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63" r:id="rId4"/>
    <p:sldId id="258" r:id="rId5"/>
    <p:sldId id="259" r:id="rId6"/>
    <p:sldId id="269" r:id="rId7"/>
    <p:sldId id="260" r:id="rId8"/>
    <p:sldId id="275" r:id="rId9"/>
    <p:sldId id="273" r:id="rId10"/>
    <p:sldId id="274" r:id="rId11"/>
    <p:sldId id="276" r:id="rId12"/>
    <p:sldId id="281" r:id="rId13"/>
    <p:sldId id="266" r:id="rId14"/>
    <p:sldId id="288" r:id="rId15"/>
    <p:sldId id="284" r:id="rId16"/>
    <p:sldId id="277" r:id="rId17"/>
    <p:sldId id="279" r:id="rId18"/>
    <p:sldId id="278" r:id="rId19"/>
    <p:sldId id="268" r:id="rId20"/>
    <p:sldId id="264" r:id="rId21"/>
    <p:sldId id="265" r:id="rId22"/>
    <p:sldId id="285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DECAF3-9316-4748-B645-7A29B477D623}" v="182" dt="2025-12-04T16:13:20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550" autoAdjust="0"/>
  </p:normalViewPr>
  <p:slideViewPr>
    <p:cSldViewPr snapToGrid="0">
      <p:cViewPr varScale="1">
        <p:scale>
          <a:sx n="59" d="100"/>
          <a:sy n="59" d="100"/>
        </p:scale>
        <p:origin x="16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31.svg"/><Relationship Id="rId5" Type="http://schemas.openxmlformats.org/officeDocument/2006/relationships/image" Target="../media/image29.png"/><Relationship Id="rId4" Type="http://schemas.openxmlformats.org/officeDocument/2006/relationships/image" Target="../media/image39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16.png"/><Relationship Id="rId7" Type="http://schemas.openxmlformats.org/officeDocument/2006/relationships/image" Target="../media/image25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17.svg"/><Relationship Id="rId9" Type="http://schemas.openxmlformats.org/officeDocument/2006/relationships/image" Target="../media/image27.pn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29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31.svg"/><Relationship Id="rId5" Type="http://schemas.openxmlformats.org/officeDocument/2006/relationships/image" Target="../media/image29.png"/><Relationship Id="rId4" Type="http://schemas.openxmlformats.org/officeDocument/2006/relationships/image" Target="../media/image39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16.png"/><Relationship Id="rId7" Type="http://schemas.openxmlformats.org/officeDocument/2006/relationships/image" Target="../media/image25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17.svg"/><Relationship Id="rId9" Type="http://schemas.openxmlformats.org/officeDocument/2006/relationships/image" Target="../media/image27.pn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29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445592-FF10-4BEA-91B0-D3D592EF824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79B3880-3D78-410A-ADE8-586E2C441C90}">
      <dgm:prSet/>
      <dgm:spPr/>
      <dgm:t>
        <a:bodyPr/>
        <a:lstStyle/>
        <a:p>
          <a:r>
            <a:rPr lang="en-US" dirty="0"/>
            <a:t>Focus on what people can do – their demonstrated skills – rather than relying solely on the traditional markers like degrees, past employers, years of experience, or job title</a:t>
          </a:r>
        </a:p>
      </dgm:t>
    </dgm:pt>
    <dgm:pt modelId="{1840D822-4FD4-4EBA-911E-7970645AC6BE}" type="parTrans" cxnId="{67DC5B4C-842C-4491-B5D2-C593D598E1B0}">
      <dgm:prSet/>
      <dgm:spPr/>
      <dgm:t>
        <a:bodyPr/>
        <a:lstStyle/>
        <a:p>
          <a:endParaRPr lang="en-US"/>
        </a:p>
      </dgm:t>
    </dgm:pt>
    <dgm:pt modelId="{EB5634FE-EB69-4A1A-8687-A213E408039F}" type="sibTrans" cxnId="{67DC5B4C-842C-4491-B5D2-C593D598E1B0}">
      <dgm:prSet/>
      <dgm:spPr/>
      <dgm:t>
        <a:bodyPr/>
        <a:lstStyle/>
        <a:p>
          <a:endParaRPr lang="en-US"/>
        </a:p>
      </dgm:t>
    </dgm:pt>
    <dgm:pt modelId="{366186AA-8797-4118-A784-BA2CC0169786}">
      <dgm:prSet/>
      <dgm:spPr/>
      <dgm:t>
        <a:bodyPr/>
        <a:lstStyle/>
        <a:p>
          <a:r>
            <a:rPr lang="en-US"/>
            <a:t>Education and experience still matter</a:t>
          </a:r>
        </a:p>
      </dgm:t>
    </dgm:pt>
    <dgm:pt modelId="{094B017C-1C19-4BD0-83B7-9E2667A0F55E}" type="parTrans" cxnId="{2CF82ABB-9EC2-498E-A97F-3EE65B2F5FD3}">
      <dgm:prSet/>
      <dgm:spPr/>
      <dgm:t>
        <a:bodyPr/>
        <a:lstStyle/>
        <a:p>
          <a:endParaRPr lang="en-US"/>
        </a:p>
      </dgm:t>
    </dgm:pt>
    <dgm:pt modelId="{17356EBD-F1C0-4771-BAA0-0B0DE4176A27}" type="sibTrans" cxnId="{2CF82ABB-9EC2-498E-A97F-3EE65B2F5FD3}">
      <dgm:prSet/>
      <dgm:spPr/>
      <dgm:t>
        <a:bodyPr/>
        <a:lstStyle/>
        <a:p>
          <a:endParaRPr lang="en-US"/>
        </a:p>
      </dgm:t>
    </dgm:pt>
    <dgm:pt modelId="{623ED6A8-788E-4D72-8D77-BA4FDA391DA9}">
      <dgm:prSet/>
      <dgm:spPr/>
      <dgm:t>
        <a:bodyPr/>
        <a:lstStyle/>
        <a:p>
          <a:r>
            <a:rPr lang="en-US" dirty="0"/>
            <a:t>Key is not how the skill was learned but whether they can demonstrate it to you</a:t>
          </a:r>
        </a:p>
      </dgm:t>
    </dgm:pt>
    <dgm:pt modelId="{4A634E4C-07C7-43E8-A8B9-5F088AC9683A}" type="parTrans" cxnId="{CF59F622-41EE-4653-AFDE-84BAA4189CF8}">
      <dgm:prSet/>
      <dgm:spPr/>
      <dgm:t>
        <a:bodyPr/>
        <a:lstStyle/>
        <a:p>
          <a:endParaRPr lang="en-US"/>
        </a:p>
      </dgm:t>
    </dgm:pt>
    <dgm:pt modelId="{9C34F972-51D1-4171-AAC6-977BC690C7B5}" type="sibTrans" cxnId="{CF59F622-41EE-4653-AFDE-84BAA4189CF8}">
      <dgm:prSet/>
      <dgm:spPr/>
      <dgm:t>
        <a:bodyPr/>
        <a:lstStyle/>
        <a:p>
          <a:endParaRPr lang="en-US"/>
        </a:p>
      </dgm:t>
    </dgm:pt>
    <dgm:pt modelId="{2607957D-4ED3-4A06-B614-F8333BEA0337}">
      <dgm:prSet/>
      <dgm:spPr/>
      <dgm:t>
        <a:bodyPr/>
        <a:lstStyle/>
        <a:p>
          <a:r>
            <a:rPr lang="en-US" dirty="0"/>
            <a:t>Not lowering the bar but moving the bar to where performance actually happens</a:t>
          </a:r>
        </a:p>
      </dgm:t>
    </dgm:pt>
    <dgm:pt modelId="{E94F4D75-AE70-4CAA-849E-B1FC49156095}" type="parTrans" cxnId="{8964B9B9-9BBE-494E-8B8D-CA161DB913FC}">
      <dgm:prSet/>
      <dgm:spPr/>
      <dgm:t>
        <a:bodyPr/>
        <a:lstStyle/>
        <a:p>
          <a:endParaRPr lang="en-US"/>
        </a:p>
      </dgm:t>
    </dgm:pt>
    <dgm:pt modelId="{636B373E-4E96-4BD9-BACE-0759B24ACD33}" type="sibTrans" cxnId="{8964B9B9-9BBE-494E-8B8D-CA161DB913FC}">
      <dgm:prSet/>
      <dgm:spPr/>
      <dgm:t>
        <a:bodyPr/>
        <a:lstStyle/>
        <a:p>
          <a:endParaRPr lang="en-US"/>
        </a:p>
      </dgm:t>
    </dgm:pt>
    <dgm:pt modelId="{160C0263-13ED-43D2-8A22-4D96EF45E6AF}" type="pres">
      <dgm:prSet presAssocID="{D5445592-FF10-4BEA-91B0-D3D592EF824D}" presName="root" presStyleCnt="0">
        <dgm:presLayoutVars>
          <dgm:dir/>
          <dgm:resizeHandles val="exact"/>
        </dgm:presLayoutVars>
      </dgm:prSet>
      <dgm:spPr/>
    </dgm:pt>
    <dgm:pt modelId="{BBE1E603-04ED-408F-887A-A0A84D8B187F}" type="pres">
      <dgm:prSet presAssocID="{279B3880-3D78-410A-ADE8-586E2C441C90}" presName="compNode" presStyleCnt="0"/>
      <dgm:spPr/>
    </dgm:pt>
    <dgm:pt modelId="{4698AD37-43EE-40F5-A5FD-5C1B715760E0}" type="pres">
      <dgm:prSet presAssocID="{279B3880-3D78-410A-ADE8-586E2C441C90}" presName="bgRect" presStyleLbl="bgShp" presStyleIdx="0" presStyleCnt="4"/>
      <dgm:spPr/>
    </dgm:pt>
    <dgm:pt modelId="{E1842D52-0E9B-44E6-B670-9BD05B363CEA}" type="pres">
      <dgm:prSet presAssocID="{279B3880-3D78-410A-ADE8-586E2C441C9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10F72628-2B02-4DE0-A533-7B8EDFB491BC}" type="pres">
      <dgm:prSet presAssocID="{279B3880-3D78-410A-ADE8-586E2C441C90}" presName="spaceRect" presStyleCnt="0"/>
      <dgm:spPr/>
    </dgm:pt>
    <dgm:pt modelId="{80A53928-F507-4F9D-89C4-9A6F8D3A8EAB}" type="pres">
      <dgm:prSet presAssocID="{279B3880-3D78-410A-ADE8-586E2C441C90}" presName="parTx" presStyleLbl="revTx" presStyleIdx="0" presStyleCnt="4">
        <dgm:presLayoutVars>
          <dgm:chMax val="0"/>
          <dgm:chPref val="0"/>
        </dgm:presLayoutVars>
      </dgm:prSet>
      <dgm:spPr/>
    </dgm:pt>
    <dgm:pt modelId="{99FC4B64-D008-4487-83DE-2A536DB3A702}" type="pres">
      <dgm:prSet presAssocID="{EB5634FE-EB69-4A1A-8687-A213E408039F}" presName="sibTrans" presStyleCnt="0"/>
      <dgm:spPr/>
    </dgm:pt>
    <dgm:pt modelId="{7B08EEFF-87E4-48D2-83B3-BED6841C6D1E}" type="pres">
      <dgm:prSet presAssocID="{366186AA-8797-4118-A784-BA2CC0169786}" presName="compNode" presStyleCnt="0"/>
      <dgm:spPr/>
    </dgm:pt>
    <dgm:pt modelId="{0FB6B44A-0D89-4632-9FAE-1ECD92701633}" type="pres">
      <dgm:prSet presAssocID="{366186AA-8797-4118-A784-BA2CC0169786}" presName="bgRect" presStyleLbl="bgShp" presStyleIdx="1" presStyleCnt="4"/>
      <dgm:spPr/>
    </dgm:pt>
    <dgm:pt modelId="{0CC36874-6E13-427B-A0C9-BAC9ECB14174}" type="pres">
      <dgm:prSet presAssocID="{366186AA-8797-4118-A784-BA2CC016978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03FBCDF-3C83-4391-8BAA-E6072912D36D}" type="pres">
      <dgm:prSet presAssocID="{366186AA-8797-4118-A784-BA2CC0169786}" presName="spaceRect" presStyleCnt="0"/>
      <dgm:spPr/>
    </dgm:pt>
    <dgm:pt modelId="{B3485063-ECCE-4CF0-B192-AF11B1FA740F}" type="pres">
      <dgm:prSet presAssocID="{366186AA-8797-4118-A784-BA2CC0169786}" presName="parTx" presStyleLbl="revTx" presStyleIdx="1" presStyleCnt="4">
        <dgm:presLayoutVars>
          <dgm:chMax val="0"/>
          <dgm:chPref val="0"/>
        </dgm:presLayoutVars>
      </dgm:prSet>
      <dgm:spPr/>
    </dgm:pt>
    <dgm:pt modelId="{15E356C4-E0F0-4C5C-AF50-FC7F2DFE8496}" type="pres">
      <dgm:prSet presAssocID="{17356EBD-F1C0-4771-BAA0-0B0DE4176A27}" presName="sibTrans" presStyleCnt="0"/>
      <dgm:spPr/>
    </dgm:pt>
    <dgm:pt modelId="{C3E24948-5182-4FE8-BF48-171F3242F100}" type="pres">
      <dgm:prSet presAssocID="{623ED6A8-788E-4D72-8D77-BA4FDA391DA9}" presName="compNode" presStyleCnt="0"/>
      <dgm:spPr/>
    </dgm:pt>
    <dgm:pt modelId="{C6840B09-55F4-4D5D-B94C-524490C00868}" type="pres">
      <dgm:prSet presAssocID="{623ED6A8-788E-4D72-8D77-BA4FDA391DA9}" presName="bgRect" presStyleLbl="bgShp" presStyleIdx="2" presStyleCnt="4"/>
      <dgm:spPr/>
    </dgm:pt>
    <dgm:pt modelId="{7681889C-9710-4AF2-91D5-D417B7091F70}" type="pres">
      <dgm:prSet presAssocID="{623ED6A8-788E-4D72-8D77-BA4FDA391DA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4555AF5-D607-4FE8-9585-6371ED4E9CD0}" type="pres">
      <dgm:prSet presAssocID="{623ED6A8-788E-4D72-8D77-BA4FDA391DA9}" presName="spaceRect" presStyleCnt="0"/>
      <dgm:spPr/>
    </dgm:pt>
    <dgm:pt modelId="{BDFE0028-BA02-455F-8EA0-1750C97B9665}" type="pres">
      <dgm:prSet presAssocID="{623ED6A8-788E-4D72-8D77-BA4FDA391DA9}" presName="parTx" presStyleLbl="revTx" presStyleIdx="2" presStyleCnt="4">
        <dgm:presLayoutVars>
          <dgm:chMax val="0"/>
          <dgm:chPref val="0"/>
        </dgm:presLayoutVars>
      </dgm:prSet>
      <dgm:spPr/>
    </dgm:pt>
    <dgm:pt modelId="{6372960D-B525-4673-96F6-37C0804F9AAA}" type="pres">
      <dgm:prSet presAssocID="{9C34F972-51D1-4171-AAC6-977BC690C7B5}" presName="sibTrans" presStyleCnt="0"/>
      <dgm:spPr/>
    </dgm:pt>
    <dgm:pt modelId="{AB6789D9-25EA-44B2-9CB1-8D3C823EF1EB}" type="pres">
      <dgm:prSet presAssocID="{2607957D-4ED3-4A06-B614-F8333BEA0337}" presName="compNode" presStyleCnt="0"/>
      <dgm:spPr/>
    </dgm:pt>
    <dgm:pt modelId="{ED8E10D2-C9AC-4A5C-AF2A-198F1375BE37}" type="pres">
      <dgm:prSet presAssocID="{2607957D-4ED3-4A06-B614-F8333BEA0337}" presName="bgRect" presStyleLbl="bgShp" presStyleIdx="3" presStyleCnt="4"/>
      <dgm:spPr/>
    </dgm:pt>
    <dgm:pt modelId="{BB744A41-CC64-408B-A824-05CB4301A89D}" type="pres">
      <dgm:prSet presAssocID="{2607957D-4ED3-4A06-B614-F8333BEA033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33B704EB-6BF2-4FC2-BE2C-A51A23DB35E0}" type="pres">
      <dgm:prSet presAssocID="{2607957D-4ED3-4A06-B614-F8333BEA0337}" presName="spaceRect" presStyleCnt="0"/>
      <dgm:spPr/>
    </dgm:pt>
    <dgm:pt modelId="{9229B079-FE1D-4530-86E5-A27C3133B036}" type="pres">
      <dgm:prSet presAssocID="{2607957D-4ED3-4A06-B614-F8333BEA033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F59F622-41EE-4653-AFDE-84BAA4189CF8}" srcId="{D5445592-FF10-4BEA-91B0-D3D592EF824D}" destId="{623ED6A8-788E-4D72-8D77-BA4FDA391DA9}" srcOrd="2" destOrd="0" parTransId="{4A634E4C-07C7-43E8-A8B9-5F088AC9683A}" sibTransId="{9C34F972-51D1-4171-AAC6-977BC690C7B5}"/>
    <dgm:cxn modelId="{0E42C02B-3148-411C-BA23-E611286AFE39}" type="presOf" srcId="{366186AA-8797-4118-A784-BA2CC0169786}" destId="{B3485063-ECCE-4CF0-B192-AF11B1FA740F}" srcOrd="0" destOrd="0" presId="urn:microsoft.com/office/officeart/2018/2/layout/IconVerticalSolidList"/>
    <dgm:cxn modelId="{E09D582D-E44D-4834-B232-E4E7A6BCC6B9}" type="presOf" srcId="{2607957D-4ED3-4A06-B614-F8333BEA0337}" destId="{9229B079-FE1D-4530-86E5-A27C3133B036}" srcOrd="0" destOrd="0" presId="urn:microsoft.com/office/officeart/2018/2/layout/IconVerticalSolidList"/>
    <dgm:cxn modelId="{67DC5B4C-842C-4491-B5D2-C593D598E1B0}" srcId="{D5445592-FF10-4BEA-91B0-D3D592EF824D}" destId="{279B3880-3D78-410A-ADE8-586E2C441C90}" srcOrd="0" destOrd="0" parTransId="{1840D822-4FD4-4EBA-911E-7970645AC6BE}" sibTransId="{EB5634FE-EB69-4A1A-8687-A213E408039F}"/>
    <dgm:cxn modelId="{D32D3F8B-44AC-4F24-8801-9CC3DF3FC9B8}" type="presOf" srcId="{279B3880-3D78-410A-ADE8-586E2C441C90}" destId="{80A53928-F507-4F9D-89C4-9A6F8D3A8EAB}" srcOrd="0" destOrd="0" presId="urn:microsoft.com/office/officeart/2018/2/layout/IconVerticalSolidList"/>
    <dgm:cxn modelId="{90DD7192-34B8-4C53-8F59-B925DF57823C}" type="presOf" srcId="{D5445592-FF10-4BEA-91B0-D3D592EF824D}" destId="{160C0263-13ED-43D2-8A22-4D96EF45E6AF}" srcOrd="0" destOrd="0" presId="urn:microsoft.com/office/officeart/2018/2/layout/IconVerticalSolidList"/>
    <dgm:cxn modelId="{8964B9B9-9BBE-494E-8B8D-CA161DB913FC}" srcId="{D5445592-FF10-4BEA-91B0-D3D592EF824D}" destId="{2607957D-4ED3-4A06-B614-F8333BEA0337}" srcOrd="3" destOrd="0" parTransId="{E94F4D75-AE70-4CAA-849E-B1FC49156095}" sibTransId="{636B373E-4E96-4BD9-BACE-0759B24ACD33}"/>
    <dgm:cxn modelId="{2CF82ABB-9EC2-498E-A97F-3EE65B2F5FD3}" srcId="{D5445592-FF10-4BEA-91B0-D3D592EF824D}" destId="{366186AA-8797-4118-A784-BA2CC0169786}" srcOrd="1" destOrd="0" parTransId="{094B017C-1C19-4BD0-83B7-9E2667A0F55E}" sibTransId="{17356EBD-F1C0-4771-BAA0-0B0DE4176A27}"/>
    <dgm:cxn modelId="{6D2F18DF-976B-42F7-AF56-22C77823C2D6}" type="presOf" srcId="{623ED6A8-788E-4D72-8D77-BA4FDA391DA9}" destId="{BDFE0028-BA02-455F-8EA0-1750C97B9665}" srcOrd="0" destOrd="0" presId="urn:microsoft.com/office/officeart/2018/2/layout/IconVerticalSolidList"/>
    <dgm:cxn modelId="{848C8C01-1E82-4D0E-B45B-CFE14D187162}" type="presParOf" srcId="{160C0263-13ED-43D2-8A22-4D96EF45E6AF}" destId="{BBE1E603-04ED-408F-887A-A0A84D8B187F}" srcOrd="0" destOrd="0" presId="urn:microsoft.com/office/officeart/2018/2/layout/IconVerticalSolidList"/>
    <dgm:cxn modelId="{3DF3A02F-EC64-45DB-A693-D49433DFB305}" type="presParOf" srcId="{BBE1E603-04ED-408F-887A-A0A84D8B187F}" destId="{4698AD37-43EE-40F5-A5FD-5C1B715760E0}" srcOrd="0" destOrd="0" presId="urn:microsoft.com/office/officeart/2018/2/layout/IconVerticalSolidList"/>
    <dgm:cxn modelId="{6F49CC52-005B-4899-B3F6-F3163AF109CE}" type="presParOf" srcId="{BBE1E603-04ED-408F-887A-A0A84D8B187F}" destId="{E1842D52-0E9B-44E6-B670-9BD05B363CEA}" srcOrd="1" destOrd="0" presId="urn:microsoft.com/office/officeart/2018/2/layout/IconVerticalSolidList"/>
    <dgm:cxn modelId="{476C8037-002B-4E5A-95FE-7B76110147CC}" type="presParOf" srcId="{BBE1E603-04ED-408F-887A-A0A84D8B187F}" destId="{10F72628-2B02-4DE0-A533-7B8EDFB491BC}" srcOrd="2" destOrd="0" presId="urn:microsoft.com/office/officeart/2018/2/layout/IconVerticalSolidList"/>
    <dgm:cxn modelId="{818857F5-BBAE-4B94-B92B-48120C51B50A}" type="presParOf" srcId="{BBE1E603-04ED-408F-887A-A0A84D8B187F}" destId="{80A53928-F507-4F9D-89C4-9A6F8D3A8EAB}" srcOrd="3" destOrd="0" presId="urn:microsoft.com/office/officeart/2018/2/layout/IconVerticalSolidList"/>
    <dgm:cxn modelId="{DF41E565-511C-4E8F-A787-C8D86BA85B2D}" type="presParOf" srcId="{160C0263-13ED-43D2-8A22-4D96EF45E6AF}" destId="{99FC4B64-D008-4487-83DE-2A536DB3A702}" srcOrd="1" destOrd="0" presId="urn:microsoft.com/office/officeart/2018/2/layout/IconVerticalSolidList"/>
    <dgm:cxn modelId="{5D1BE43D-B929-42A5-896B-100EA111C86D}" type="presParOf" srcId="{160C0263-13ED-43D2-8A22-4D96EF45E6AF}" destId="{7B08EEFF-87E4-48D2-83B3-BED6841C6D1E}" srcOrd="2" destOrd="0" presId="urn:microsoft.com/office/officeart/2018/2/layout/IconVerticalSolidList"/>
    <dgm:cxn modelId="{DC708F4B-AC84-4341-863B-3E25289BD44D}" type="presParOf" srcId="{7B08EEFF-87E4-48D2-83B3-BED6841C6D1E}" destId="{0FB6B44A-0D89-4632-9FAE-1ECD92701633}" srcOrd="0" destOrd="0" presId="urn:microsoft.com/office/officeart/2018/2/layout/IconVerticalSolidList"/>
    <dgm:cxn modelId="{0CB14EC6-1558-40D9-BB03-B7A0EE1B9DFB}" type="presParOf" srcId="{7B08EEFF-87E4-48D2-83B3-BED6841C6D1E}" destId="{0CC36874-6E13-427B-A0C9-BAC9ECB14174}" srcOrd="1" destOrd="0" presId="urn:microsoft.com/office/officeart/2018/2/layout/IconVerticalSolidList"/>
    <dgm:cxn modelId="{B5BA8758-628B-4C2C-8CE2-F28D02536CCB}" type="presParOf" srcId="{7B08EEFF-87E4-48D2-83B3-BED6841C6D1E}" destId="{803FBCDF-3C83-4391-8BAA-E6072912D36D}" srcOrd="2" destOrd="0" presId="urn:microsoft.com/office/officeart/2018/2/layout/IconVerticalSolidList"/>
    <dgm:cxn modelId="{910ECFA2-F461-4BED-B3E5-71A775FC6E54}" type="presParOf" srcId="{7B08EEFF-87E4-48D2-83B3-BED6841C6D1E}" destId="{B3485063-ECCE-4CF0-B192-AF11B1FA740F}" srcOrd="3" destOrd="0" presId="urn:microsoft.com/office/officeart/2018/2/layout/IconVerticalSolidList"/>
    <dgm:cxn modelId="{AFD7679F-430E-4E61-9D31-6FCD53EC4C5C}" type="presParOf" srcId="{160C0263-13ED-43D2-8A22-4D96EF45E6AF}" destId="{15E356C4-E0F0-4C5C-AF50-FC7F2DFE8496}" srcOrd="3" destOrd="0" presId="urn:microsoft.com/office/officeart/2018/2/layout/IconVerticalSolidList"/>
    <dgm:cxn modelId="{C0D86D27-64F6-46A1-9F85-57E9BAD83792}" type="presParOf" srcId="{160C0263-13ED-43D2-8A22-4D96EF45E6AF}" destId="{C3E24948-5182-4FE8-BF48-171F3242F100}" srcOrd="4" destOrd="0" presId="urn:microsoft.com/office/officeart/2018/2/layout/IconVerticalSolidList"/>
    <dgm:cxn modelId="{828387A0-1871-485E-8478-3087FB74E852}" type="presParOf" srcId="{C3E24948-5182-4FE8-BF48-171F3242F100}" destId="{C6840B09-55F4-4D5D-B94C-524490C00868}" srcOrd="0" destOrd="0" presId="urn:microsoft.com/office/officeart/2018/2/layout/IconVerticalSolidList"/>
    <dgm:cxn modelId="{F6CF41F1-1939-4BF6-8260-823B0BCB2CC3}" type="presParOf" srcId="{C3E24948-5182-4FE8-BF48-171F3242F100}" destId="{7681889C-9710-4AF2-91D5-D417B7091F70}" srcOrd="1" destOrd="0" presId="urn:microsoft.com/office/officeart/2018/2/layout/IconVerticalSolidList"/>
    <dgm:cxn modelId="{2DF3E3CD-F338-4074-A3DA-EEAAF4336D67}" type="presParOf" srcId="{C3E24948-5182-4FE8-BF48-171F3242F100}" destId="{14555AF5-D607-4FE8-9585-6371ED4E9CD0}" srcOrd="2" destOrd="0" presId="urn:microsoft.com/office/officeart/2018/2/layout/IconVerticalSolidList"/>
    <dgm:cxn modelId="{9C02E89D-25B0-4071-A97C-B9473B03D6E7}" type="presParOf" srcId="{C3E24948-5182-4FE8-BF48-171F3242F100}" destId="{BDFE0028-BA02-455F-8EA0-1750C97B9665}" srcOrd="3" destOrd="0" presId="urn:microsoft.com/office/officeart/2018/2/layout/IconVerticalSolidList"/>
    <dgm:cxn modelId="{863CBCCB-1809-43F4-AD3F-96A7C2A53D53}" type="presParOf" srcId="{160C0263-13ED-43D2-8A22-4D96EF45E6AF}" destId="{6372960D-B525-4673-96F6-37C0804F9AAA}" srcOrd="5" destOrd="0" presId="urn:microsoft.com/office/officeart/2018/2/layout/IconVerticalSolidList"/>
    <dgm:cxn modelId="{458684F5-32A1-4F02-A740-CA43EC6D0EEE}" type="presParOf" srcId="{160C0263-13ED-43D2-8A22-4D96EF45E6AF}" destId="{AB6789D9-25EA-44B2-9CB1-8D3C823EF1EB}" srcOrd="6" destOrd="0" presId="urn:microsoft.com/office/officeart/2018/2/layout/IconVerticalSolidList"/>
    <dgm:cxn modelId="{C1F1EE91-696B-42D6-A381-733E69EC2FF7}" type="presParOf" srcId="{AB6789D9-25EA-44B2-9CB1-8D3C823EF1EB}" destId="{ED8E10D2-C9AC-4A5C-AF2A-198F1375BE37}" srcOrd="0" destOrd="0" presId="urn:microsoft.com/office/officeart/2018/2/layout/IconVerticalSolidList"/>
    <dgm:cxn modelId="{E625D628-2EA9-482B-8CD4-6F7F9FF5FB30}" type="presParOf" srcId="{AB6789D9-25EA-44B2-9CB1-8D3C823EF1EB}" destId="{BB744A41-CC64-408B-A824-05CB4301A89D}" srcOrd="1" destOrd="0" presId="urn:microsoft.com/office/officeart/2018/2/layout/IconVerticalSolidList"/>
    <dgm:cxn modelId="{5880CFAB-039F-43F7-A784-06056E5F1917}" type="presParOf" srcId="{AB6789D9-25EA-44B2-9CB1-8D3C823EF1EB}" destId="{33B704EB-6BF2-4FC2-BE2C-A51A23DB35E0}" srcOrd="2" destOrd="0" presId="urn:microsoft.com/office/officeart/2018/2/layout/IconVerticalSolidList"/>
    <dgm:cxn modelId="{6B49931F-CC82-4209-B218-8352797EA793}" type="presParOf" srcId="{AB6789D9-25EA-44B2-9CB1-8D3C823EF1EB}" destId="{9229B079-FE1D-4530-86E5-A27C3133B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CC3CFD-9CEC-43D4-BEE7-762684D03598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08FB10-5B6E-4F19-B8A1-3DC5131DCB52}">
      <dgm:prSet/>
      <dgm:spPr/>
      <dgm:t>
        <a:bodyPr/>
        <a:lstStyle/>
        <a:p>
          <a:r>
            <a:rPr lang="en-US"/>
            <a:t>Use ‘Day One Skills’ – core skills required to succeed in role with minimal training</a:t>
          </a:r>
        </a:p>
      </dgm:t>
    </dgm:pt>
    <dgm:pt modelId="{FA11CC45-996C-4E20-AE1A-756F32029A49}" type="parTrans" cxnId="{D6B24FD5-AD6E-48F6-A3A1-3151B628E17A}">
      <dgm:prSet/>
      <dgm:spPr/>
      <dgm:t>
        <a:bodyPr/>
        <a:lstStyle/>
        <a:p>
          <a:endParaRPr lang="en-US"/>
        </a:p>
      </dgm:t>
    </dgm:pt>
    <dgm:pt modelId="{E7A79EF4-5321-4437-A31B-F29CD93A9DB5}" type="sibTrans" cxnId="{D6B24FD5-AD6E-48F6-A3A1-3151B628E17A}">
      <dgm:prSet/>
      <dgm:spPr/>
      <dgm:t>
        <a:bodyPr/>
        <a:lstStyle/>
        <a:p>
          <a:endParaRPr lang="en-US"/>
        </a:p>
      </dgm:t>
    </dgm:pt>
    <dgm:pt modelId="{6A2896C8-8E38-42EC-B757-91F3095A4A37}">
      <dgm:prSet/>
      <dgm:spPr/>
      <dgm:t>
        <a:bodyPr/>
        <a:lstStyle/>
        <a:p>
          <a:r>
            <a:rPr lang="en-US"/>
            <a:t>Tools:</a:t>
          </a:r>
        </a:p>
      </dgm:t>
    </dgm:pt>
    <dgm:pt modelId="{6E8D8FE6-9A47-479B-8612-BEA3A6365792}" type="parTrans" cxnId="{817A845C-E2DB-45BD-9D0B-6F942DCF2B66}">
      <dgm:prSet/>
      <dgm:spPr/>
      <dgm:t>
        <a:bodyPr/>
        <a:lstStyle/>
        <a:p>
          <a:endParaRPr lang="en-US"/>
        </a:p>
      </dgm:t>
    </dgm:pt>
    <dgm:pt modelId="{032F967E-C327-49F7-B11A-C04B32159A1C}" type="sibTrans" cxnId="{817A845C-E2DB-45BD-9D0B-6F942DCF2B66}">
      <dgm:prSet/>
      <dgm:spPr/>
      <dgm:t>
        <a:bodyPr/>
        <a:lstStyle/>
        <a:p>
          <a:endParaRPr lang="en-US"/>
        </a:p>
      </dgm:t>
    </dgm:pt>
    <dgm:pt modelId="{0FC357A1-162C-4E6D-929A-99006E89A0A3}">
      <dgm:prSet/>
      <dgm:spPr/>
      <dgm:t>
        <a:bodyPr/>
        <a:lstStyle/>
        <a:p>
          <a:r>
            <a:rPr lang="en-US"/>
            <a:t>Application questions</a:t>
          </a:r>
        </a:p>
      </dgm:t>
    </dgm:pt>
    <dgm:pt modelId="{144EB927-B53C-442B-A14D-10404B24A51E}" type="parTrans" cxnId="{49227B60-C77A-4E94-A947-3008ACEE88B0}">
      <dgm:prSet/>
      <dgm:spPr/>
      <dgm:t>
        <a:bodyPr/>
        <a:lstStyle/>
        <a:p>
          <a:endParaRPr lang="en-US"/>
        </a:p>
      </dgm:t>
    </dgm:pt>
    <dgm:pt modelId="{41079470-A3E5-47D5-A1F2-45D1188B79EE}" type="sibTrans" cxnId="{49227B60-C77A-4E94-A947-3008ACEE88B0}">
      <dgm:prSet/>
      <dgm:spPr/>
      <dgm:t>
        <a:bodyPr/>
        <a:lstStyle/>
        <a:p>
          <a:endParaRPr lang="en-US"/>
        </a:p>
      </dgm:t>
    </dgm:pt>
    <dgm:pt modelId="{25AFEB0E-A6C0-4310-83A5-213FA453CFAA}">
      <dgm:prSet/>
      <dgm:spPr/>
      <dgm:t>
        <a:bodyPr/>
        <a:lstStyle/>
        <a:p>
          <a:r>
            <a:rPr lang="en-US"/>
            <a:t>Assessments</a:t>
          </a:r>
        </a:p>
      </dgm:t>
    </dgm:pt>
    <dgm:pt modelId="{5A472CAE-DBA7-4A4C-B4E1-A263D697EFCC}" type="parTrans" cxnId="{186112A4-B49D-4D1A-9419-EC8DF1C5F13E}">
      <dgm:prSet/>
      <dgm:spPr/>
      <dgm:t>
        <a:bodyPr/>
        <a:lstStyle/>
        <a:p>
          <a:endParaRPr lang="en-US"/>
        </a:p>
      </dgm:t>
    </dgm:pt>
    <dgm:pt modelId="{19626540-26CB-491A-AFDE-B117ED4D8F2A}" type="sibTrans" cxnId="{186112A4-B49D-4D1A-9419-EC8DF1C5F13E}">
      <dgm:prSet/>
      <dgm:spPr/>
      <dgm:t>
        <a:bodyPr/>
        <a:lstStyle/>
        <a:p>
          <a:endParaRPr lang="en-US"/>
        </a:p>
      </dgm:t>
    </dgm:pt>
    <dgm:pt modelId="{B8FE05B2-6073-4346-B822-C5EF3AEF0427}" type="pres">
      <dgm:prSet presAssocID="{D7CC3CFD-9CEC-43D4-BEE7-762684D03598}" presName="Name0" presStyleCnt="0">
        <dgm:presLayoutVars>
          <dgm:dir/>
          <dgm:animLvl val="lvl"/>
          <dgm:resizeHandles val="exact"/>
        </dgm:presLayoutVars>
      </dgm:prSet>
      <dgm:spPr/>
    </dgm:pt>
    <dgm:pt modelId="{1876EB75-E608-456A-A90C-20D99A600818}" type="pres">
      <dgm:prSet presAssocID="{6A2896C8-8E38-42EC-B757-91F3095A4A37}" presName="boxAndChildren" presStyleCnt="0"/>
      <dgm:spPr/>
    </dgm:pt>
    <dgm:pt modelId="{C77B36CF-96F1-46CF-855F-642B7B341165}" type="pres">
      <dgm:prSet presAssocID="{6A2896C8-8E38-42EC-B757-91F3095A4A37}" presName="parentTextBox" presStyleLbl="node1" presStyleIdx="0" presStyleCnt="2"/>
      <dgm:spPr/>
    </dgm:pt>
    <dgm:pt modelId="{39D426B0-EE7D-46CB-9D77-70180B3C41F2}" type="pres">
      <dgm:prSet presAssocID="{6A2896C8-8E38-42EC-B757-91F3095A4A37}" presName="entireBox" presStyleLbl="node1" presStyleIdx="0" presStyleCnt="2"/>
      <dgm:spPr/>
    </dgm:pt>
    <dgm:pt modelId="{DC304EA5-E9DC-4876-BAB0-819AD68FAF29}" type="pres">
      <dgm:prSet presAssocID="{6A2896C8-8E38-42EC-B757-91F3095A4A37}" presName="descendantBox" presStyleCnt="0"/>
      <dgm:spPr/>
    </dgm:pt>
    <dgm:pt modelId="{713E693E-C36F-4E58-9A7B-B3E1AF390FC8}" type="pres">
      <dgm:prSet presAssocID="{0FC357A1-162C-4E6D-929A-99006E89A0A3}" presName="childTextBox" presStyleLbl="fgAccFollowNode1" presStyleIdx="0" presStyleCnt="2">
        <dgm:presLayoutVars>
          <dgm:bulletEnabled val="1"/>
        </dgm:presLayoutVars>
      </dgm:prSet>
      <dgm:spPr/>
    </dgm:pt>
    <dgm:pt modelId="{95356CF9-99CC-4A85-9725-89A15C055AFF}" type="pres">
      <dgm:prSet presAssocID="{25AFEB0E-A6C0-4310-83A5-213FA453CFAA}" presName="childTextBox" presStyleLbl="fgAccFollowNode1" presStyleIdx="1" presStyleCnt="2">
        <dgm:presLayoutVars>
          <dgm:bulletEnabled val="1"/>
        </dgm:presLayoutVars>
      </dgm:prSet>
      <dgm:spPr/>
    </dgm:pt>
    <dgm:pt modelId="{4B4657FA-F349-4F14-BE5E-F46DF8EDF16C}" type="pres">
      <dgm:prSet presAssocID="{E7A79EF4-5321-4437-A31B-F29CD93A9DB5}" presName="sp" presStyleCnt="0"/>
      <dgm:spPr/>
    </dgm:pt>
    <dgm:pt modelId="{3E13EBEF-24B4-4D0C-A9A1-8B8E5D140AF5}" type="pres">
      <dgm:prSet presAssocID="{A808FB10-5B6E-4F19-B8A1-3DC5131DCB52}" presName="arrowAndChildren" presStyleCnt="0"/>
      <dgm:spPr/>
    </dgm:pt>
    <dgm:pt modelId="{27DB8233-4232-47F7-93D8-1C0CE3DBB3AB}" type="pres">
      <dgm:prSet presAssocID="{A808FB10-5B6E-4F19-B8A1-3DC5131DCB52}" presName="parentTextArrow" presStyleLbl="node1" presStyleIdx="1" presStyleCnt="2"/>
      <dgm:spPr/>
    </dgm:pt>
  </dgm:ptLst>
  <dgm:cxnLst>
    <dgm:cxn modelId="{B2C9F40D-D6CC-48AC-ABAF-217535BCB933}" type="presOf" srcId="{A808FB10-5B6E-4F19-B8A1-3DC5131DCB52}" destId="{27DB8233-4232-47F7-93D8-1C0CE3DBB3AB}" srcOrd="0" destOrd="0" presId="urn:microsoft.com/office/officeart/2005/8/layout/process4"/>
    <dgm:cxn modelId="{817A845C-E2DB-45BD-9D0B-6F942DCF2B66}" srcId="{D7CC3CFD-9CEC-43D4-BEE7-762684D03598}" destId="{6A2896C8-8E38-42EC-B757-91F3095A4A37}" srcOrd="1" destOrd="0" parTransId="{6E8D8FE6-9A47-479B-8612-BEA3A6365792}" sibTransId="{032F967E-C327-49F7-B11A-C04B32159A1C}"/>
    <dgm:cxn modelId="{49227B60-C77A-4E94-A947-3008ACEE88B0}" srcId="{6A2896C8-8E38-42EC-B757-91F3095A4A37}" destId="{0FC357A1-162C-4E6D-929A-99006E89A0A3}" srcOrd="0" destOrd="0" parTransId="{144EB927-B53C-442B-A14D-10404B24A51E}" sibTransId="{41079470-A3E5-47D5-A1F2-45D1188B79EE}"/>
    <dgm:cxn modelId="{37077443-7463-4DE8-AFD3-DCACBE464745}" type="presOf" srcId="{6A2896C8-8E38-42EC-B757-91F3095A4A37}" destId="{C77B36CF-96F1-46CF-855F-642B7B341165}" srcOrd="0" destOrd="0" presId="urn:microsoft.com/office/officeart/2005/8/layout/process4"/>
    <dgm:cxn modelId="{29459C6E-1001-4505-83D6-13EB654205F6}" type="presOf" srcId="{6A2896C8-8E38-42EC-B757-91F3095A4A37}" destId="{39D426B0-EE7D-46CB-9D77-70180B3C41F2}" srcOrd="1" destOrd="0" presId="urn:microsoft.com/office/officeart/2005/8/layout/process4"/>
    <dgm:cxn modelId="{AE7CD350-812A-4BE3-9FF5-537C1BE943CC}" type="presOf" srcId="{0FC357A1-162C-4E6D-929A-99006E89A0A3}" destId="{713E693E-C36F-4E58-9A7B-B3E1AF390FC8}" srcOrd="0" destOrd="0" presId="urn:microsoft.com/office/officeart/2005/8/layout/process4"/>
    <dgm:cxn modelId="{186112A4-B49D-4D1A-9419-EC8DF1C5F13E}" srcId="{6A2896C8-8E38-42EC-B757-91F3095A4A37}" destId="{25AFEB0E-A6C0-4310-83A5-213FA453CFAA}" srcOrd="1" destOrd="0" parTransId="{5A472CAE-DBA7-4A4C-B4E1-A263D697EFCC}" sibTransId="{19626540-26CB-491A-AFDE-B117ED4D8F2A}"/>
    <dgm:cxn modelId="{512E9DA5-4E7F-4350-B77E-6F4CFDC0175C}" type="presOf" srcId="{25AFEB0E-A6C0-4310-83A5-213FA453CFAA}" destId="{95356CF9-99CC-4A85-9725-89A15C055AFF}" srcOrd="0" destOrd="0" presId="urn:microsoft.com/office/officeart/2005/8/layout/process4"/>
    <dgm:cxn modelId="{D6B24FD5-AD6E-48F6-A3A1-3151B628E17A}" srcId="{D7CC3CFD-9CEC-43D4-BEE7-762684D03598}" destId="{A808FB10-5B6E-4F19-B8A1-3DC5131DCB52}" srcOrd="0" destOrd="0" parTransId="{FA11CC45-996C-4E20-AE1A-756F32029A49}" sibTransId="{E7A79EF4-5321-4437-A31B-F29CD93A9DB5}"/>
    <dgm:cxn modelId="{29F974F5-7298-49E3-9F84-F140503BEB6C}" type="presOf" srcId="{D7CC3CFD-9CEC-43D4-BEE7-762684D03598}" destId="{B8FE05B2-6073-4346-B822-C5EF3AEF0427}" srcOrd="0" destOrd="0" presId="urn:microsoft.com/office/officeart/2005/8/layout/process4"/>
    <dgm:cxn modelId="{F6138342-C600-45AD-9F36-A4B7B4349810}" type="presParOf" srcId="{B8FE05B2-6073-4346-B822-C5EF3AEF0427}" destId="{1876EB75-E608-456A-A90C-20D99A600818}" srcOrd="0" destOrd="0" presId="urn:microsoft.com/office/officeart/2005/8/layout/process4"/>
    <dgm:cxn modelId="{6458C54F-FCA9-4870-8482-CA23F8AF0A2A}" type="presParOf" srcId="{1876EB75-E608-456A-A90C-20D99A600818}" destId="{C77B36CF-96F1-46CF-855F-642B7B341165}" srcOrd="0" destOrd="0" presId="urn:microsoft.com/office/officeart/2005/8/layout/process4"/>
    <dgm:cxn modelId="{ED53AA92-639C-4954-9441-2118CF1A6C7F}" type="presParOf" srcId="{1876EB75-E608-456A-A90C-20D99A600818}" destId="{39D426B0-EE7D-46CB-9D77-70180B3C41F2}" srcOrd="1" destOrd="0" presId="urn:microsoft.com/office/officeart/2005/8/layout/process4"/>
    <dgm:cxn modelId="{CABFC929-0291-4795-ABA1-768AB01EC3EB}" type="presParOf" srcId="{1876EB75-E608-456A-A90C-20D99A600818}" destId="{DC304EA5-E9DC-4876-BAB0-819AD68FAF29}" srcOrd="2" destOrd="0" presId="urn:microsoft.com/office/officeart/2005/8/layout/process4"/>
    <dgm:cxn modelId="{D4DBF0C7-402E-4712-A4A3-0378259CF926}" type="presParOf" srcId="{DC304EA5-E9DC-4876-BAB0-819AD68FAF29}" destId="{713E693E-C36F-4E58-9A7B-B3E1AF390FC8}" srcOrd="0" destOrd="0" presId="urn:microsoft.com/office/officeart/2005/8/layout/process4"/>
    <dgm:cxn modelId="{A6B97B30-421A-42B5-9AB8-4E271C14EF05}" type="presParOf" srcId="{DC304EA5-E9DC-4876-BAB0-819AD68FAF29}" destId="{95356CF9-99CC-4A85-9725-89A15C055AFF}" srcOrd="1" destOrd="0" presId="urn:microsoft.com/office/officeart/2005/8/layout/process4"/>
    <dgm:cxn modelId="{95991317-3AE4-4C04-9A5C-393E8BA44193}" type="presParOf" srcId="{B8FE05B2-6073-4346-B822-C5EF3AEF0427}" destId="{4B4657FA-F349-4F14-BE5E-F46DF8EDF16C}" srcOrd="1" destOrd="0" presId="urn:microsoft.com/office/officeart/2005/8/layout/process4"/>
    <dgm:cxn modelId="{BFC9F6CF-8E82-4980-BA3A-76C1FB85D634}" type="presParOf" srcId="{B8FE05B2-6073-4346-B822-C5EF3AEF0427}" destId="{3E13EBEF-24B4-4D0C-A9A1-8B8E5D140AF5}" srcOrd="2" destOrd="0" presId="urn:microsoft.com/office/officeart/2005/8/layout/process4"/>
    <dgm:cxn modelId="{8DA705A6-EE45-46F4-83AD-A509BD16E54D}" type="presParOf" srcId="{3E13EBEF-24B4-4D0C-A9A1-8B8E5D140AF5}" destId="{27DB8233-4232-47F7-93D8-1C0CE3DBB3A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7ABA891-1FF5-4E28-9159-A233D4A93D63}" type="doc">
      <dgm:prSet loTypeId="urn:microsoft.com/office/officeart/2008/layout/Lin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59C0FE-1A05-4DA2-BC44-7E99FEB68E2B}">
      <dgm:prSet/>
      <dgm:spPr/>
      <dgm:t>
        <a:bodyPr/>
        <a:lstStyle/>
        <a:p>
          <a:r>
            <a:rPr lang="en-US" dirty="0"/>
            <a:t>May take slightly longer initially, lead to significantly better outcomes in the long run. </a:t>
          </a:r>
        </a:p>
      </dgm:t>
    </dgm:pt>
    <dgm:pt modelId="{8512F86F-BA1B-432B-94AF-BBDA6B95257B}" type="parTrans" cxnId="{632AABCB-A77B-4066-9AEB-BB1EECE788C8}">
      <dgm:prSet/>
      <dgm:spPr/>
      <dgm:t>
        <a:bodyPr/>
        <a:lstStyle/>
        <a:p>
          <a:endParaRPr lang="en-US"/>
        </a:p>
      </dgm:t>
    </dgm:pt>
    <dgm:pt modelId="{0B156D70-30F6-404B-9D17-5F492BF666DE}" type="sibTrans" cxnId="{632AABCB-A77B-4066-9AEB-BB1EECE788C8}">
      <dgm:prSet/>
      <dgm:spPr/>
      <dgm:t>
        <a:bodyPr/>
        <a:lstStyle/>
        <a:p>
          <a:endParaRPr lang="en-US"/>
        </a:p>
      </dgm:t>
    </dgm:pt>
    <dgm:pt modelId="{3C6B6FE4-4DFD-4937-9701-E62533CFAC6D}">
      <dgm:prSet/>
      <dgm:spPr/>
      <dgm:t>
        <a:bodyPr/>
        <a:lstStyle/>
        <a:p>
          <a:r>
            <a:rPr lang="en-US"/>
            <a:t>Benefits: More Effective Evaluation, Bias Reduction, Access to a Wider Talent Pool, Better Role Fit</a:t>
          </a:r>
        </a:p>
      </dgm:t>
    </dgm:pt>
    <dgm:pt modelId="{8AF4DD21-1FC7-4182-A0E7-1731824CA139}" type="parTrans" cxnId="{B474FC87-192E-436C-948A-47B2B01EE658}">
      <dgm:prSet/>
      <dgm:spPr/>
      <dgm:t>
        <a:bodyPr/>
        <a:lstStyle/>
        <a:p>
          <a:endParaRPr lang="en-US"/>
        </a:p>
      </dgm:t>
    </dgm:pt>
    <dgm:pt modelId="{A6AEB3A7-F54E-435C-BBAD-732ACACF1EBF}" type="sibTrans" cxnId="{B474FC87-192E-436C-948A-47B2B01EE658}">
      <dgm:prSet/>
      <dgm:spPr/>
      <dgm:t>
        <a:bodyPr/>
        <a:lstStyle/>
        <a:p>
          <a:endParaRPr lang="en-US"/>
        </a:p>
      </dgm:t>
    </dgm:pt>
    <dgm:pt modelId="{E1338922-FA68-4C7A-8E4C-7375A58C6525}">
      <dgm:prSet/>
      <dgm:spPr/>
      <dgm:t>
        <a:bodyPr/>
        <a:lstStyle/>
        <a:p>
          <a:r>
            <a:rPr lang="en-US"/>
            <a:t>Methods: Behavioral Questions, Scenario-Based Questions, Skills-First Assessments</a:t>
          </a:r>
        </a:p>
      </dgm:t>
    </dgm:pt>
    <dgm:pt modelId="{6391EFC7-7495-4F72-8645-266310F894C8}" type="parTrans" cxnId="{9BBB3D6A-1D6F-4D16-B010-3A3EB37518B2}">
      <dgm:prSet/>
      <dgm:spPr/>
      <dgm:t>
        <a:bodyPr/>
        <a:lstStyle/>
        <a:p>
          <a:endParaRPr lang="en-US"/>
        </a:p>
      </dgm:t>
    </dgm:pt>
    <dgm:pt modelId="{1F4A26CE-0DCF-4DA8-A90B-9876BF1BE9D0}" type="sibTrans" cxnId="{9BBB3D6A-1D6F-4D16-B010-3A3EB37518B2}">
      <dgm:prSet/>
      <dgm:spPr/>
      <dgm:t>
        <a:bodyPr/>
        <a:lstStyle/>
        <a:p>
          <a:endParaRPr lang="en-US"/>
        </a:p>
      </dgm:t>
    </dgm:pt>
    <dgm:pt modelId="{803E29BB-ADAF-45AA-B7BA-300E9373816F}">
      <dgm:prSet/>
      <dgm:spPr/>
      <dgm:t>
        <a:bodyPr/>
        <a:lstStyle/>
        <a:p>
          <a:r>
            <a:rPr lang="en-US"/>
            <a:t>Steps: Identify Essential (Measurable) Skills, Develop Standardized Questions, Ensure Interviewer Alignment, Review and Update</a:t>
          </a:r>
        </a:p>
      </dgm:t>
    </dgm:pt>
    <dgm:pt modelId="{D128327A-59AC-4A22-923B-747E51BC39FF}" type="parTrans" cxnId="{5F804B28-D2B2-41B8-A7AB-389127ED8AAB}">
      <dgm:prSet/>
      <dgm:spPr/>
      <dgm:t>
        <a:bodyPr/>
        <a:lstStyle/>
        <a:p>
          <a:endParaRPr lang="en-US"/>
        </a:p>
      </dgm:t>
    </dgm:pt>
    <dgm:pt modelId="{A0A315CA-25F7-4B99-AB97-EAE111CC8CD7}" type="sibTrans" cxnId="{5F804B28-D2B2-41B8-A7AB-389127ED8AAB}">
      <dgm:prSet/>
      <dgm:spPr/>
      <dgm:t>
        <a:bodyPr/>
        <a:lstStyle/>
        <a:p>
          <a:endParaRPr lang="en-US"/>
        </a:p>
      </dgm:t>
    </dgm:pt>
    <dgm:pt modelId="{28D00EB8-5E4B-426C-9E7F-496793C0EB5C}" type="pres">
      <dgm:prSet presAssocID="{C7ABA891-1FF5-4E28-9159-A233D4A93D63}" presName="vert0" presStyleCnt="0">
        <dgm:presLayoutVars>
          <dgm:dir/>
          <dgm:animOne val="branch"/>
          <dgm:animLvl val="lvl"/>
        </dgm:presLayoutVars>
      </dgm:prSet>
      <dgm:spPr/>
    </dgm:pt>
    <dgm:pt modelId="{2C09C61B-110D-4783-B78D-47364F27DE39}" type="pres">
      <dgm:prSet presAssocID="{1C59C0FE-1A05-4DA2-BC44-7E99FEB68E2B}" presName="thickLine" presStyleLbl="alignNode1" presStyleIdx="0" presStyleCnt="4"/>
      <dgm:spPr/>
    </dgm:pt>
    <dgm:pt modelId="{871132E0-F5F9-446B-AABA-EA8EEA16CB6B}" type="pres">
      <dgm:prSet presAssocID="{1C59C0FE-1A05-4DA2-BC44-7E99FEB68E2B}" presName="horz1" presStyleCnt="0"/>
      <dgm:spPr/>
    </dgm:pt>
    <dgm:pt modelId="{8EE957D8-00C0-42DF-B38D-5FE5AF4CD31E}" type="pres">
      <dgm:prSet presAssocID="{1C59C0FE-1A05-4DA2-BC44-7E99FEB68E2B}" presName="tx1" presStyleLbl="revTx" presStyleIdx="0" presStyleCnt="4"/>
      <dgm:spPr/>
    </dgm:pt>
    <dgm:pt modelId="{071B54FC-7A8F-4868-9101-A48BD8644347}" type="pres">
      <dgm:prSet presAssocID="{1C59C0FE-1A05-4DA2-BC44-7E99FEB68E2B}" presName="vert1" presStyleCnt="0"/>
      <dgm:spPr/>
    </dgm:pt>
    <dgm:pt modelId="{6BF3D7A6-C688-4657-9A0C-D6675A6E8B4B}" type="pres">
      <dgm:prSet presAssocID="{3C6B6FE4-4DFD-4937-9701-E62533CFAC6D}" presName="thickLine" presStyleLbl="alignNode1" presStyleIdx="1" presStyleCnt="4"/>
      <dgm:spPr/>
    </dgm:pt>
    <dgm:pt modelId="{88016587-4E6C-45A1-B00E-A2839426A072}" type="pres">
      <dgm:prSet presAssocID="{3C6B6FE4-4DFD-4937-9701-E62533CFAC6D}" presName="horz1" presStyleCnt="0"/>
      <dgm:spPr/>
    </dgm:pt>
    <dgm:pt modelId="{0F63F2BE-2E3A-4394-9E53-FFFB022464D4}" type="pres">
      <dgm:prSet presAssocID="{3C6B6FE4-4DFD-4937-9701-E62533CFAC6D}" presName="tx1" presStyleLbl="revTx" presStyleIdx="1" presStyleCnt="4"/>
      <dgm:spPr/>
    </dgm:pt>
    <dgm:pt modelId="{04AEAD89-1E04-4B40-AFB6-9E7CBE5C62CB}" type="pres">
      <dgm:prSet presAssocID="{3C6B6FE4-4DFD-4937-9701-E62533CFAC6D}" presName="vert1" presStyleCnt="0"/>
      <dgm:spPr/>
    </dgm:pt>
    <dgm:pt modelId="{377217CF-C4F3-4D3A-8C02-5855D325E5EF}" type="pres">
      <dgm:prSet presAssocID="{E1338922-FA68-4C7A-8E4C-7375A58C6525}" presName="thickLine" presStyleLbl="alignNode1" presStyleIdx="2" presStyleCnt="4"/>
      <dgm:spPr/>
    </dgm:pt>
    <dgm:pt modelId="{E3904131-9286-44E8-AEF4-89229B71B5AA}" type="pres">
      <dgm:prSet presAssocID="{E1338922-FA68-4C7A-8E4C-7375A58C6525}" presName="horz1" presStyleCnt="0"/>
      <dgm:spPr/>
    </dgm:pt>
    <dgm:pt modelId="{278B5FFF-7D71-4C96-B8AE-5CCDD3B0B50B}" type="pres">
      <dgm:prSet presAssocID="{E1338922-FA68-4C7A-8E4C-7375A58C6525}" presName="tx1" presStyleLbl="revTx" presStyleIdx="2" presStyleCnt="4"/>
      <dgm:spPr/>
    </dgm:pt>
    <dgm:pt modelId="{E31C3A22-E2A3-4BFF-BBBB-055EB2A48E8D}" type="pres">
      <dgm:prSet presAssocID="{E1338922-FA68-4C7A-8E4C-7375A58C6525}" presName="vert1" presStyleCnt="0"/>
      <dgm:spPr/>
    </dgm:pt>
    <dgm:pt modelId="{26189F8F-4EBC-46D7-A75D-B70ECC72F2D5}" type="pres">
      <dgm:prSet presAssocID="{803E29BB-ADAF-45AA-B7BA-300E9373816F}" presName="thickLine" presStyleLbl="alignNode1" presStyleIdx="3" presStyleCnt="4"/>
      <dgm:spPr/>
    </dgm:pt>
    <dgm:pt modelId="{2EFB65EE-3B48-43AE-ABCA-F5DEA37A1EB3}" type="pres">
      <dgm:prSet presAssocID="{803E29BB-ADAF-45AA-B7BA-300E9373816F}" presName="horz1" presStyleCnt="0"/>
      <dgm:spPr/>
    </dgm:pt>
    <dgm:pt modelId="{A2C96E28-7FFD-409C-98BA-1D04C3A370E7}" type="pres">
      <dgm:prSet presAssocID="{803E29BB-ADAF-45AA-B7BA-300E9373816F}" presName="tx1" presStyleLbl="revTx" presStyleIdx="3" presStyleCnt="4"/>
      <dgm:spPr/>
    </dgm:pt>
    <dgm:pt modelId="{00B44501-2374-4504-8BB6-DBED033CE2C4}" type="pres">
      <dgm:prSet presAssocID="{803E29BB-ADAF-45AA-B7BA-300E9373816F}" presName="vert1" presStyleCnt="0"/>
      <dgm:spPr/>
    </dgm:pt>
  </dgm:ptLst>
  <dgm:cxnLst>
    <dgm:cxn modelId="{3469DF08-818C-4C76-AC6F-255183A738C2}" type="presOf" srcId="{3C6B6FE4-4DFD-4937-9701-E62533CFAC6D}" destId="{0F63F2BE-2E3A-4394-9E53-FFFB022464D4}" srcOrd="0" destOrd="0" presId="urn:microsoft.com/office/officeart/2008/layout/LinedList"/>
    <dgm:cxn modelId="{0E4A2C20-84E0-4D3C-A4F4-CB45CC4C461F}" type="presOf" srcId="{E1338922-FA68-4C7A-8E4C-7375A58C6525}" destId="{278B5FFF-7D71-4C96-B8AE-5CCDD3B0B50B}" srcOrd="0" destOrd="0" presId="urn:microsoft.com/office/officeart/2008/layout/LinedList"/>
    <dgm:cxn modelId="{5F804B28-D2B2-41B8-A7AB-389127ED8AAB}" srcId="{C7ABA891-1FF5-4E28-9159-A233D4A93D63}" destId="{803E29BB-ADAF-45AA-B7BA-300E9373816F}" srcOrd="3" destOrd="0" parTransId="{D128327A-59AC-4A22-923B-747E51BC39FF}" sibTransId="{A0A315CA-25F7-4B99-AB97-EAE111CC8CD7}"/>
    <dgm:cxn modelId="{9BBB3D6A-1D6F-4D16-B010-3A3EB37518B2}" srcId="{C7ABA891-1FF5-4E28-9159-A233D4A93D63}" destId="{E1338922-FA68-4C7A-8E4C-7375A58C6525}" srcOrd="2" destOrd="0" parTransId="{6391EFC7-7495-4F72-8645-266310F894C8}" sibTransId="{1F4A26CE-0DCF-4DA8-A90B-9876BF1BE9D0}"/>
    <dgm:cxn modelId="{B474FC87-192E-436C-948A-47B2B01EE658}" srcId="{C7ABA891-1FF5-4E28-9159-A233D4A93D63}" destId="{3C6B6FE4-4DFD-4937-9701-E62533CFAC6D}" srcOrd="1" destOrd="0" parTransId="{8AF4DD21-1FC7-4182-A0E7-1731824CA139}" sibTransId="{A6AEB3A7-F54E-435C-BBAD-732ACACF1EBF}"/>
    <dgm:cxn modelId="{B7774EA1-0BC1-4A66-8FD7-41CE82581041}" type="presOf" srcId="{1C59C0FE-1A05-4DA2-BC44-7E99FEB68E2B}" destId="{8EE957D8-00C0-42DF-B38D-5FE5AF4CD31E}" srcOrd="0" destOrd="0" presId="urn:microsoft.com/office/officeart/2008/layout/LinedList"/>
    <dgm:cxn modelId="{632AABCB-A77B-4066-9AEB-BB1EECE788C8}" srcId="{C7ABA891-1FF5-4E28-9159-A233D4A93D63}" destId="{1C59C0FE-1A05-4DA2-BC44-7E99FEB68E2B}" srcOrd="0" destOrd="0" parTransId="{8512F86F-BA1B-432B-94AF-BBDA6B95257B}" sibTransId="{0B156D70-30F6-404B-9D17-5F492BF666DE}"/>
    <dgm:cxn modelId="{1D16C0DD-3DDB-4015-8A50-50426B462304}" type="presOf" srcId="{803E29BB-ADAF-45AA-B7BA-300E9373816F}" destId="{A2C96E28-7FFD-409C-98BA-1D04C3A370E7}" srcOrd="0" destOrd="0" presId="urn:microsoft.com/office/officeart/2008/layout/LinedList"/>
    <dgm:cxn modelId="{EDF823E9-6909-4923-AA61-03CAA30F56C8}" type="presOf" srcId="{C7ABA891-1FF5-4E28-9159-A233D4A93D63}" destId="{28D00EB8-5E4B-426C-9E7F-496793C0EB5C}" srcOrd="0" destOrd="0" presId="urn:microsoft.com/office/officeart/2008/layout/LinedList"/>
    <dgm:cxn modelId="{96FABB1C-812D-4451-A6A2-8DBD563E7CE0}" type="presParOf" srcId="{28D00EB8-5E4B-426C-9E7F-496793C0EB5C}" destId="{2C09C61B-110D-4783-B78D-47364F27DE39}" srcOrd="0" destOrd="0" presId="urn:microsoft.com/office/officeart/2008/layout/LinedList"/>
    <dgm:cxn modelId="{74F2D508-5B96-4FF4-85AE-4665481997BB}" type="presParOf" srcId="{28D00EB8-5E4B-426C-9E7F-496793C0EB5C}" destId="{871132E0-F5F9-446B-AABA-EA8EEA16CB6B}" srcOrd="1" destOrd="0" presId="urn:microsoft.com/office/officeart/2008/layout/LinedList"/>
    <dgm:cxn modelId="{EE5BDFF0-906C-4E3A-866B-CBE39C9359F7}" type="presParOf" srcId="{871132E0-F5F9-446B-AABA-EA8EEA16CB6B}" destId="{8EE957D8-00C0-42DF-B38D-5FE5AF4CD31E}" srcOrd="0" destOrd="0" presId="urn:microsoft.com/office/officeart/2008/layout/LinedList"/>
    <dgm:cxn modelId="{72DAA7CB-9ACC-488A-84AB-58F6377817DB}" type="presParOf" srcId="{871132E0-F5F9-446B-AABA-EA8EEA16CB6B}" destId="{071B54FC-7A8F-4868-9101-A48BD8644347}" srcOrd="1" destOrd="0" presId="urn:microsoft.com/office/officeart/2008/layout/LinedList"/>
    <dgm:cxn modelId="{04BDE7D8-5164-4108-A500-C10F3D8C5B39}" type="presParOf" srcId="{28D00EB8-5E4B-426C-9E7F-496793C0EB5C}" destId="{6BF3D7A6-C688-4657-9A0C-D6675A6E8B4B}" srcOrd="2" destOrd="0" presId="urn:microsoft.com/office/officeart/2008/layout/LinedList"/>
    <dgm:cxn modelId="{AE6B2BCD-D8C8-4679-A421-8198103A88E7}" type="presParOf" srcId="{28D00EB8-5E4B-426C-9E7F-496793C0EB5C}" destId="{88016587-4E6C-45A1-B00E-A2839426A072}" srcOrd="3" destOrd="0" presId="urn:microsoft.com/office/officeart/2008/layout/LinedList"/>
    <dgm:cxn modelId="{DC02ED3C-9157-4F00-89AB-C92E5D5D6ECA}" type="presParOf" srcId="{88016587-4E6C-45A1-B00E-A2839426A072}" destId="{0F63F2BE-2E3A-4394-9E53-FFFB022464D4}" srcOrd="0" destOrd="0" presId="urn:microsoft.com/office/officeart/2008/layout/LinedList"/>
    <dgm:cxn modelId="{32A154D2-82D1-4935-A8AF-6D303BF614FE}" type="presParOf" srcId="{88016587-4E6C-45A1-B00E-A2839426A072}" destId="{04AEAD89-1E04-4B40-AFB6-9E7CBE5C62CB}" srcOrd="1" destOrd="0" presId="urn:microsoft.com/office/officeart/2008/layout/LinedList"/>
    <dgm:cxn modelId="{9764E752-73D0-46EC-8FF7-FDBB716F2277}" type="presParOf" srcId="{28D00EB8-5E4B-426C-9E7F-496793C0EB5C}" destId="{377217CF-C4F3-4D3A-8C02-5855D325E5EF}" srcOrd="4" destOrd="0" presId="urn:microsoft.com/office/officeart/2008/layout/LinedList"/>
    <dgm:cxn modelId="{5234A78F-4462-4D73-9C7E-E8A2AE90914C}" type="presParOf" srcId="{28D00EB8-5E4B-426C-9E7F-496793C0EB5C}" destId="{E3904131-9286-44E8-AEF4-89229B71B5AA}" srcOrd="5" destOrd="0" presId="urn:microsoft.com/office/officeart/2008/layout/LinedList"/>
    <dgm:cxn modelId="{3E85413B-8368-41B6-8088-56544AB04185}" type="presParOf" srcId="{E3904131-9286-44E8-AEF4-89229B71B5AA}" destId="{278B5FFF-7D71-4C96-B8AE-5CCDD3B0B50B}" srcOrd="0" destOrd="0" presId="urn:microsoft.com/office/officeart/2008/layout/LinedList"/>
    <dgm:cxn modelId="{FC256524-7303-49AD-BE50-95C334417DD4}" type="presParOf" srcId="{E3904131-9286-44E8-AEF4-89229B71B5AA}" destId="{E31C3A22-E2A3-4BFF-BBBB-055EB2A48E8D}" srcOrd="1" destOrd="0" presId="urn:microsoft.com/office/officeart/2008/layout/LinedList"/>
    <dgm:cxn modelId="{8BF5E346-370C-4CD3-B831-FD7A35A03409}" type="presParOf" srcId="{28D00EB8-5E4B-426C-9E7F-496793C0EB5C}" destId="{26189F8F-4EBC-46D7-A75D-B70ECC72F2D5}" srcOrd="6" destOrd="0" presId="urn:microsoft.com/office/officeart/2008/layout/LinedList"/>
    <dgm:cxn modelId="{54345C3A-9775-44F7-BD3A-3928176FEC72}" type="presParOf" srcId="{28D00EB8-5E4B-426C-9E7F-496793C0EB5C}" destId="{2EFB65EE-3B48-43AE-ABCA-F5DEA37A1EB3}" srcOrd="7" destOrd="0" presId="urn:microsoft.com/office/officeart/2008/layout/LinedList"/>
    <dgm:cxn modelId="{38298F50-4E8D-480B-9D0C-767DEBD24AB9}" type="presParOf" srcId="{2EFB65EE-3B48-43AE-ABCA-F5DEA37A1EB3}" destId="{A2C96E28-7FFD-409C-98BA-1D04C3A370E7}" srcOrd="0" destOrd="0" presId="urn:microsoft.com/office/officeart/2008/layout/LinedList"/>
    <dgm:cxn modelId="{ABC54F2A-86A7-42AE-9843-F66BF52DA8EE}" type="presParOf" srcId="{2EFB65EE-3B48-43AE-ABCA-F5DEA37A1EB3}" destId="{00B44501-2374-4504-8BB6-DBED033CE2C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BB8FFE-7A5F-4688-87C7-A6DEB691E2BA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4CF518-2C75-4124-8625-C33838ABCA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Make a plan for data collection</a:t>
          </a:r>
        </a:p>
      </dgm:t>
    </dgm:pt>
    <dgm:pt modelId="{E585685C-70DF-4501-AE76-7C98F86F8A71}" type="parTrans" cxnId="{F8CBBD4C-0EBC-488E-939C-FD3C88199C69}">
      <dgm:prSet/>
      <dgm:spPr/>
      <dgm:t>
        <a:bodyPr/>
        <a:lstStyle/>
        <a:p>
          <a:endParaRPr lang="en-US"/>
        </a:p>
      </dgm:t>
    </dgm:pt>
    <dgm:pt modelId="{C43348F1-063E-4DD4-ADA7-59131A4F01B6}" type="sibTrans" cxnId="{F8CBBD4C-0EBC-488E-939C-FD3C88199C69}">
      <dgm:prSet/>
      <dgm:spPr/>
      <dgm:t>
        <a:bodyPr/>
        <a:lstStyle/>
        <a:p>
          <a:endParaRPr lang="en-US"/>
        </a:p>
      </dgm:t>
    </dgm:pt>
    <dgm:pt modelId="{F463C1F6-86DD-48D7-8779-98DB3D9EEE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Capture before and after implementation</a:t>
          </a:r>
        </a:p>
      </dgm:t>
    </dgm:pt>
    <dgm:pt modelId="{6F58428E-5A28-46C4-B4B4-C5043FEFCD99}" type="parTrans" cxnId="{2968FC02-20F7-4E6A-BB2D-3D80D58C7C22}">
      <dgm:prSet/>
      <dgm:spPr/>
      <dgm:t>
        <a:bodyPr/>
        <a:lstStyle/>
        <a:p>
          <a:endParaRPr lang="en-US"/>
        </a:p>
      </dgm:t>
    </dgm:pt>
    <dgm:pt modelId="{CE395D7F-491B-446D-8607-7AE67E83E444}" type="sibTrans" cxnId="{2968FC02-20F7-4E6A-BB2D-3D80D58C7C22}">
      <dgm:prSet/>
      <dgm:spPr/>
      <dgm:t>
        <a:bodyPr/>
        <a:lstStyle/>
        <a:p>
          <a:endParaRPr lang="en-US"/>
        </a:p>
      </dgm:t>
    </dgm:pt>
    <dgm:pt modelId="{036D9714-F2A1-415C-84A5-D712FD93A2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Be thoughtful and purposeful, align with business goals</a:t>
          </a:r>
        </a:p>
      </dgm:t>
    </dgm:pt>
    <dgm:pt modelId="{CE39C55C-446B-4AC8-8607-32EE64408DB6}" type="parTrans" cxnId="{63AF8B64-E534-408C-A7C2-85737451E190}">
      <dgm:prSet/>
      <dgm:spPr/>
      <dgm:t>
        <a:bodyPr/>
        <a:lstStyle/>
        <a:p>
          <a:endParaRPr lang="en-US"/>
        </a:p>
      </dgm:t>
    </dgm:pt>
    <dgm:pt modelId="{E7A76DAB-1FAF-4E34-B486-FC8A1FB73512}" type="sibTrans" cxnId="{63AF8B64-E534-408C-A7C2-85737451E190}">
      <dgm:prSet/>
      <dgm:spPr/>
      <dgm:t>
        <a:bodyPr/>
        <a:lstStyle/>
        <a:p>
          <a:endParaRPr lang="en-US"/>
        </a:p>
      </dgm:t>
    </dgm:pt>
    <dgm:pt modelId="{249418A5-0E3B-44D3-98B0-FBE6BCC398FB}" type="pres">
      <dgm:prSet presAssocID="{85BB8FFE-7A5F-4688-87C7-A6DEB691E2BA}" presName="root" presStyleCnt="0">
        <dgm:presLayoutVars>
          <dgm:dir/>
          <dgm:resizeHandles val="exact"/>
        </dgm:presLayoutVars>
      </dgm:prSet>
      <dgm:spPr/>
    </dgm:pt>
    <dgm:pt modelId="{D5C7BEC9-1D31-44C8-95D2-1C624DDED0DF}" type="pres">
      <dgm:prSet presAssocID="{6D4CF518-2C75-4124-8625-C33838ABCA0B}" presName="compNode" presStyleCnt="0"/>
      <dgm:spPr/>
    </dgm:pt>
    <dgm:pt modelId="{E5C51E7E-8B8A-4A54-BA49-D641D315C03A}" type="pres">
      <dgm:prSet presAssocID="{6D4CF518-2C75-4124-8625-C33838ABCA0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8EB884A6-1358-4118-8739-6D93CD7382A9}" type="pres">
      <dgm:prSet presAssocID="{6D4CF518-2C75-4124-8625-C33838ABCA0B}" presName="spaceRect" presStyleCnt="0"/>
      <dgm:spPr/>
    </dgm:pt>
    <dgm:pt modelId="{353277D9-C69C-4679-A50F-7B7F03803067}" type="pres">
      <dgm:prSet presAssocID="{6D4CF518-2C75-4124-8625-C33838ABCA0B}" presName="textRect" presStyleLbl="revTx" presStyleIdx="0" presStyleCnt="3">
        <dgm:presLayoutVars>
          <dgm:chMax val="1"/>
          <dgm:chPref val="1"/>
        </dgm:presLayoutVars>
      </dgm:prSet>
      <dgm:spPr/>
    </dgm:pt>
    <dgm:pt modelId="{EBB8B007-6E2E-409E-870B-2AA5632ADEBC}" type="pres">
      <dgm:prSet presAssocID="{C43348F1-063E-4DD4-ADA7-59131A4F01B6}" presName="sibTrans" presStyleCnt="0"/>
      <dgm:spPr/>
    </dgm:pt>
    <dgm:pt modelId="{38D8B32F-B9AF-4C44-8EB6-A15CC8D88B48}" type="pres">
      <dgm:prSet presAssocID="{F463C1F6-86DD-48D7-8779-98DB3D9EEEC6}" presName="compNode" presStyleCnt="0"/>
      <dgm:spPr/>
    </dgm:pt>
    <dgm:pt modelId="{5E88E773-4E3E-4EA0-AF9B-2966A27CEC98}" type="pres">
      <dgm:prSet presAssocID="{F463C1F6-86DD-48D7-8779-98DB3D9EEE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A0CEA15-53F5-4266-9DEF-B4474366C5C4}" type="pres">
      <dgm:prSet presAssocID="{F463C1F6-86DD-48D7-8779-98DB3D9EEEC6}" presName="spaceRect" presStyleCnt="0"/>
      <dgm:spPr/>
    </dgm:pt>
    <dgm:pt modelId="{6EB549D3-5E4D-48A8-A9CC-562EAD0BA52A}" type="pres">
      <dgm:prSet presAssocID="{F463C1F6-86DD-48D7-8779-98DB3D9EEEC6}" presName="textRect" presStyleLbl="revTx" presStyleIdx="1" presStyleCnt="3">
        <dgm:presLayoutVars>
          <dgm:chMax val="1"/>
          <dgm:chPref val="1"/>
        </dgm:presLayoutVars>
      </dgm:prSet>
      <dgm:spPr/>
    </dgm:pt>
    <dgm:pt modelId="{5EC8C718-619A-4503-B72B-10CA41F11A47}" type="pres">
      <dgm:prSet presAssocID="{CE395D7F-491B-446D-8607-7AE67E83E444}" presName="sibTrans" presStyleCnt="0"/>
      <dgm:spPr/>
    </dgm:pt>
    <dgm:pt modelId="{B39DABFB-1803-4DB1-8077-8A3ADCC1CB67}" type="pres">
      <dgm:prSet presAssocID="{036D9714-F2A1-415C-84A5-D712FD93A24B}" presName="compNode" presStyleCnt="0"/>
      <dgm:spPr/>
    </dgm:pt>
    <dgm:pt modelId="{2BFED27B-E870-4EAB-9058-34B816781872}" type="pres">
      <dgm:prSet presAssocID="{036D9714-F2A1-415C-84A5-D712FD93A24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396A7FB-9DA4-4989-BF1F-8D5590AE430A}" type="pres">
      <dgm:prSet presAssocID="{036D9714-F2A1-415C-84A5-D712FD93A24B}" presName="spaceRect" presStyleCnt="0"/>
      <dgm:spPr/>
    </dgm:pt>
    <dgm:pt modelId="{501306A6-90FB-460B-9881-07EF1C0FE86C}" type="pres">
      <dgm:prSet presAssocID="{036D9714-F2A1-415C-84A5-D712FD93A24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968FC02-20F7-4E6A-BB2D-3D80D58C7C22}" srcId="{85BB8FFE-7A5F-4688-87C7-A6DEB691E2BA}" destId="{F463C1F6-86DD-48D7-8779-98DB3D9EEEC6}" srcOrd="1" destOrd="0" parTransId="{6F58428E-5A28-46C4-B4B4-C5043FEFCD99}" sibTransId="{CE395D7F-491B-446D-8607-7AE67E83E444}"/>
    <dgm:cxn modelId="{BAE6A20A-FD2E-4CF4-9292-DF9CA8A9A1A5}" type="presOf" srcId="{6D4CF518-2C75-4124-8625-C33838ABCA0B}" destId="{353277D9-C69C-4679-A50F-7B7F03803067}" srcOrd="0" destOrd="0" presId="urn:microsoft.com/office/officeart/2018/2/layout/IconLabelList"/>
    <dgm:cxn modelId="{88B98124-5E6D-4F77-A4F2-ECD1D787011D}" type="presOf" srcId="{85BB8FFE-7A5F-4688-87C7-A6DEB691E2BA}" destId="{249418A5-0E3B-44D3-98B0-FBE6BCC398FB}" srcOrd="0" destOrd="0" presId="urn:microsoft.com/office/officeart/2018/2/layout/IconLabelList"/>
    <dgm:cxn modelId="{63AF8B64-E534-408C-A7C2-85737451E190}" srcId="{85BB8FFE-7A5F-4688-87C7-A6DEB691E2BA}" destId="{036D9714-F2A1-415C-84A5-D712FD93A24B}" srcOrd="2" destOrd="0" parTransId="{CE39C55C-446B-4AC8-8607-32EE64408DB6}" sibTransId="{E7A76DAB-1FAF-4E34-B486-FC8A1FB73512}"/>
    <dgm:cxn modelId="{F8CBBD4C-0EBC-488E-939C-FD3C88199C69}" srcId="{85BB8FFE-7A5F-4688-87C7-A6DEB691E2BA}" destId="{6D4CF518-2C75-4124-8625-C33838ABCA0B}" srcOrd="0" destOrd="0" parTransId="{E585685C-70DF-4501-AE76-7C98F86F8A71}" sibTransId="{C43348F1-063E-4DD4-ADA7-59131A4F01B6}"/>
    <dgm:cxn modelId="{4059C14F-A803-4D15-A5CB-57DB97E25AAE}" type="presOf" srcId="{036D9714-F2A1-415C-84A5-D712FD93A24B}" destId="{501306A6-90FB-460B-9881-07EF1C0FE86C}" srcOrd="0" destOrd="0" presId="urn:microsoft.com/office/officeart/2018/2/layout/IconLabelList"/>
    <dgm:cxn modelId="{97D3D4DA-353E-4F1C-8812-63B9CB6C8ECD}" type="presOf" srcId="{F463C1F6-86DD-48D7-8779-98DB3D9EEEC6}" destId="{6EB549D3-5E4D-48A8-A9CC-562EAD0BA52A}" srcOrd="0" destOrd="0" presId="urn:microsoft.com/office/officeart/2018/2/layout/IconLabelList"/>
    <dgm:cxn modelId="{B5427D79-526E-497F-8DB1-EDB57A8C3EC3}" type="presParOf" srcId="{249418A5-0E3B-44D3-98B0-FBE6BCC398FB}" destId="{D5C7BEC9-1D31-44C8-95D2-1C624DDED0DF}" srcOrd="0" destOrd="0" presId="urn:microsoft.com/office/officeart/2018/2/layout/IconLabelList"/>
    <dgm:cxn modelId="{1AAB77E7-18D7-41F6-B282-6182C0F2A21D}" type="presParOf" srcId="{D5C7BEC9-1D31-44C8-95D2-1C624DDED0DF}" destId="{E5C51E7E-8B8A-4A54-BA49-D641D315C03A}" srcOrd="0" destOrd="0" presId="urn:microsoft.com/office/officeart/2018/2/layout/IconLabelList"/>
    <dgm:cxn modelId="{0344435E-1559-4AF2-92EA-CF2FF883AF19}" type="presParOf" srcId="{D5C7BEC9-1D31-44C8-95D2-1C624DDED0DF}" destId="{8EB884A6-1358-4118-8739-6D93CD7382A9}" srcOrd="1" destOrd="0" presId="urn:microsoft.com/office/officeart/2018/2/layout/IconLabelList"/>
    <dgm:cxn modelId="{85F588FC-AD70-4528-98B6-B39E840B8C37}" type="presParOf" srcId="{D5C7BEC9-1D31-44C8-95D2-1C624DDED0DF}" destId="{353277D9-C69C-4679-A50F-7B7F03803067}" srcOrd="2" destOrd="0" presId="urn:microsoft.com/office/officeart/2018/2/layout/IconLabelList"/>
    <dgm:cxn modelId="{68D84DFA-F873-40D3-B60E-314676D75A1F}" type="presParOf" srcId="{249418A5-0E3B-44D3-98B0-FBE6BCC398FB}" destId="{EBB8B007-6E2E-409E-870B-2AA5632ADEBC}" srcOrd="1" destOrd="0" presId="urn:microsoft.com/office/officeart/2018/2/layout/IconLabelList"/>
    <dgm:cxn modelId="{9F0D6C16-6E1B-4946-914E-0FBA6FF5E59B}" type="presParOf" srcId="{249418A5-0E3B-44D3-98B0-FBE6BCC398FB}" destId="{38D8B32F-B9AF-4C44-8EB6-A15CC8D88B48}" srcOrd="2" destOrd="0" presId="urn:microsoft.com/office/officeart/2018/2/layout/IconLabelList"/>
    <dgm:cxn modelId="{8F515FA2-0E1C-47C4-BD84-12882C798991}" type="presParOf" srcId="{38D8B32F-B9AF-4C44-8EB6-A15CC8D88B48}" destId="{5E88E773-4E3E-4EA0-AF9B-2966A27CEC98}" srcOrd="0" destOrd="0" presId="urn:microsoft.com/office/officeart/2018/2/layout/IconLabelList"/>
    <dgm:cxn modelId="{400EEA40-2D43-4F59-BBEF-EEC95676EB7F}" type="presParOf" srcId="{38D8B32F-B9AF-4C44-8EB6-A15CC8D88B48}" destId="{7A0CEA15-53F5-4266-9DEF-B4474366C5C4}" srcOrd="1" destOrd="0" presId="urn:microsoft.com/office/officeart/2018/2/layout/IconLabelList"/>
    <dgm:cxn modelId="{3F080001-CC39-47FB-BD61-01D3CBDF18A3}" type="presParOf" srcId="{38D8B32F-B9AF-4C44-8EB6-A15CC8D88B48}" destId="{6EB549D3-5E4D-48A8-A9CC-562EAD0BA52A}" srcOrd="2" destOrd="0" presId="urn:microsoft.com/office/officeart/2018/2/layout/IconLabelList"/>
    <dgm:cxn modelId="{9508DA67-25FF-40C8-AAFB-7FD013808BBB}" type="presParOf" srcId="{249418A5-0E3B-44D3-98B0-FBE6BCC398FB}" destId="{5EC8C718-619A-4503-B72B-10CA41F11A47}" srcOrd="3" destOrd="0" presId="urn:microsoft.com/office/officeart/2018/2/layout/IconLabelList"/>
    <dgm:cxn modelId="{3A51E454-D788-401F-B1EB-4DB6057280BE}" type="presParOf" srcId="{249418A5-0E3B-44D3-98B0-FBE6BCC398FB}" destId="{B39DABFB-1803-4DB1-8077-8A3ADCC1CB67}" srcOrd="4" destOrd="0" presId="urn:microsoft.com/office/officeart/2018/2/layout/IconLabelList"/>
    <dgm:cxn modelId="{D4D5DF45-FAAE-443A-A8CB-3F890D8E006D}" type="presParOf" srcId="{B39DABFB-1803-4DB1-8077-8A3ADCC1CB67}" destId="{2BFED27B-E870-4EAB-9058-34B816781872}" srcOrd="0" destOrd="0" presId="urn:microsoft.com/office/officeart/2018/2/layout/IconLabelList"/>
    <dgm:cxn modelId="{793EDE6B-5A8D-44AE-BD2C-84BD858C0D9E}" type="presParOf" srcId="{B39DABFB-1803-4DB1-8077-8A3ADCC1CB67}" destId="{2396A7FB-9DA4-4989-BF1F-8D5590AE430A}" srcOrd="1" destOrd="0" presId="urn:microsoft.com/office/officeart/2018/2/layout/IconLabelList"/>
    <dgm:cxn modelId="{A74B4A79-55D7-4F18-A709-BFE3718DA1D2}" type="presParOf" srcId="{B39DABFB-1803-4DB1-8077-8A3ADCC1CB67}" destId="{501306A6-90FB-460B-9881-07EF1C0FE86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E46E984-2095-43BA-9F54-FDF8732E269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AAC3533-6334-42E6-BDAE-A22D91D40A90}">
      <dgm:prSet/>
      <dgm:spPr/>
      <dgm:t>
        <a:bodyPr/>
        <a:lstStyle/>
        <a:p>
          <a:r>
            <a:rPr lang="en-US"/>
            <a:t>Requires a shift in mindset</a:t>
          </a:r>
        </a:p>
      </dgm:t>
    </dgm:pt>
    <dgm:pt modelId="{0D911B9F-634C-43B5-AC94-872CEFEC97D2}" type="parTrans" cxnId="{A997DF1A-7C7A-4AC1-88F7-33D2B71C5D4D}">
      <dgm:prSet/>
      <dgm:spPr/>
      <dgm:t>
        <a:bodyPr/>
        <a:lstStyle/>
        <a:p>
          <a:endParaRPr lang="en-US"/>
        </a:p>
      </dgm:t>
    </dgm:pt>
    <dgm:pt modelId="{440F3CDD-40BC-434A-AD9D-A81EC1EB93F2}" type="sibTrans" cxnId="{A997DF1A-7C7A-4AC1-88F7-33D2B71C5D4D}">
      <dgm:prSet/>
      <dgm:spPr/>
      <dgm:t>
        <a:bodyPr/>
        <a:lstStyle/>
        <a:p>
          <a:endParaRPr lang="en-US"/>
        </a:p>
      </dgm:t>
    </dgm:pt>
    <dgm:pt modelId="{4B64C2FC-C67A-4A29-B383-3A249C3DD7C3}">
      <dgm:prSet/>
      <dgm:spPr/>
      <dgm:t>
        <a:bodyPr/>
        <a:lstStyle/>
        <a:p>
          <a:r>
            <a:rPr lang="en-US"/>
            <a:t>Progress not perfection, start with small manageable steps</a:t>
          </a:r>
        </a:p>
      </dgm:t>
    </dgm:pt>
    <dgm:pt modelId="{9C0F2A88-B8E7-4E2E-84D0-0CC957C550B2}" type="parTrans" cxnId="{7BC86830-7CE5-4F2D-B5B6-B48394481FDE}">
      <dgm:prSet/>
      <dgm:spPr/>
      <dgm:t>
        <a:bodyPr/>
        <a:lstStyle/>
        <a:p>
          <a:endParaRPr lang="en-US"/>
        </a:p>
      </dgm:t>
    </dgm:pt>
    <dgm:pt modelId="{0C058C57-6B2C-47F8-8E6B-D5D2FBC3DD99}" type="sibTrans" cxnId="{7BC86830-7CE5-4F2D-B5B6-B48394481FDE}">
      <dgm:prSet/>
      <dgm:spPr/>
      <dgm:t>
        <a:bodyPr/>
        <a:lstStyle/>
        <a:p>
          <a:endParaRPr lang="en-US"/>
        </a:p>
      </dgm:t>
    </dgm:pt>
    <dgm:pt modelId="{4BAA9D31-8798-49D2-9D97-509168E0E1E0}">
      <dgm:prSet/>
      <dgm:spPr/>
      <dgm:t>
        <a:bodyPr/>
        <a:lstStyle/>
        <a:p>
          <a:r>
            <a:rPr lang="en-US"/>
            <a:t>Continually refine and update</a:t>
          </a:r>
        </a:p>
      </dgm:t>
    </dgm:pt>
    <dgm:pt modelId="{FCA1D0B2-FCAE-4D7E-95B1-6C9C71F216C5}" type="parTrans" cxnId="{83BBF8DD-5D68-4CF5-B757-2C5D3B5244C3}">
      <dgm:prSet/>
      <dgm:spPr/>
      <dgm:t>
        <a:bodyPr/>
        <a:lstStyle/>
        <a:p>
          <a:endParaRPr lang="en-US"/>
        </a:p>
      </dgm:t>
    </dgm:pt>
    <dgm:pt modelId="{F58FCAF1-FC9F-46D1-B448-792F6131758C}" type="sibTrans" cxnId="{83BBF8DD-5D68-4CF5-B757-2C5D3B5244C3}">
      <dgm:prSet/>
      <dgm:spPr/>
      <dgm:t>
        <a:bodyPr/>
        <a:lstStyle/>
        <a:p>
          <a:endParaRPr lang="en-US"/>
        </a:p>
      </dgm:t>
    </dgm:pt>
    <dgm:pt modelId="{61C8758C-2C76-40BA-B542-7D673A918B5B}" type="pres">
      <dgm:prSet presAssocID="{FE46E984-2095-43BA-9F54-FDF8732E2698}" presName="root" presStyleCnt="0">
        <dgm:presLayoutVars>
          <dgm:dir/>
          <dgm:resizeHandles val="exact"/>
        </dgm:presLayoutVars>
      </dgm:prSet>
      <dgm:spPr/>
    </dgm:pt>
    <dgm:pt modelId="{8A582E9A-4A38-40E2-B781-EF03D4FB66A2}" type="pres">
      <dgm:prSet presAssocID="{CAAC3533-6334-42E6-BDAE-A22D91D40A90}" presName="compNode" presStyleCnt="0"/>
      <dgm:spPr/>
    </dgm:pt>
    <dgm:pt modelId="{2FAD9003-7D80-4911-8DFA-D7DE1ECD3859}" type="pres">
      <dgm:prSet presAssocID="{CAAC3533-6334-42E6-BDAE-A22D91D40A90}" presName="bgRect" presStyleLbl="bgShp" presStyleIdx="0" presStyleCnt="3"/>
      <dgm:spPr/>
    </dgm:pt>
    <dgm:pt modelId="{F647B9EC-9E8D-40C4-B544-567D426F436A}" type="pres">
      <dgm:prSet presAssocID="{CAAC3533-6334-42E6-BDAE-A22D91D40A9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511A49A-D597-474C-8A26-27B2E8050D79}" type="pres">
      <dgm:prSet presAssocID="{CAAC3533-6334-42E6-BDAE-A22D91D40A90}" presName="spaceRect" presStyleCnt="0"/>
      <dgm:spPr/>
    </dgm:pt>
    <dgm:pt modelId="{B7296B6A-4B94-4623-834D-6A6034AC070C}" type="pres">
      <dgm:prSet presAssocID="{CAAC3533-6334-42E6-BDAE-A22D91D40A90}" presName="parTx" presStyleLbl="revTx" presStyleIdx="0" presStyleCnt="3">
        <dgm:presLayoutVars>
          <dgm:chMax val="0"/>
          <dgm:chPref val="0"/>
        </dgm:presLayoutVars>
      </dgm:prSet>
      <dgm:spPr/>
    </dgm:pt>
    <dgm:pt modelId="{994110C5-533C-4DAE-BA65-0CD745AEECBC}" type="pres">
      <dgm:prSet presAssocID="{440F3CDD-40BC-434A-AD9D-A81EC1EB93F2}" presName="sibTrans" presStyleCnt="0"/>
      <dgm:spPr/>
    </dgm:pt>
    <dgm:pt modelId="{3AFB2FF4-B1F2-49A1-AF95-7742B194D651}" type="pres">
      <dgm:prSet presAssocID="{4B64C2FC-C67A-4A29-B383-3A249C3DD7C3}" presName="compNode" presStyleCnt="0"/>
      <dgm:spPr/>
    </dgm:pt>
    <dgm:pt modelId="{80D39092-5D36-4203-A4DA-1BD285AA211F}" type="pres">
      <dgm:prSet presAssocID="{4B64C2FC-C67A-4A29-B383-3A249C3DD7C3}" presName="bgRect" presStyleLbl="bgShp" presStyleIdx="1" presStyleCnt="3"/>
      <dgm:spPr/>
    </dgm:pt>
    <dgm:pt modelId="{6F7B3461-B76A-40CB-B389-B555B957F246}" type="pres">
      <dgm:prSet presAssocID="{4B64C2FC-C67A-4A29-B383-3A249C3DD7C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F02D9F86-66C6-4134-909A-9E37D5CB450E}" type="pres">
      <dgm:prSet presAssocID="{4B64C2FC-C67A-4A29-B383-3A249C3DD7C3}" presName="spaceRect" presStyleCnt="0"/>
      <dgm:spPr/>
    </dgm:pt>
    <dgm:pt modelId="{A6BF04D0-0DE2-4C69-A5B6-8A443244C597}" type="pres">
      <dgm:prSet presAssocID="{4B64C2FC-C67A-4A29-B383-3A249C3DD7C3}" presName="parTx" presStyleLbl="revTx" presStyleIdx="1" presStyleCnt="3">
        <dgm:presLayoutVars>
          <dgm:chMax val="0"/>
          <dgm:chPref val="0"/>
        </dgm:presLayoutVars>
      </dgm:prSet>
      <dgm:spPr/>
    </dgm:pt>
    <dgm:pt modelId="{BEB9CB6C-3497-4655-A2EA-620CBA06D9AE}" type="pres">
      <dgm:prSet presAssocID="{0C058C57-6B2C-47F8-8E6B-D5D2FBC3DD99}" presName="sibTrans" presStyleCnt="0"/>
      <dgm:spPr/>
    </dgm:pt>
    <dgm:pt modelId="{AD39A833-726F-4F7A-9022-B3E342A4FC32}" type="pres">
      <dgm:prSet presAssocID="{4BAA9D31-8798-49D2-9D97-509168E0E1E0}" presName="compNode" presStyleCnt="0"/>
      <dgm:spPr/>
    </dgm:pt>
    <dgm:pt modelId="{31F5F468-1A99-452D-96B3-B229570C9856}" type="pres">
      <dgm:prSet presAssocID="{4BAA9D31-8798-49D2-9D97-509168E0E1E0}" presName="bgRect" presStyleLbl="bgShp" presStyleIdx="2" presStyleCnt="3"/>
      <dgm:spPr/>
    </dgm:pt>
    <dgm:pt modelId="{604FF234-0377-4608-9D7F-6A1D031212CA}" type="pres">
      <dgm:prSet presAssocID="{4BAA9D31-8798-49D2-9D97-509168E0E1E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5EE078DA-6117-4ECF-A75A-E8659585168E}" type="pres">
      <dgm:prSet presAssocID="{4BAA9D31-8798-49D2-9D97-509168E0E1E0}" presName="spaceRect" presStyleCnt="0"/>
      <dgm:spPr/>
    </dgm:pt>
    <dgm:pt modelId="{B541EE1F-ABAF-4CEF-832C-69370C3A66B5}" type="pres">
      <dgm:prSet presAssocID="{4BAA9D31-8798-49D2-9D97-509168E0E1E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997DF1A-7C7A-4AC1-88F7-33D2B71C5D4D}" srcId="{FE46E984-2095-43BA-9F54-FDF8732E2698}" destId="{CAAC3533-6334-42E6-BDAE-A22D91D40A90}" srcOrd="0" destOrd="0" parTransId="{0D911B9F-634C-43B5-AC94-872CEFEC97D2}" sibTransId="{440F3CDD-40BC-434A-AD9D-A81EC1EB93F2}"/>
    <dgm:cxn modelId="{E741482F-E015-41ED-831D-AF1C8D057C26}" type="presOf" srcId="{4B64C2FC-C67A-4A29-B383-3A249C3DD7C3}" destId="{A6BF04D0-0DE2-4C69-A5B6-8A443244C597}" srcOrd="0" destOrd="0" presId="urn:microsoft.com/office/officeart/2018/2/layout/IconVerticalSolidList"/>
    <dgm:cxn modelId="{7BC86830-7CE5-4F2D-B5B6-B48394481FDE}" srcId="{FE46E984-2095-43BA-9F54-FDF8732E2698}" destId="{4B64C2FC-C67A-4A29-B383-3A249C3DD7C3}" srcOrd="1" destOrd="0" parTransId="{9C0F2A88-B8E7-4E2E-84D0-0CC957C550B2}" sibTransId="{0C058C57-6B2C-47F8-8E6B-D5D2FBC3DD99}"/>
    <dgm:cxn modelId="{C43EF941-6BEB-4B95-910F-341A845E263C}" type="presOf" srcId="{CAAC3533-6334-42E6-BDAE-A22D91D40A90}" destId="{B7296B6A-4B94-4623-834D-6A6034AC070C}" srcOrd="0" destOrd="0" presId="urn:microsoft.com/office/officeart/2018/2/layout/IconVerticalSolidList"/>
    <dgm:cxn modelId="{BBF2886D-AAA7-4C3A-A152-AF46759C51E2}" type="presOf" srcId="{FE46E984-2095-43BA-9F54-FDF8732E2698}" destId="{61C8758C-2C76-40BA-B542-7D673A918B5B}" srcOrd="0" destOrd="0" presId="urn:microsoft.com/office/officeart/2018/2/layout/IconVerticalSolidList"/>
    <dgm:cxn modelId="{83BBF8DD-5D68-4CF5-B757-2C5D3B5244C3}" srcId="{FE46E984-2095-43BA-9F54-FDF8732E2698}" destId="{4BAA9D31-8798-49D2-9D97-509168E0E1E0}" srcOrd="2" destOrd="0" parTransId="{FCA1D0B2-FCAE-4D7E-95B1-6C9C71F216C5}" sibTransId="{F58FCAF1-FC9F-46D1-B448-792F6131758C}"/>
    <dgm:cxn modelId="{F00E92DF-179C-48B6-B1B4-3C45769677DC}" type="presOf" srcId="{4BAA9D31-8798-49D2-9D97-509168E0E1E0}" destId="{B541EE1F-ABAF-4CEF-832C-69370C3A66B5}" srcOrd="0" destOrd="0" presId="urn:microsoft.com/office/officeart/2018/2/layout/IconVerticalSolidList"/>
    <dgm:cxn modelId="{6A90B6E0-500B-4BAB-B579-7D3DC7B7D784}" type="presParOf" srcId="{61C8758C-2C76-40BA-B542-7D673A918B5B}" destId="{8A582E9A-4A38-40E2-B781-EF03D4FB66A2}" srcOrd="0" destOrd="0" presId="urn:microsoft.com/office/officeart/2018/2/layout/IconVerticalSolidList"/>
    <dgm:cxn modelId="{96FB27CD-C5F7-4292-B2A4-6187A3ACAC0C}" type="presParOf" srcId="{8A582E9A-4A38-40E2-B781-EF03D4FB66A2}" destId="{2FAD9003-7D80-4911-8DFA-D7DE1ECD3859}" srcOrd="0" destOrd="0" presId="urn:microsoft.com/office/officeart/2018/2/layout/IconVerticalSolidList"/>
    <dgm:cxn modelId="{161C0033-7762-4703-9F83-BC243383563F}" type="presParOf" srcId="{8A582E9A-4A38-40E2-B781-EF03D4FB66A2}" destId="{F647B9EC-9E8D-40C4-B544-567D426F436A}" srcOrd="1" destOrd="0" presId="urn:microsoft.com/office/officeart/2018/2/layout/IconVerticalSolidList"/>
    <dgm:cxn modelId="{18CA6711-3121-432F-B2B8-5F151FCE60BB}" type="presParOf" srcId="{8A582E9A-4A38-40E2-B781-EF03D4FB66A2}" destId="{E511A49A-D597-474C-8A26-27B2E8050D79}" srcOrd="2" destOrd="0" presId="urn:microsoft.com/office/officeart/2018/2/layout/IconVerticalSolidList"/>
    <dgm:cxn modelId="{850196FB-5A7A-4047-ABA2-5D6A9A71F054}" type="presParOf" srcId="{8A582E9A-4A38-40E2-B781-EF03D4FB66A2}" destId="{B7296B6A-4B94-4623-834D-6A6034AC070C}" srcOrd="3" destOrd="0" presId="urn:microsoft.com/office/officeart/2018/2/layout/IconVerticalSolidList"/>
    <dgm:cxn modelId="{61C5DE76-5B10-46E3-89C8-6C0C78550682}" type="presParOf" srcId="{61C8758C-2C76-40BA-B542-7D673A918B5B}" destId="{994110C5-533C-4DAE-BA65-0CD745AEECBC}" srcOrd="1" destOrd="0" presId="urn:microsoft.com/office/officeart/2018/2/layout/IconVerticalSolidList"/>
    <dgm:cxn modelId="{599573CE-1482-464B-93E9-0D02F139D28D}" type="presParOf" srcId="{61C8758C-2C76-40BA-B542-7D673A918B5B}" destId="{3AFB2FF4-B1F2-49A1-AF95-7742B194D651}" srcOrd="2" destOrd="0" presId="urn:microsoft.com/office/officeart/2018/2/layout/IconVerticalSolidList"/>
    <dgm:cxn modelId="{59074EC3-DDF1-4486-B0C9-B45179E54711}" type="presParOf" srcId="{3AFB2FF4-B1F2-49A1-AF95-7742B194D651}" destId="{80D39092-5D36-4203-A4DA-1BD285AA211F}" srcOrd="0" destOrd="0" presId="urn:microsoft.com/office/officeart/2018/2/layout/IconVerticalSolidList"/>
    <dgm:cxn modelId="{14C74BDA-11FF-4C99-BA91-EFB52AEAD10B}" type="presParOf" srcId="{3AFB2FF4-B1F2-49A1-AF95-7742B194D651}" destId="{6F7B3461-B76A-40CB-B389-B555B957F246}" srcOrd="1" destOrd="0" presId="urn:microsoft.com/office/officeart/2018/2/layout/IconVerticalSolidList"/>
    <dgm:cxn modelId="{5B796CB8-F6CB-4023-9932-B1DAE949D87A}" type="presParOf" srcId="{3AFB2FF4-B1F2-49A1-AF95-7742B194D651}" destId="{F02D9F86-66C6-4134-909A-9E37D5CB450E}" srcOrd="2" destOrd="0" presId="urn:microsoft.com/office/officeart/2018/2/layout/IconVerticalSolidList"/>
    <dgm:cxn modelId="{D24BCB12-FEDA-4795-9780-5CDB541B0FF7}" type="presParOf" srcId="{3AFB2FF4-B1F2-49A1-AF95-7742B194D651}" destId="{A6BF04D0-0DE2-4C69-A5B6-8A443244C597}" srcOrd="3" destOrd="0" presId="urn:microsoft.com/office/officeart/2018/2/layout/IconVerticalSolidList"/>
    <dgm:cxn modelId="{54533CE2-AC28-438E-8B60-10E43D33A13A}" type="presParOf" srcId="{61C8758C-2C76-40BA-B542-7D673A918B5B}" destId="{BEB9CB6C-3497-4655-A2EA-620CBA06D9AE}" srcOrd="3" destOrd="0" presId="urn:microsoft.com/office/officeart/2018/2/layout/IconVerticalSolidList"/>
    <dgm:cxn modelId="{5F77150C-90AD-41A2-9A78-D23BAA495E26}" type="presParOf" srcId="{61C8758C-2C76-40BA-B542-7D673A918B5B}" destId="{AD39A833-726F-4F7A-9022-B3E342A4FC32}" srcOrd="4" destOrd="0" presId="urn:microsoft.com/office/officeart/2018/2/layout/IconVerticalSolidList"/>
    <dgm:cxn modelId="{027FCFB9-9980-4C98-95D6-8CD957E3AD02}" type="presParOf" srcId="{AD39A833-726F-4F7A-9022-B3E342A4FC32}" destId="{31F5F468-1A99-452D-96B3-B229570C9856}" srcOrd="0" destOrd="0" presId="urn:microsoft.com/office/officeart/2018/2/layout/IconVerticalSolidList"/>
    <dgm:cxn modelId="{371171A4-5839-4666-A2EE-8FD50BBD413C}" type="presParOf" srcId="{AD39A833-726F-4F7A-9022-B3E342A4FC32}" destId="{604FF234-0377-4608-9D7F-6A1D031212CA}" srcOrd="1" destOrd="0" presId="urn:microsoft.com/office/officeart/2018/2/layout/IconVerticalSolidList"/>
    <dgm:cxn modelId="{3BFBAC2F-D9BC-4AFE-9E74-7DA3B3E73CE5}" type="presParOf" srcId="{AD39A833-726F-4F7A-9022-B3E342A4FC32}" destId="{5EE078DA-6117-4ECF-A75A-E8659585168E}" srcOrd="2" destOrd="0" presId="urn:microsoft.com/office/officeart/2018/2/layout/IconVerticalSolidList"/>
    <dgm:cxn modelId="{62E329DC-4D63-4C50-9534-1EE62CE4C49E}" type="presParOf" srcId="{AD39A833-726F-4F7A-9022-B3E342A4FC32}" destId="{B541EE1F-ABAF-4CEF-832C-69370C3A66B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86CA8C-889F-486B-A5D2-05599E3DEFA0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41BA712-6AD3-4791-9056-380599E04E82}">
      <dgm:prSet/>
      <dgm:spPr>
        <a:gradFill rotWithShape="0">
          <a:gsLst>
            <a:gs pos="0">
              <a:schemeClr val="accent4"/>
            </a:gs>
            <a:gs pos="50000">
              <a:schemeClr val="accent4"/>
            </a:gs>
            <a:gs pos="100000">
              <a:schemeClr val="accent4"/>
            </a:gs>
          </a:gsLst>
        </a:gradFill>
      </dgm:spPr>
      <dgm:t>
        <a:bodyPr/>
        <a:lstStyle/>
        <a:p>
          <a:r>
            <a:rPr lang="en-US" dirty="0"/>
            <a:t>“The Department of Administration shall support state agencies in advancing a skilled and resilient workforce by…promoting and facilitating the adoption of skills-based hiring practices where feasible to expand access to qualified talent and support equitable hiring”</a:t>
          </a:r>
        </a:p>
      </dgm:t>
    </dgm:pt>
    <dgm:pt modelId="{29799F07-08A6-4E7F-9406-87E76AE14465}" type="parTrans" cxnId="{E1CB4524-820F-43DF-A5D5-8A9565B6F0B4}">
      <dgm:prSet/>
      <dgm:spPr/>
      <dgm:t>
        <a:bodyPr/>
        <a:lstStyle/>
        <a:p>
          <a:endParaRPr lang="en-US"/>
        </a:p>
      </dgm:t>
    </dgm:pt>
    <dgm:pt modelId="{5FC3E941-2219-4C63-8A1C-4F39190DDE09}" type="sibTrans" cxnId="{E1CB4524-820F-43DF-A5D5-8A9565B6F0B4}">
      <dgm:prSet/>
      <dgm:spPr/>
      <dgm:t>
        <a:bodyPr/>
        <a:lstStyle/>
        <a:p>
          <a:endParaRPr lang="en-US"/>
        </a:p>
      </dgm:t>
    </dgm:pt>
    <dgm:pt modelId="{7F5DF064-976C-4A65-BEE0-54F2E7F83200}" type="pres">
      <dgm:prSet presAssocID="{6986CA8C-889F-486B-A5D2-05599E3DEFA0}" presName="linear" presStyleCnt="0">
        <dgm:presLayoutVars>
          <dgm:animLvl val="lvl"/>
          <dgm:resizeHandles val="exact"/>
        </dgm:presLayoutVars>
      </dgm:prSet>
      <dgm:spPr/>
    </dgm:pt>
    <dgm:pt modelId="{C3535504-0E31-4B26-B3C2-669A95D44BD9}" type="pres">
      <dgm:prSet presAssocID="{441BA712-6AD3-4791-9056-380599E04E8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1CB4524-820F-43DF-A5D5-8A9565B6F0B4}" srcId="{6986CA8C-889F-486B-A5D2-05599E3DEFA0}" destId="{441BA712-6AD3-4791-9056-380599E04E82}" srcOrd="0" destOrd="0" parTransId="{29799F07-08A6-4E7F-9406-87E76AE14465}" sibTransId="{5FC3E941-2219-4C63-8A1C-4F39190DDE09}"/>
    <dgm:cxn modelId="{A95934DB-9552-4944-8849-FCD194F822BC}" type="presOf" srcId="{441BA712-6AD3-4791-9056-380599E04E82}" destId="{C3535504-0E31-4B26-B3C2-669A95D44BD9}" srcOrd="0" destOrd="0" presId="urn:microsoft.com/office/officeart/2005/8/layout/vList2"/>
    <dgm:cxn modelId="{1F6520FA-69F9-4B7D-A182-9CE4C3E517CC}" type="presOf" srcId="{6986CA8C-889F-486B-A5D2-05599E3DEFA0}" destId="{7F5DF064-976C-4A65-BEE0-54F2E7F83200}" srcOrd="0" destOrd="0" presId="urn:microsoft.com/office/officeart/2005/8/layout/vList2"/>
    <dgm:cxn modelId="{5A0F44FC-31CF-4AFA-9DAF-8C6F83CFA121}" type="presParOf" srcId="{7F5DF064-976C-4A65-BEE0-54F2E7F83200}" destId="{C3535504-0E31-4B26-B3C2-669A95D44B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5154B9-099D-42FD-8BAD-5599DE36FA8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A4C8352-C5E2-457B-843D-0268B5A5A4FA}">
      <dgm:prSet/>
      <dgm:spPr/>
      <dgm:t>
        <a:bodyPr/>
        <a:lstStyle/>
        <a:p>
          <a:pPr>
            <a:defRPr cap="all"/>
          </a:pPr>
          <a:r>
            <a:rPr lang="en-US" dirty="0"/>
            <a:t>Durable, Power, or Soft skills</a:t>
          </a:r>
        </a:p>
      </dgm:t>
    </dgm:pt>
    <dgm:pt modelId="{07550FC0-9771-47F9-9305-F14E03231C51}" type="parTrans" cxnId="{46C21CD5-9B6A-481D-9208-342B043E9F75}">
      <dgm:prSet/>
      <dgm:spPr/>
      <dgm:t>
        <a:bodyPr/>
        <a:lstStyle/>
        <a:p>
          <a:endParaRPr lang="en-US"/>
        </a:p>
      </dgm:t>
    </dgm:pt>
    <dgm:pt modelId="{799FD418-D3B6-4051-A138-AB3448841FCB}" type="sibTrans" cxnId="{46C21CD5-9B6A-481D-9208-342B043E9F75}">
      <dgm:prSet/>
      <dgm:spPr/>
      <dgm:t>
        <a:bodyPr/>
        <a:lstStyle/>
        <a:p>
          <a:endParaRPr lang="en-US"/>
        </a:p>
      </dgm:t>
    </dgm:pt>
    <dgm:pt modelId="{82BAC7DA-F5C8-40D6-939B-C907A91D7AB7}">
      <dgm:prSet/>
      <dgm:spPr/>
      <dgm:t>
        <a:bodyPr/>
        <a:lstStyle/>
        <a:p>
          <a:pPr>
            <a:defRPr cap="all"/>
          </a:pPr>
          <a:r>
            <a:rPr lang="en-US" dirty="0"/>
            <a:t>Transferable skills</a:t>
          </a:r>
        </a:p>
      </dgm:t>
    </dgm:pt>
    <dgm:pt modelId="{6D31BD10-1970-4AF9-A566-0BE91EDBDEFF}" type="parTrans" cxnId="{24A5444E-223A-4314-8AB6-31F39FCFC24D}">
      <dgm:prSet/>
      <dgm:spPr/>
      <dgm:t>
        <a:bodyPr/>
        <a:lstStyle/>
        <a:p>
          <a:endParaRPr lang="en-US"/>
        </a:p>
      </dgm:t>
    </dgm:pt>
    <dgm:pt modelId="{EC0C707E-3542-4816-8962-89BD6C338D22}" type="sibTrans" cxnId="{24A5444E-223A-4314-8AB6-31F39FCFC24D}">
      <dgm:prSet/>
      <dgm:spPr/>
      <dgm:t>
        <a:bodyPr/>
        <a:lstStyle/>
        <a:p>
          <a:endParaRPr lang="en-US"/>
        </a:p>
      </dgm:t>
    </dgm:pt>
    <dgm:pt modelId="{8AA60F1F-A76F-44A3-B4F8-57A6467E33EB}">
      <dgm:prSet/>
      <dgm:spPr/>
      <dgm:t>
        <a:bodyPr/>
        <a:lstStyle/>
        <a:p>
          <a:pPr>
            <a:defRPr cap="all"/>
          </a:pPr>
          <a:r>
            <a:rPr lang="en-US" dirty="0"/>
            <a:t>Technical or hard skills</a:t>
          </a:r>
        </a:p>
      </dgm:t>
    </dgm:pt>
    <dgm:pt modelId="{26F3898E-2EF9-4CCA-8E11-5C7159E06981}" type="parTrans" cxnId="{FC3E7E4A-660E-4BFB-AEC3-A959E30CDF74}">
      <dgm:prSet/>
      <dgm:spPr/>
      <dgm:t>
        <a:bodyPr/>
        <a:lstStyle/>
        <a:p>
          <a:endParaRPr lang="en-US"/>
        </a:p>
      </dgm:t>
    </dgm:pt>
    <dgm:pt modelId="{A0163525-938F-4649-97DF-2D2D64C42CA3}" type="sibTrans" cxnId="{FC3E7E4A-660E-4BFB-AEC3-A959E30CDF74}">
      <dgm:prSet/>
      <dgm:spPr/>
      <dgm:t>
        <a:bodyPr/>
        <a:lstStyle/>
        <a:p>
          <a:endParaRPr lang="en-US"/>
        </a:p>
      </dgm:t>
    </dgm:pt>
    <dgm:pt modelId="{3E6B7A49-BC25-4D47-8D26-BAAD2286C6DD}" type="pres">
      <dgm:prSet presAssocID="{255154B9-099D-42FD-8BAD-5599DE36FA83}" presName="root" presStyleCnt="0">
        <dgm:presLayoutVars>
          <dgm:dir/>
          <dgm:resizeHandles val="exact"/>
        </dgm:presLayoutVars>
      </dgm:prSet>
      <dgm:spPr/>
    </dgm:pt>
    <dgm:pt modelId="{3F132BFA-6D5D-44D6-9BF7-3862369390B0}" type="pres">
      <dgm:prSet presAssocID="{1A4C8352-C5E2-457B-843D-0268B5A5A4FA}" presName="compNode" presStyleCnt="0"/>
      <dgm:spPr/>
    </dgm:pt>
    <dgm:pt modelId="{A9FE167C-D19B-4EDB-855E-3DF7135FF2B7}" type="pres">
      <dgm:prSet presAssocID="{1A4C8352-C5E2-457B-843D-0268B5A5A4FA}" presName="iconBgRect" presStyleLbl="bgShp" presStyleIdx="0" presStyleCnt="3"/>
      <dgm:spPr/>
    </dgm:pt>
    <dgm:pt modelId="{218A5354-2B9E-472A-93D0-FADE0C4F63B9}" type="pres">
      <dgm:prSet presAssocID="{1A4C8352-C5E2-457B-843D-0268B5A5A4F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ctrician"/>
        </a:ext>
      </dgm:extLst>
    </dgm:pt>
    <dgm:pt modelId="{9C5DAB39-459D-47A5-AD7A-3A4799C19659}" type="pres">
      <dgm:prSet presAssocID="{1A4C8352-C5E2-457B-843D-0268B5A5A4FA}" presName="spaceRect" presStyleCnt="0"/>
      <dgm:spPr/>
    </dgm:pt>
    <dgm:pt modelId="{B1727DFF-2027-4B3D-96B3-FE8E10689081}" type="pres">
      <dgm:prSet presAssocID="{1A4C8352-C5E2-457B-843D-0268B5A5A4FA}" presName="textRect" presStyleLbl="revTx" presStyleIdx="0" presStyleCnt="3">
        <dgm:presLayoutVars>
          <dgm:chMax val="1"/>
          <dgm:chPref val="1"/>
        </dgm:presLayoutVars>
      </dgm:prSet>
      <dgm:spPr/>
    </dgm:pt>
    <dgm:pt modelId="{03452D94-9812-4FE8-AB93-3D1E727B7D4E}" type="pres">
      <dgm:prSet presAssocID="{799FD418-D3B6-4051-A138-AB3448841FCB}" presName="sibTrans" presStyleCnt="0"/>
      <dgm:spPr/>
    </dgm:pt>
    <dgm:pt modelId="{45B139C9-6F7F-4272-9AFA-3AE63F8642E0}" type="pres">
      <dgm:prSet presAssocID="{82BAC7DA-F5C8-40D6-939B-C907A91D7AB7}" presName="compNode" presStyleCnt="0"/>
      <dgm:spPr/>
    </dgm:pt>
    <dgm:pt modelId="{610CF864-FBB9-4B5C-A6D0-54184635BF60}" type="pres">
      <dgm:prSet presAssocID="{82BAC7DA-F5C8-40D6-939B-C907A91D7AB7}" presName="iconBgRect" presStyleLbl="bgShp" presStyleIdx="1" presStyleCnt="3"/>
      <dgm:spPr/>
    </dgm:pt>
    <dgm:pt modelId="{49330C19-2197-4D69-87A8-C245387CD6F1}" type="pres">
      <dgm:prSet presAssocID="{82BAC7DA-F5C8-40D6-939B-C907A91D7AB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B1E1EF3-601B-419A-A1D9-ECF0A7CFFC37}" type="pres">
      <dgm:prSet presAssocID="{82BAC7DA-F5C8-40D6-939B-C907A91D7AB7}" presName="spaceRect" presStyleCnt="0"/>
      <dgm:spPr/>
    </dgm:pt>
    <dgm:pt modelId="{DC2BAB80-1EEE-412B-8DEC-51544BB5523C}" type="pres">
      <dgm:prSet presAssocID="{82BAC7DA-F5C8-40D6-939B-C907A91D7AB7}" presName="textRect" presStyleLbl="revTx" presStyleIdx="1" presStyleCnt="3">
        <dgm:presLayoutVars>
          <dgm:chMax val="1"/>
          <dgm:chPref val="1"/>
        </dgm:presLayoutVars>
      </dgm:prSet>
      <dgm:spPr/>
    </dgm:pt>
    <dgm:pt modelId="{AEF043D2-C025-4BE4-B164-33A1478171AB}" type="pres">
      <dgm:prSet presAssocID="{EC0C707E-3542-4816-8962-89BD6C338D22}" presName="sibTrans" presStyleCnt="0"/>
      <dgm:spPr/>
    </dgm:pt>
    <dgm:pt modelId="{B6636EC1-D5BB-4B90-AF90-5C11AE89429E}" type="pres">
      <dgm:prSet presAssocID="{8AA60F1F-A76F-44A3-B4F8-57A6467E33EB}" presName="compNode" presStyleCnt="0"/>
      <dgm:spPr/>
    </dgm:pt>
    <dgm:pt modelId="{7D2BFDF8-6AF1-447F-9758-3F2B587C4C65}" type="pres">
      <dgm:prSet presAssocID="{8AA60F1F-A76F-44A3-B4F8-57A6467E33EB}" presName="iconBgRect" presStyleLbl="bgShp" presStyleIdx="2" presStyleCnt="3"/>
      <dgm:spPr/>
    </dgm:pt>
    <dgm:pt modelId="{8B125E4D-BB2A-4B88-B4C2-01AC1B328BDC}" type="pres">
      <dgm:prSet presAssocID="{8AA60F1F-A76F-44A3-B4F8-57A6467E33E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D7298A06-43B1-4B95-954C-8E689F95CEBE}" type="pres">
      <dgm:prSet presAssocID="{8AA60F1F-A76F-44A3-B4F8-57A6467E33EB}" presName="spaceRect" presStyleCnt="0"/>
      <dgm:spPr/>
    </dgm:pt>
    <dgm:pt modelId="{3843361D-A931-4C5F-A1A3-BADE1A0990D0}" type="pres">
      <dgm:prSet presAssocID="{8AA60F1F-A76F-44A3-B4F8-57A6467E33E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F1DF904-1624-4CFD-BA52-240881DCC97A}" type="presOf" srcId="{82BAC7DA-F5C8-40D6-939B-C907A91D7AB7}" destId="{DC2BAB80-1EEE-412B-8DEC-51544BB5523C}" srcOrd="0" destOrd="0" presId="urn:microsoft.com/office/officeart/2018/5/layout/IconCircleLabelList"/>
    <dgm:cxn modelId="{FC3E7E4A-660E-4BFB-AEC3-A959E30CDF74}" srcId="{255154B9-099D-42FD-8BAD-5599DE36FA83}" destId="{8AA60F1F-A76F-44A3-B4F8-57A6467E33EB}" srcOrd="2" destOrd="0" parTransId="{26F3898E-2EF9-4CCA-8E11-5C7159E06981}" sibTransId="{A0163525-938F-4649-97DF-2D2D64C42CA3}"/>
    <dgm:cxn modelId="{24A5444E-223A-4314-8AB6-31F39FCFC24D}" srcId="{255154B9-099D-42FD-8BAD-5599DE36FA83}" destId="{82BAC7DA-F5C8-40D6-939B-C907A91D7AB7}" srcOrd="1" destOrd="0" parTransId="{6D31BD10-1970-4AF9-A566-0BE91EDBDEFF}" sibTransId="{EC0C707E-3542-4816-8962-89BD6C338D22}"/>
    <dgm:cxn modelId="{9E934479-EFFA-4018-BA6F-9AC6F591DF8C}" type="presOf" srcId="{1A4C8352-C5E2-457B-843D-0268B5A5A4FA}" destId="{B1727DFF-2027-4B3D-96B3-FE8E10689081}" srcOrd="0" destOrd="0" presId="urn:microsoft.com/office/officeart/2018/5/layout/IconCircleLabelList"/>
    <dgm:cxn modelId="{3DDD8CB8-B9D3-4FB9-B4CD-F19189CDAA76}" type="presOf" srcId="{255154B9-099D-42FD-8BAD-5599DE36FA83}" destId="{3E6B7A49-BC25-4D47-8D26-BAAD2286C6DD}" srcOrd="0" destOrd="0" presId="urn:microsoft.com/office/officeart/2018/5/layout/IconCircleLabelList"/>
    <dgm:cxn modelId="{46C21CD5-9B6A-481D-9208-342B043E9F75}" srcId="{255154B9-099D-42FD-8BAD-5599DE36FA83}" destId="{1A4C8352-C5E2-457B-843D-0268B5A5A4FA}" srcOrd="0" destOrd="0" parTransId="{07550FC0-9771-47F9-9305-F14E03231C51}" sibTransId="{799FD418-D3B6-4051-A138-AB3448841FCB}"/>
    <dgm:cxn modelId="{A46DA8ED-A4F3-4FCC-BE91-375C89A260AF}" type="presOf" srcId="{8AA60F1F-A76F-44A3-B4F8-57A6467E33EB}" destId="{3843361D-A931-4C5F-A1A3-BADE1A0990D0}" srcOrd="0" destOrd="0" presId="urn:microsoft.com/office/officeart/2018/5/layout/IconCircleLabelList"/>
    <dgm:cxn modelId="{43823AB2-10D3-496F-85B3-273668B50C33}" type="presParOf" srcId="{3E6B7A49-BC25-4D47-8D26-BAAD2286C6DD}" destId="{3F132BFA-6D5D-44D6-9BF7-3862369390B0}" srcOrd="0" destOrd="0" presId="urn:microsoft.com/office/officeart/2018/5/layout/IconCircleLabelList"/>
    <dgm:cxn modelId="{86E78B33-BC1C-4BA4-ABF7-EDE5990C08DB}" type="presParOf" srcId="{3F132BFA-6D5D-44D6-9BF7-3862369390B0}" destId="{A9FE167C-D19B-4EDB-855E-3DF7135FF2B7}" srcOrd="0" destOrd="0" presId="urn:microsoft.com/office/officeart/2018/5/layout/IconCircleLabelList"/>
    <dgm:cxn modelId="{63664F03-1D5C-4C79-8465-831CBA9D4895}" type="presParOf" srcId="{3F132BFA-6D5D-44D6-9BF7-3862369390B0}" destId="{218A5354-2B9E-472A-93D0-FADE0C4F63B9}" srcOrd="1" destOrd="0" presId="urn:microsoft.com/office/officeart/2018/5/layout/IconCircleLabelList"/>
    <dgm:cxn modelId="{C96DA7F9-029D-4415-B289-C0AC26D9BD98}" type="presParOf" srcId="{3F132BFA-6D5D-44D6-9BF7-3862369390B0}" destId="{9C5DAB39-459D-47A5-AD7A-3A4799C19659}" srcOrd="2" destOrd="0" presId="urn:microsoft.com/office/officeart/2018/5/layout/IconCircleLabelList"/>
    <dgm:cxn modelId="{82B9C931-6F7D-4758-ABC8-45E3AE8672B4}" type="presParOf" srcId="{3F132BFA-6D5D-44D6-9BF7-3862369390B0}" destId="{B1727DFF-2027-4B3D-96B3-FE8E10689081}" srcOrd="3" destOrd="0" presId="urn:microsoft.com/office/officeart/2018/5/layout/IconCircleLabelList"/>
    <dgm:cxn modelId="{D9C7A1D6-F61D-4539-AD1B-2111204EB159}" type="presParOf" srcId="{3E6B7A49-BC25-4D47-8D26-BAAD2286C6DD}" destId="{03452D94-9812-4FE8-AB93-3D1E727B7D4E}" srcOrd="1" destOrd="0" presId="urn:microsoft.com/office/officeart/2018/5/layout/IconCircleLabelList"/>
    <dgm:cxn modelId="{785D1BD7-8FE8-457E-B296-0B34D828CCE3}" type="presParOf" srcId="{3E6B7A49-BC25-4D47-8D26-BAAD2286C6DD}" destId="{45B139C9-6F7F-4272-9AFA-3AE63F8642E0}" srcOrd="2" destOrd="0" presId="urn:microsoft.com/office/officeart/2018/5/layout/IconCircleLabelList"/>
    <dgm:cxn modelId="{676DBCA0-2B59-476A-B0B5-E8B6695D5EFE}" type="presParOf" srcId="{45B139C9-6F7F-4272-9AFA-3AE63F8642E0}" destId="{610CF864-FBB9-4B5C-A6D0-54184635BF60}" srcOrd="0" destOrd="0" presId="urn:microsoft.com/office/officeart/2018/5/layout/IconCircleLabelList"/>
    <dgm:cxn modelId="{916A2486-9C88-4455-B959-B7D49153BAE4}" type="presParOf" srcId="{45B139C9-6F7F-4272-9AFA-3AE63F8642E0}" destId="{49330C19-2197-4D69-87A8-C245387CD6F1}" srcOrd="1" destOrd="0" presId="urn:microsoft.com/office/officeart/2018/5/layout/IconCircleLabelList"/>
    <dgm:cxn modelId="{B78DDE05-ADE4-4B50-BD86-D58B1893EE03}" type="presParOf" srcId="{45B139C9-6F7F-4272-9AFA-3AE63F8642E0}" destId="{AB1E1EF3-601B-419A-A1D9-ECF0A7CFFC37}" srcOrd="2" destOrd="0" presId="urn:microsoft.com/office/officeart/2018/5/layout/IconCircleLabelList"/>
    <dgm:cxn modelId="{D22D48FF-4D39-40BE-8EA1-0FB093D3A01E}" type="presParOf" srcId="{45B139C9-6F7F-4272-9AFA-3AE63F8642E0}" destId="{DC2BAB80-1EEE-412B-8DEC-51544BB5523C}" srcOrd="3" destOrd="0" presId="urn:microsoft.com/office/officeart/2018/5/layout/IconCircleLabelList"/>
    <dgm:cxn modelId="{F28B1CBD-20EE-4E23-949B-19D08B163D91}" type="presParOf" srcId="{3E6B7A49-BC25-4D47-8D26-BAAD2286C6DD}" destId="{AEF043D2-C025-4BE4-B164-33A1478171AB}" srcOrd="3" destOrd="0" presId="urn:microsoft.com/office/officeart/2018/5/layout/IconCircleLabelList"/>
    <dgm:cxn modelId="{E073154F-DA01-46F1-99B1-3D47CCED89E1}" type="presParOf" srcId="{3E6B7A49-BC25-4D47-8D26-BAAD2286C6DD}" destId="{B6636EC1-D5BB-4B90-AF90-5C11AE89429E}" srcOrd="4" destOrd="0" presId="urn:microsoft.com/office/officeart/2018/5/layout/IconCircleLabelList"/>
    <dgm:cxn modelId="{4AD2318E-C7D4-4C0E-8793-A7E6D2E79858}" type="presParOf" srcId="{B6636EC1-D5BB-4B90-AF90-5C11AE89429E}" destId="{7D2BFDF8-6AF1-447F-9758-3F2B587C4C65}" srcOrd="0" destOrd="0" presId="urn:microsoft.com/office/officeart/2018/5/layout/IconCircleLabelList"/>
    <dgm:cxn modelId="{FE5FA0B1-47D0-4B41-94C3-CDE81F0144BC}" type="presParOf" srcId="{B6636EC1-D5BB-4B90-AF90-5C11AE89429E}" destId="{8B125E4D-BB2A-4B88-B4C2-01AC1B328BDC}" srcOrd="1" destOrd="0" presId="urn:microsoft.com/office/officeart/2018/5/layout/IconCircleLabelList"/>
    <dgm:cxn modelId="{36190B3E-9437-477B-BD73-196D2278FA8E}" type="presParOf" srcId="{B6636EC1-D5BB-4B90-AF90-5C11AE89429E}" destId="{D7298A06-43B1-4B95-954C-8E689F95CEBE}" srcOrd="2" destOrd="0" presId="urn:microsoft.com/office/officeart/2018/5/layout/IconCircleLabelList"/>
    <dgm:cxn modelId="{AC22EB89-8212-4064-9347-0D41A05ED39A}" type="presParOf" srcId="{B6636EC1-D5BB-4B90-AF90-5C11AE89429E}" destId="{3843361D-A931-4C5F-A1A3-BADE1A0990D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A0DE8E-68DC-4B19-90AC-8C024276F07C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832B15E-CFCE-4857-AD66-47243F869D4B}">
      <dgm:prSet/>
      <dgm:spPr/>
      <dgm:t>
        <a:bodyPr/>
        <a:lstStyle/>
        <a:p>
          <a:r>
            <a:rPr lang="en-US" b="1" dirty="0"/>
            <a:t>Skills mapping </a:t>
          </a:r>
          <a:r>
            <a:rPr lang="en-US" dirty="0"/>
            <a:t>– skills applied to roles</a:t>
          </a:r>
        </a:p>
      </dgm:t>
    </dgm:pt>
    <dgm:pt modelId="{AA80B7E7-611A-41ED-9D55-26354F6A7F53}" type="parTrans" cxnId="{1CA110B9-3E2E-4CF7-801D-163E7C55C7CB}">
      <dgm:prSet/>
      <dgm:spPr/>
      <dgm:t>
        <a:bodyPr/>
        <a:lstStyle/>
        <a:p>
          <a:endParaRPr lang="en-US"/>
        </a:p>
      </dgm:t>
    </dgm:pt>
    <dgm:pt modelId="{CA96430E-F947-45F2-9E52-C7F167BE44F0}" type="sibTrans" cxnId="{1CA110B9-3E2E-4CF7-801D-163E7C55C7CB}">
      <dgm:prSet/>
      <dgm:spPr/>
      <dgm:t>
        <a:bodyPr/>
        <a:lstStyle/>
        <a:p>
          <a:endParaRPr lang="en-US"/>
        </a:p>
      </dgm:t>
    </dgm:pt>
    <dgm:pt modelId="{C4D2911C-A8C6-4BCA-AE22-3AC3D29C7CCB}">
      <dgm:prSet/>
      <dgm:spPr/>
      <dgm:t>
        <a:bodyPr/>
        <a:lstStyle/>
        <a:p>
          <a:r>
            <a:rPr lang="en-US" b="1" dirty="0"/>
            <a:t>Skills inventory </a:t>
          </a:r>
          <a:r>
            <a:rPr lang="en-US" dirty="0"/>
            <a:t>– existing skills in organization</a:t>
          </a:r>
        </a:p>
      </dgm:t>
    </dgm:pt>
    <dgm:pt modelId="{5201A8C2-AAAF-45E3-9C19-0147E0E9ECD0}" type="parTrans" cxnId="{4835360B-D57C-4154-9EB0-39FB1ED7D19E}">
      <dgm:prSet/>
      <dgm:spPr/>
      <dgm:t>
        <a:bodyPr/>
        <a:lstStyle/>
        <a:p>
          <a:endParaRPr lang="en-US"/>
        </a:p>
      </dgm:t>
    </dgm:pt>
    <dgm:pt modelId="{32182BD9-6DE5-4B68-8EA0-00D02D936AAB}" type="sibTrans" cxnId="{4835360B-D57C-4154-9EB0-39FB1ED7D19E}">
      <dgm:prSet/>
      <dgm:spPr/>
      <dgm:t>
        <a:bodyPr/>
        <a:lstStyle/>
        <a:p>
          <a:endParaRPr lang="en-US"/>
        </a:p>
      </dgm:t>
    </dgm:pt>
    <dgm:pt modelId="{53F0F190-49C9-4D51-BD9D-B13282B7C94E}">
      <dgm:prSet/>
      <dgm:spPr/>
      <dgm:t>
        <a:bodyPr/>
        <a:lstStyle/>
        <a:p>
          <a:r>
            <a:rPr lang="en-US" b="1" dirty="0"/>
            <a:t>Skills gap </a:t>
          </a:r>
          <a:r>
            <a:rPr lang="en-US" dirty="0"/>
            <a:t>– role needs missing from existing population</a:t>
          </a:r>
        </a:p>
      </dgm:t>
    </dgm:pt>
    <dgm:pt modelId="{F266A05D-8947-4FD5-B95A-DFB1D210A189}" type="parTrans" cxnId="{0130E05D-E4F1-4993-B736-71B7DFECD729}">
      <dgm:prSet/>
      <dgm:spPr/>
      <dgm:t>
        <a:bodyPr/>
        <a:lstStyle/>
        <a:p>
          <a:endParaRPr lang="en-US"/>
        </a:p>
      </dgm:t>
    </dgm:pt>
    <dgm:pt modelId="{4E46EAF6-C154-429E-99AE-B729F93E9C57}" type="sibTrans" cxnId="{0130E05D-E4F1-4993-B736-71B7DFECD729}">
      <dgm:prSet/>
      <dgm:spPr/>
      <dgm:t>
        <a:bodyPr/>
        <a:lstStyle/>
        <a:p>
          <a:endParaRPr lang="en-US"/>
        </a:p>
      </dgm:t>
    </dgm:pt>
    <dgm:pt modelId="{24737292-3CD5-4F73-952E-8635195ED658}">
      <dgm:prSet/>
      <dgm:spPr/>
      <dgm:t>
        <a:bodyPr/>
        <a:lstStyle/>
        <a:p>
          <a:r>
            <a:rPr lang="en-US" b="1" dirty="0"/>
            <a:t>Upskilling</a:t>
          </a:r>
          <a:r>
            <a:rPr lang="en-US" dirty="0"/>
            <a:t> – develop existing talent to do existing role better</a:t>
          </a:r>
        </a:p>
      </dgm:t>
    </dgm:pt>
    <dgm:pt modelId="{DB76FDDF-985B-4D6D-9E3B-FFDF01CE4A6C}" type="parTrans" cxnId="{FD039E73-33A9-41EE-8E09-66D122E80ADB}">
      <dgm:prSet/>
      <dgm:spPr/>
      <dgm:t>
        <a:bodyPr/>
        <a:lstStyle/>
        <a:p>
          <a:endParaRPr lang="en-US"/>
        </a:p>
      </dgm:t>
    </dgm:pt>
    <dgm:pt modelId="{563E11D7-C9B9-4405-9341-449CFD9806A3}" type="sibTrans" cxnId="{FD039E73-33A9-41EE-8E09-66D122E80ADB}">
      <dgm:prSet/>
      <dgm:spPr/>
      <dgm:t>
        <a:bodyPr/>
        <a:lstStyle/>
        <a:p>
          <a:endParaRPr lang="en-US"/>
        </a:p>
      </dgm:t>
    </dgm:pt>
    <dgm:pt modelId="{E7AC64FF-8135-4537-B8F9-C43D746E2C74}">
      <dgm:prSet/>
      <dgm:spPr/>
      <dgm:t>
        <a:bodyPr/>
        <a:lstStyle/>
        <a:p>
          <a:r>
            <a:rPr lang="en-US" b="1" dirty="0"/>
            <a:t>Reskilling</a:t>
          </a:r>
          <a:r>
            <a:rPr lang="en-US" dirty="0"/>
            <a:t> – develop existing talent to do a new role</a:t>
          </a:r>
        </a:p>
      </dgm:t>
    </dgm:pt>
    <dgm:pt modelId="{9CF6E254-8B41-4053-AC05-A7CB2724EF37}" type="parTrans" cxnId="{342D0D5D-4299-4CF1-AA33-7BDEBE7F594B}">
      <dgm:prSet/>
      <dgm:spPr/>
      <dgm:t>
        <a:bodyPr/>
        <a:lstStyle/>
        <a:p>
          <a:endParaRPr lang="en-US"/>
        </a:p>
      </dgm:t>
    </dgm:pt>
    <dgm:pt modelId="{6E0E2A54-941B-4FC9-869A-26E2F553C6AF}" type="sibTrans" cxnId="{342D0D5D-4299-4CF1-AA33-7BDEBE7F594B}">
      <dgm:prSet/>
      <dgm:spPr/>
      <dgm:t>
        <a:bodyPr/>
        <a:lstStyle/>
        <a:p>
          <a:endParaRPr lang="en-US"/>
        </a:p>
      </dgm:t>
    </dgm:pt>
    <dgm:pt modelId="{73728DF7-8608-47EF-874A-BC23570D7AE8}">
      <dgm:prSet/>
      <dgm:spPr/>
      <dgm:t>
        <a:bodyPr/>
        <a:lstStyle/>
        <a:p>
          <a:r>
            <a:rPr lang="en-US" b="1" dirty="0"/>
            <a:t>Skill assessments </a:t>
          </a:r>
          <a:r>
            <a:rPr lang="en-US" dirty="0"/>
            <a:t>– evaluate an employee/candidate’s skills</a:t>
          </a:r>
        </a:p>
      </dgm:t>
    </dgm:pt>
    <dgm:pt modelId="{DD019C77-A775-4D3C-9417-7466A90B3D4B}" type="parTrans" cxnId="{B077B47D-0E7D-4C20-8EA0-261EF54FE470}">
      <dgm:prSet/>
      <dgm:spPr/>
      <dgm:t>
        <a:bodyPr/>
        <a:lstStyle/>
        <a:p>
          <a:endParaRPr lang="en-US"/>
        </a:p>
      </dgm:t>
    </dgm:pt>
    <dgm:pt modelId="{820A419D-2121-47AA-85A7-1C96FC985FD9}" type="sibTrans" cxnId="{B077B47D-0E7D-4C20-8EA0-261EF54FE470}">
      <dgm:prSet/>
      <dgm:spPr/>
      <dgm:t>
        <a:bodyPr/>
        <a:lstStyle/>
        <a:p>
          <a:endParaRPr lang="en-US"/>
        </a:p>
      </dgm:t>
    </dgm:pt>
    <dgm:pt modelId="{0C6DF06C-03CA-4D97-A76B-F73E18BF57E0}">
      <dgm:prSet/>
      <dgm:spPr/>
      <dgm:t>
        <a:bodyPr/>
        <a:lstStyle/>
        <a:p>
          <a:r>
            <a:rPr lang="en-US" b="1" dirty="0"/>
            <a:t>Skills taxonomy </a:t>
          </a:r>
          <a:r>
            <a:rPr lang="en-US" dirty="0"/>
            <a:t>– organizes skills into categories, unified language</a:t>
          </a:r>
        </a:p>
      </dgm:t>
    </dgm:pt>
    <dgm:pt modelId="{D70E2F75-2FB6-4404-8B3B-76F629424325}" type="parTrans" cxnId="{90BF8E07-F670-404C-9E43-D279317A2050}">
      <dgm:prSet/>
      <dgm:spPr/>
      <dgm:t>
        <a:bodyPr/>
        <a:lstStyle/>
        <a:p>
          <a:endParaRPr lang="en-US"/>
        </a:p>
      </dgm:t>
    </dgm:pt>
    <dgm:pt modelId="{FD5647E6-CDBE-48B3-A6E1-AC923731FA0D}" type="sibTrans" cxnId="{90BF8E07-F670-404C-9E43-D279317A2050}">
      <dgm:prSet/>
      <dgm:spPr/>
      <dgm:t>
        <a:bodyPr/>
        <a:lstStyle/>
        <a:p>
          <a:endParaRPr lang="en-US"/>
        </a:p>
      </dgm:t>
    </dgm:pt>
    <dgm:pt modelId="{887DAFEA-741F-4A90-A682-98D857207B1B}" type="pres">
      <dgm:prSet presAssocID="{96A0DE8E-68DC-4B19-90AC-8C024276F07C}" presName="vert0" presStyleCnt="0">
        <dgm:presLayoutVars>
          <dgm:dir/>
          <dgm:animOne val="branch"/>
          <dgm:animLvl val="lvl"/>
        </dgm:presLayoutVars>
      </dgm:prSet>
      <dgm:spPr/>
    </dgm:pt>
    <dgm:pt modelId="{864777A2-1C3B-4DD5-8F2D-072E2B4A002E}" type="pres">
      <dgm:prSet presAssocID="{5832B15E-CFCE-4857-AD66-47243F869D4B}" presName="thickLine" presStyleLbl="alignNode1" presStyleIdx="0" presStyleCnt="7"/>
      <dgm:spPr/>
    </dgm:pt>
    <dgm:pt modelId="{6285E817-2705-42BF-B7B4-6A4316CD3FFA}" type="pres">
      <dgm:prSet presAssocID="{5832B15E-CFCE-4857-AD66-47243F869D4B}" presName="horz1" presStyleCnt="0"/>
      <dgm:spPr/>
    </dgm:pt>
    <dgm:pt modelId="{79B68935-6001-4F66-A669-DE933D1460EC}" type="pres">
      <dgm:prSet presAssocID="{5832B15E-CFCE-4857-AD66-47243F869D4B}" presName="tx1" presStyleLbl="revTx" presStyleIdx="0" presStyleCnt="7"/>
      <dgm:spPr/>
    </dgm:pt>
    <dgm:pt modelId="{EC2D9D1E-FF92-439F-96D0-107A986245D6}" type="pres">
      <dgm:prSet presAssocID="{5832B15E-CFCE-4857-AD66-47243F869D4B}" presName="vert1" presStyleCnt="0"/>
      <dgm:spPr/>
    </dgm:pt>
    <dgm:pt modelId="{0AF9607B-B348-400A-A8EE-140868F6E60C}" type="pres">
      <dgm:prSet presAssocID="{C4D2911C-A8C6-4BCA-AE22-3AC3D29C7CCB}" presName="thickLine" presStyleLbl="alignNode1" presStyleIdx="1" presStyleCnt="7"/>
      <dgm:spPr/>
    </dgm:pt>
    <dgm:pt modelId="{01F5FD4D-77E1-4DA9-8901-68BD6AAB807B}" type="pres">
      <dgm:prSet presAssocID="{C4D2911C-A8C6-4BCA-AE22-3AC3D29C7CCB}" presName="horz1" presStyleCnt="0"/>
      <dgm:spPr/>
    </dgm:pt>
    <dgm:pt modelId="{6653AE19-2EC9-4C7C-BA7A-49B0ED50EFFA}" type="pres">
      <dgm:prSet presAssocID="{C4D2911C-A8C6-4BCA-AE22-3AC3D29C7CCB}" presName="tx1" presStyleLbl="revTx" presStyleIdx="1" presStyleCnt="7"/>
      <dgm:spPr/>
    </dgm:pt>
    <dgm:pt modelId="{B4571CB0-9DFA-46E0-BB54-2B2EB49FDFAC}" type="pres">
      <dgm:prSet presAssocID="{C4D2911C-A8C6-4BCA-AE22-3AC3D29C7CCB}" presName="vert1" presStyleCnt="0"/>
      <dgm:spPr/>
    </dgm:pt>
    <dgm:pt modelId="{A77B3CE1-B528-4B2A-A731-3050B21E00EB}" type="pres">
      <dgm:prSet presAssocID="{53F0F190-49C9-4D51-BD9D-B13282B7C94E}" presName="thickLine" presStyleLbl="alignNode1" presStyleIdx="2" presStyleCnt="7"/>
      <dgm:spPr/>
    </dgm:pt>
    <dgm:pt modelId="{048AE3C1-EC7C-4407-B723-6EB5D9EEF830}" type="pres">
      <dgm:prSet presAssocID="{53F0F190-49C9-4D51-BD9D-B13282B7C94E}" presName="horz1" presStyleCnt="0"/>
      <dgm:spPr/>
    </dgm:pt>
    <dgm:pt modelId="{BBE2297E-009B-409E-8A96-EC8BB283A5C4}" type="pres">
      <dgm:prSet presAssocID="{53F0F190-49C9-4D51-BD9D-B13282B7C94E}" presName="tx1" presStyleLbl="revTx" presStyleIdx="2" presStyleCnt="7"/>
      <dgm:spPr/>
    </dgm:pt>
    <dgm:pt modelId="{62B30703-1C6E-4A99-9090-05702FA3EE4B}" type="pres">
      <dgm:prSet presAssocID="{53F0F190-49C9-4D51-BD9D-B13282B7C94E}" presName="vert1" presStyleCnt="0"/>
      <dgm:spPr/>
    </dgm:pt>
    <dgm:pt modelId="{2D127C57-F6A2-4D63-90C7-AA5C6EEC9AF4}" type="pres">
      <dgm:prSet presAssocID="{24737292-3CD5-4F73-952E-8635195ED658}" presName="thickLine" presStyleLbl="alignNode1" presStyleIdx="3" presStyleCnt="7"/>
      <dgm:spPr/>
    </dgm:pt>
    <dgm:pt modelId="{20B5ABE9-049D-4785-909D-B853FF586654}" type="pres">
      <dgm:prSet presAssocID="{24737292-3CD5-4F73-952E-8635195ED658}" presName="horz1" presStyleCnt="0"/>
      <dgm:spPr/>
    </dgm:pt>
    <dgm:pt modelId="{1DA24991-370E-452B-AE03-20B05864BA8B}" type="pres">
      <dgm:prSet presAssocID="{24737292-3CD5-4F73-952E-8635195ED658}" presName="tx1" presStyleLbl="revTx" presStyleIdx="3" presStyleCnt="7"/>
      <dgm:spPr/>
    </dgm:pt>
    <dgm:pt modelId="{5A21BD17-D2BB-4697-85E7-403B5594C1F4}" type="pres">
      <dgm:prSet presAssocID="{24737292-3CD5-4F73-952E-8635195ED658}" presName="vert1" presStyleCnt="0"/>
      <dgm:spPr/>
    </dgm:pt>
    <dgm:pt modelId="{F658D8B3-9DAD-4204-A08A-FD0EF85A0031}" type="pres">
      <dgm:prSet presAssocID="{E7AC64FF-8135-4537-B8F9-C43D746E2C74}" presName="thickLine" presStyleLbl="alignNode1" presStyleIdx="4" presStyleCnt="7"/>
      <dgm:spPr/>
    </dgm:pt>
    <dgm:pt modelId="{7B9D404C-4065-493F-A83F-C796BC303F59}" type="pres">
      <dgm:prSet presAssocID="{E7AC64FF-8135-4537-B8F9-C43D746E2C74}" presName="horz1" presStyleCnt="0"/>
      <dgm:spPr/>
    </dgm:pt>
    <dgm:pt modelId="{CA76F208-BA5B-42DB-96D5-6ADA72F03E21}" type="pres">
      <dgm:prSet presAssocID="{E7AC64FF-8135-4537-B8F9-C43D746E2C74}" presName="tx1" presStyleLbl="revTx" presStyleIdx="4" presStyleCnt="7"/>
      <dgm:spPr/>
    </dgm:pt>
    <dgm:pt modelId="{001CD27D-3675-41D5-91CA-5D9DF5B0FF26}" type="pres">
      <dgm:prSet presAssocID="{E7AC64FF-8135-4537-B8F9-C43D746E2C74}" presName="vert1" presStyleCnt="0"/>
      <dgm:spPr/>
    </dgm:pt>
    <dgm:pt modelId="{A4C122B8-BD7C-4C6B-A762-0B3C8E0D13C6}" type="pres">
      <dgm:prSet presAssocID="{73728DF7-8608-47EF-874A-BC23570D7AE8}" presName="thickLine" presStyleLbl="alignNode1" presStyleIdx="5" presStyleCnt="7"/>
      <dgm:spPr/>
    </dgm:pt>
    <dgm:pt modelId="{8EAB5708-AEF1-46C0-B7B9-AC4225534295}" type="pres">
      <dgm:prSet presAssocID="{73728DF7-8608-47EF-874A-BC23570D7AE8}" presName="horz1" presStyleCnt="0"/>
      <dgm:spPr/>
    </dgm:pt>
    <dgm:pt modelId="{8AFE7B79-A8F7-4974-B1D5-39DA98650EDF}" type="pres">
      <dgm:prSet presAssocID="{73728DF7-8608-47EF-874A-BC23570D7AE8}" presName="tx1" presStyleLbl="revTx" presStyleIdx="5" presStyleCnt="7"/>
      <dgm:spPr/>
    </dgm:pt>
    <dgm:pt modelId="{0706681A-7E46-437A-96D6-2AB6FD3D778A}" type="pres">
      <dgm:prSet presAssocID="{73728DF7-8608-47EF-874A-BC23570D7AE8}" presName="vert1" presStyleCnt="0"/>
      <dgm:spPr/>
    </dgm:pt>
    <dgm:pt modelId="{F1454060-71F4-427C-9540-948A57AE61DE}" type="pres">
      <dgm:prSet presAssocID="{0C6DF06C-03CA-4D97-A76B-F73E18BF57E0}" presName="thickLine" presStyleLbl="alignNode1" presStyleIdx="6" presStyleCnt="7"/>
      <dgm:spPr/>
    </dgm:pt>
    <dgm:pt modelId="{DCCC0AD0-0639-4944-8329-8C57E1BA6F64}" type="pres">
      <dgm:prSet presAssocID="{0C6DF06C-03CA-4D97-A76B-F73E18BF57E0}" presName="horz1" presStyleCnt="0"/>
      <dgm:spPr/>
    </dgm:pt>
    <dgm:pt modelId="{C2D2C343-446D-4A16-81F7-F4C27FB92D0B}" type="pres">
      <dgm:prSet presAssocID="{0C6DF06C-03CA-4D97-A76B-F73E18BF57E0}" presName="tx1" presStyleLbl="revTx" presStyleIdx="6" presStyleCnt="7"/>
      <dgm:spPr/>
    </dgm:pt>
    <dgm:pt modelId="{27F5DB25-2409-45AC-9FBE-60B82E72FC96}" type="pres">
      <dgm:prSet presAssocID="{0C6DF06C-03CA-4D97-A76B-F73E18BF57E0}" presName="vert1" presStyleCnt="0"/>
      <dgm:spPr/>
    </dgm:pt>
  </dgm:ptLst>
  <dgm:cxnLst>
    <dgm:cxn modelId="{90BF8E07-F670-404C-9E43-D279317A2050}" srcId="{96A0DE8E-68DC-4B19-90AC-8C024276F07C}" destId="{0C6DF06C-03CA-4D97-A76B-F73E18BF57E0}" srcOrd="6" destOrd="0" parTransId="{D70E2F75-2FB6-4404-8B3B-76F629424325}" sibTransId="{FD5647E6-CDBE-48B3-A6E1-AC923731FA0D}"/>
    <dgm:cxn modelId="{4835360B-D57C-4154-9EB0-39FB1ED7D19E}" srcId="{96A0DE8E-68DC-4B19-90AC-8C024276F07C}" destId="{C4D2911C-A8C6-4BCA-AE22-3AC3D29C7CCB}" srcOrd="1" destOrd="0" parTransId="{5201A8C2-AAAF-45E3-9C19-0147E0E9ECD0}" sibTransId="{32182BD9-6DE5-4B68-8EA0-00D02D936AAB}"/>
    <dgm:cxn modelId="{7A571F1E-758F-4B8C-8650-454DC31D64CB}" type="presOf" srcId="{24737292-3CD5-4F73-952E-8635195ED658}" destId="{1DA24991-370E-452B-AE03-20B05864BA8B}" srcOrd="0" destOrd="0" presId="urn:microsoft.com/office/officeart/2008/layout/LinedList"/>
    <dgm:cxn modelId="{E45FE523-8893-4062-899C-17E50AC3644C}" type="presOf" srcId="{73728DF7-8608-47EF-874A-BC23570D7AE8}" destId="{8AFE7B79-A8F7-4974-B1D5-39DA98650EDF}" srcOrd="0" destOrd="0" presId="urn:microsoft.com/office/officeart/2008/layout/LinedList"/>
    <dgm:cxn modelId="{7F9B6B29-1963-40E6-B6B9-3D857B455264}" type="presOf" srcId="{E7AC64FF-8135-4537-B8F9-C43D746E2C74}" destId="{CA76F208-BA5B-42DB-96D5-6ADA72F03E21}" srcOrd="0" destOrd="0" presId="urn:microsoft.com/office/officeart/2008/layout/LinedList"/>
    <dgm:cxn modelId="{8E771830-967A-4BFA-9733-85A6FDCAD8A6}" type="presOf" srcId="{53F0F190-49C9-4D51-BD9D-B13282B7C94E}" destId="{BBE2297E-009B-409E-8A96-EC8BB283A5C4}" srcOrd="0" destOrd="0" presId="urn:microsoft.com/office/officeart/2008/layout/LinedList"/>
    <dgm:cxn modelId="{342D0D5D-4299-4CF1-AA33-7BDEBE7F594B}" srcId="{96A0DE8E-68DC-4B19-90AC-8C024276F07C}" destId="{E7AC64FF-8135-4537-B8F9-C43D746E2C74}" srcOrd="4" destOrd="0" parTransId="{9CF6E254-8B41-4053-AC05-A7CB2724EF37}" sibTransId="{6E0E2A54-941B-4FC9-869A-26E2F553C6AF}"/>
    <dgm:cxn modelId="{0130E05D-E4F1-4993-B736-71B7DFECD729}" srcId="{96A0DE8E-68DC-4B19-90AC-8C024276F07C}" destId="{53F0F190-49C9-4D51-BD9D-B13282B7C94E}" srcOrd="2" destOrd="0" parTransId="{F266A05D-8947-4FD5-B95A-DFB1D210A189}" sibTransId="{4E46EAF6-C154-429E-99AE-B729F93E9C57}"/>
    <dgm:cxn modelId="{1FBE1E4E-9EAF-4C12-8A0F-FE0847CA9290}" type="presOf" srcId="{0C6DF06C-03CA-4D97-A76B-F73E18BF57E0}" destId="{C2D2C343-446D-4A16-81F7-F4C27FB92D0B}" srcOrd="0" destOrd="0" presId="urn:microsoft.com/office/officeart/2008/layout/LinedList"/>
    <dgm:cxn modelId="{FD039E73-33A9-41EE-8E09-66D122E80ADB}" srcId="{96A0DE8E-68DC-4B19-90AC-8C024276F07C}" destId="{24737292-3CD5-4F73-952E-8635195ED658}" srcOrd="3" destOrd="0" parTransId="{DB76FDDF-985B-4D6D-9E3B-FFDF01CE4A6C}" sibTransId="{563E11D7-C9B9-4405-9341-449CFD9806A3}"/>
    <dgm:cxn modelId="{D207567A-67E2-494F-8C5B-1F1A932086F1}" type="presOf" srcId="{96A0DE8E-68DC-4B19-90AC-8C024276F07C}" destId="{887DAFEA-741F-4A90-A682-98D857207B1B}" srcOrd="0" destOrd="0" presId="urn:microsoft.com/office/officeart/2008/layout/LinedList"/>
    <dgm:cxn modelId="{B077B47D-0E7D-4C20-8EA0-261EF54FE470}" srcId="{96A0DE8E-68DC-4B19-90AC-8C024276F07C}" destId="{73728DF7-8608-47EF-874A-BC23570D7AE8}" srcOrd="5" destOrd="0" parTransId="{DD019C77-A775-4D3C-9417-7466A90B3D4B}" sibTransId="{820A419D-2121-47AA-85A7-1C96FC985FD9}"/>
    <dgm:cxn modelId="{1CA110B9-3E2E-4CF7-801D-163E7C55C7CB}" srcId="{96A0DE8E-68DC-4B19-90AC-8C024276F07C}" destId="{5832B15E-CFCE-4857-AD66-47243F869D4B}" srcOrd="0" destOrd="0" parTransId="{AA80B7E7-611A-41ED-9D55-26354F6A7F53}" sibTransId="{CA96430E-F947-45F2-9E52-C7F167BE44F0}"/>
    <dgm:cxn modelId="{90095FBF-0712-4D1C-8946-BA6FFBBB9C9F}" type="presOf" srcId="{C4D2911C-A8C6-4BCA-AE22-3AC3D29C7CCB}" destId="{6653AE19-2EC9-4C7C-BA7A-49B0ED50EFFA}" srcOrd="0" destOrd="0" presId="urn:microsoft.com/office/officeart/2008/layout/LinedList"/>
    <dgm:cxn modelId="{4E04B0D9-A1D3-4804-AB91-3C03DC72FFB2}" type="presOf" srcId="{5832B15E-CFCE-4857-AD66-47243F869D4B}" destId="{79B68935-6001-4F66-A669-DE933D1460EC}" srcOrd="0" destOrd="0" presId="urn:microsoft.com/office/officeart/2008/layout/LinedList"/>
    <dgm:cxn modelId="{07757DF1-825D-4BB9-83A5-166E06E4F179}" type="presParOf" srcId="{887DAFEA-741F-4A90-A682-98D857207B1B}" destId="{864777A2-1C3B-4DD5-8F2D-072E2B4A002E}" srcOrd="0" destOrd="0" presId="urn:microsoft.com/office/officeart/2008/layout/LinedList"/>
    <dgm:cxn modelId="{ABACBC49-752B-402F-AA69-F6A15D4BA79E}" type="presParOf" srcId="{887DAFEA-741F-4A90-A682-98D857207B1B}" destId="{6285E817-2705-42BF-B7B4-6A4316CD3FFA}" srcOrd="1" destOrd="0" presId="urn:microsoft.com/office/officeart/2008/layout/LinedList"/>
    <dgm:cxn modelId="{73464EF3-17E5-467E-B17B-7260B7DE7DCF}" type="presParOf" srcId="{6285E817-2705-42BF-B7B4-6A4316CD3FFA}" destId="{79B68935-6001-4F66-A669-DE933D1460EC}" srcOrd="0" destOrd="0" presId="urn:microsoft.com/office/officeart/2008/layout/LinedList"/>
    <dgm:cxn modelId="{4221CCFE-C9F2-4205-9DFC-95A571F073E0}" type="presParOf" srcId="{6285E817-2705-42BF-B7B4-6A4316CD3FFA}" destId="{EC2D9D1E-FF92-439F-96D0-107A986245D6}" srcOrd="1" destOrd="0" presId="urn:microsoft.com/office/officeart/2008/layout/LinedList"/>
    <dgm:cxn modelId="{61EE814F-9841-4AE7-AEC5-BD5BBEB66F56}" type="presParOf" srcId="{887DAFEA-741F-4A90-A682-98D857207B1B}" destId="{0AF9607B-B348-400A-A8EE-140868F6E60C}" srcOrd="2" destOrd="0" presId="urn:microsoft.com/office/officeart/2008/layout/LinedList"/>
    <dgm:cxn modelId="{00C89734-8227-4143-BC10-71B0BBF250AD}" type="presParOf" srcId="{887DAFEA-741F-4A90-A682-98D857207B1B}" destId="{01F5FD4D-77E1-4DA9-8901-68BD6AAB807B}" srcOrd="3" destOrd="0" presId="urn:microsoft.com/office/officeart/2008/layout/LinedList"/>
    <dgm:cxn modelId="{EB416444-0F86-47B5-81C5-F549C985C224}" type="presParOf" srcId="{01F5FD4D-77E1-4DA9-8901-68BD6AAB807B}" destId="{6653AE19-2EC9-4C7C-BA7A-49B0ED50EFFA}" srcOrd="0" destOrd="0" presId="urn:microsoft.com/office/officeart/2008/layout/LinedList"/>
    <dgm:cxn modelId="{7F605780-7C9A-498E-BFAA-D26B7B09155F}" type="presParOf" srcId="{01F5FD4D-77E1-4DA9-8901-68BD6AAB807B}" destId="{B4571CB0-9DFA-46E0-BB54-2B2EB49FDFAC}" srcOrd="1" destOrd="0" presId="urn:microsoft.com/office/officeart/2008/layout/LinedList"/>
    <dgm:cxn modelId="{BA8B42F4-E954-4B53-AE4C-6DFA02973781}" type="presParOf" srcId="{887DAFEA-741F-4A90-A682-98D857207B1B}" destId="{A77B3CE1-B528-4B2A-A731-3050B21E00EB}" srcOrd="4" destOrd="0" presId="urn:microsoft.com/office/officeart/2008/layout/LinedList"/>
    <dgm:cxn modelId="{DB1ADDC5-404D-45E9-B0B6-28AB9050A644}" type="presParOf" srcId="{887DAFEA-741F-4A90-A682-98D857207B1B}" destId="{048AE3C1-EC7C-4407-B723-6EB5D9EEF830}" srcOrd="5" destOrd="0" presId="urn:microsoft.com/office/officeart/2008/layout/LinedList"/>
    <dgm:cxn modelId="{EAB3B923-3E9B-4A5F-8A2E-9F452E9240FD}" type="presParOf" srcId="{048AE3C1-EC7C-4407-B723-6EB5D9EEF830}" destId="{BBE2297E-009B-409E-8A96-EC8BB283A5C4}" srcOrd="0" destOrd="0" presId="urn:microsoft.com/office/officeart/2008/layout/LinedList"/>
    <dgm:cxn modelId="{72ABC1A9-7D8F-4C75-B189-2E2BD44009FD}" type="presParOf" srcId="{048AE3C1-EC7C-4407-B723-6EB5D9EEF830}" destId="{62B30703-1C6E-4A99-9090-05702FA3EE4B}" srcOrd="1" destOrd="0" presId="urn:microsoft.com/office/officeart/2008/layout/LinedList"/>
    <dgm:cxn modelId="{A0FBF03F-BBCA-4E82-9577-0C171CDE061A}" type="presParOf" srcId="{887DAFEA-741F-4A90-A682-98D857207B1B}" destId="{2D127C57-F6A2-4D63-90C7-AA5C6EEC9AF4}" srcOrd="6" destOrd="0" presId="urn:microsoft.com/office/officeart/2008/layout/LinedList"/>
    <dgm:cxn modelId="{ABB3B537-D083-4FC0-95F7-CBC6EC3FB968}" type="presParOf" srcId="{887DAFEA-741F-4A90-A682-98D857207B1B}" destId="{20B5ABE9-049D-4785-909D-B853FF586654}" srcOrd="7" destOrd="0" presId="urn:microsoft.com/office/officeart/2008/layout/LinedList"/>
    <dgm:cxn modelId="{EFC14883-A259-4E8B-A39B-38C6D7946E65}" type="presParOf" srcId="{20B5ABE9-049D-4785-909D-B853FF586654}" destId="{1DA24991-370E-452B-AE03-20B05864BA8B}" srcOrd="0" destOrd="0" presId="urn:microsoft.com/office/officeart/2008/layout/LinedList"/>
    <dgm:cxn modelId="{49F471B1-2A1F-496B-AE63-B2D2B0693DF5}" type="presParOf" srcId="{20B5ABE9-049D-4785-909D-B853FF586654}" destId="{5A21BD17-D2BB-4697-85E7-403B5594C1F4}" srcOrd="1" destOrd="0" presId="urn:microsoft.com/office/officeart/2008/layout/LinedList"/>
    <dgm:cxn modelId="{2D3B32EB-363E-441F-9600-A2C9C626CE8C}" type="presParOf" srcId="{887DAFEA-741F-4A90-A682-98D857207B1B}" destId="{F658D8B3-9DAD-4204-A08A-FD0EF85A0031}" srcOrd="8" destOrd="0" presId="urn:microsoft.com/office/officeart/2008/layout/LinedList"/>
    <dgm:cxn modelId="{FF54DD86-6399-4763-BFED-51F03F2E2E7C}" type="presParOf" srcId="{887DAFEA-741F-4A90-A682-98D857207B1B}" destId="{7B9D404C-4065-493F-A83F-C796BC303F59}" srcOrd="9" destOrd="0" presId="urn:microsoft.com/office/officeart/2008/layout/LinedList"/>
    <dgm:cxn modelId="{8501E132-F2D4-4AF7-8259-8B7D09D18E96}" type="presParOf" srcId="{7B9D404C-4065-493F-A83F-C796BC303F59}" destId="{CA76F208-BA5B-42DB-96D5-6ADA72F03E21}" srcOrd="0" destOrd="0" presId="urn:microsoft.com/office/officeart/2008/layout/LinedList"/>
    <dgm:cxn modelId="{20F46B23-7EAB-42E5-9E52-B157F867AD6C}" type="presParOf" srcId="{7B9D404C-4065-493F-A83F-C796BC303F59}" destId="{001CD27D-3675-41D5-91CA-5D9DF5B0FF26}" srcOrd="1" destOrd="0" presId="urn:microsoft.com/office/officeart/2008/layout/LinedList"/>
    <dgm:cxn modelId="{EFAE7C35-926B-4FF3-83A0-64B141254E98}" type="presParOf" srcId="{887DAFEA-741F-4A90-A682-98D857207B1B}" destId="{A4C122B8-BD7C-4C6B-A762-0B3C8E0D13C6}" srcOrd="10" destOrd="0" presId="urn:microsoft.com/office/officeart/2008/layout/LinedList"/>
    <dgm:cxn modelId="{D41F2D80-49D1-4F53-8167-9825E4C8D8D3}" type="presParOf" srcId="{887DAFEA-741F-4A90-A682-98D857207B1B}" destId="{8EAB5708-AEF1-46C0-B7B9-AC4225534295}" srcOrd="11" destOrd="0" presId="urn:microsoft.com/office/officeart/2008/layout/LinedList"/>
    <dgm:cxn modelId="{5887E8E7-D0B0-4E44-8301-BE6A117909A5}" type="presParOf" srcId="{8EAB5708-AEF1-46C0-B7B9-AC4225534295}" destId="{8AFE7B79-A8F7-4974-B1D5-39DA98650EDF}" srcOrd="0" destOrd="0" presId="urn:microsoft.com/office/officeart/2008/layout/LinedList"/>
    <dgm:cxn modelId="{1CC8DE4E-3FA2-4131-8436-101679E8A1BA}" type="presParOf" srcId="{8EAB5708-AEF1-46C0-B7B9-AC4225534295}" destId="{0706681A-7E46-437A-96D6-2AB6FD3D778A}" srcOrd="1" destOrd="0" presId="urn:microsoft.com/office/officeart/2008/layout/LinedList"/>
    <dgm:cxn modelId="{48FA0675-50BD-46E2-AFA0-337883AD8E98}" type="presParOf" srcId="{887DAFEA-741F-4A90-A682-98D857207B1B}" destId="{F1454060-71F4-427C-9540-948A57AE61DE}" srcOrd="12" destOrd="0" presId="urn:microsoft.com/office/officeart/2008/layout/LinedList"/>
    <dgm:cxn modelId="{25F545A9-55E9-46AF-B8A9-B207FE277C7A}" type="presParOf" srcId="{887DAFEA-741F-4A90-A682-98D857207B1B}" destId="{DCCC0AD0-0639-4944-8329-8C57E1BA6F64}" srcOrd="13" destOrd="0" presId="urn:microsoft.com/office/officeart/2008/layout/LinedList"/>
    <dgm:cxn modelId="{96FA6637-7B4D-425B-8995-00A16587D733}" type="presParOf" srcId="{DCCC0AD0-0639-4944-8329-8C57E1BA6F64}" destId="{C2D2C343-446D-4A16-81F7-F4C27FB92D0B}" srcOrd="0" destOrd="0" presId="urn:microsoft.com/office/officeart/2008/layout/LinedList"/>
    <dgm:cxn modelId="{0FE83A75-CDCA-46B4-BC60-8A48BA6EF969}" type="presParOf" srcId="{DCCC0AD0-0639-4944-8329-8C57E1BA6F64}" destId="{27F5DB25-2409-45AC-9FBE-60B82E72FC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3306BD-EB68-48B6-BAAE-7721061D940B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D2E8B7C-19F7-4D38-8094-7B7BDF6A202A}">
      <dgm:prSet/>
      <dgm:spPr/>
      <dgm:t>
        <a:bodyPr/>
        <a:lstStyle/>
        <a:p>
          <a:r>
            <a:rPr lang="en-US" dirty="0"/>
            <a:t>Attracting and hiring skills-first talent</a:t>
          </a:r>
        </a:p>
      </dgm:t>
    </dgm:pt>
    <dgm:pt modelId="{5602B5C2-19B2-4C3B-8418-DA716339B63C}" type="parTrans" cxnId="{3CBCE258-9F02-405D-861C-AFEF740B5211}">
      <dgm:prSet/>
      <dgm:spPr/>
      <dgm:t>
        <a:bodyPr/>
        <a:lstStyle/>
        <a:p>
          <a:endParaRPr lang="en-US"/>
        </a:p>
      </dgm:t>
    </dgm:pt>
    <dgm:pt modelId="{B98B83D7-8670-44EC-B715-A2E9DEADC80E}" type="sibTrans" cxnId="{3CBCE258-9F02-405D-861C-AFEF740B5211}">
      <dgm:prSet/>
      <dgm:spPr/>
      <dgm:t>
        <a:bodyPr/>
        <a:lstStyle/>
        <a:p>
          <a:endParaRPr lang="en-US"/>
        </a:p>
      </dgm:t>
    </dgm:pt>
    <dgm:pt modelId="{DB343DCC-EACA-4221-ABFC-977D2383BADE}">
      <dgm:prSet/>
      <dgm:spPr/>
      <dgm:t>
        <a:bodyPr/>
        <a:lstStyle/>
        <a:p>
          <a:r>
            <a:rPr lang="en-US"/>
            <a:t>STARs = Skilled Through Alternate Routes</a:t>
          </a:r>
        </a:p>
      </dgm:t>
    </dgm:pt>
    <dgm:pt modelId="{748595F9-042A-4461-AF6B-36EF1E19DE37}" type="parTrans" cxnId="{61DA71F5-1246-495C-8D14-C985CF95E796}">
      <dgm:prSet/>
      <dgm:spPr/>
      <dgm:t>
        <a:bodyPr/>
        <a:lstStyle/>
        <a:p>
          <a:endParaRPr lang="en-US"/>
        </a:p>
      </dgm:t>
    </dgm:pt>
    <dgm:pt modelId="{8A5240C0-4945-47C2-BBCF-3252747CB750}" type="sibTrans" cxnId="{61DA71F5-1246-495C-8D14-C985CF95E796}">
      <dgm:prSet/>
      <dgm:spPr/>
      <dgm:t>
        <a:bodyPr/>
        <a:lstStyle/>
        <a:p>
          <a:endParaRPr lang="en-US"/>
        </a:p>
      </dgm:t>
    </dgm:pt>
    <dgm:pt modelId="{4D792433-AB78-4E2C-80F8-C5A3EB0348A0}">
      <dgm:prSet/>
      <dgm:spPr/>
      <dgm:t>
        <a:bodyPr/>
        <a:lstStyle/>
        <a:p>
          <a:r>
            <a:rPr lang="en-US"/>
            <a:t>Key Concepts in Skills-First Hiring</a:t>
          </a:r>
        </a:p>
      </dgm:t>
    </dgm:pt>
    <dgm:pt modelId="{A32ED7BB-4529-4526-BD7F-51B351E28E17}" type="parTrans" cxnId="{4C5EA639-6FA7-48B1-95FE-80831B5C459A}">
      <dgm:prSet/>
      <dgm:spPr/>
      <dgm:t>
        <a:bodyPr/>
        <a:lstStyle/>
        <a:p>
          <a:endParaRPr lang="en-US"/>
        </a:p>
      </dgm:t>
    </dgm:pt>
    <dgm:pt modelId="{4CC60FB8-A9A7-4211-854B-66810FB88433}" type="sibTrans" cxnId="{4C5EA639-6FA7-48B1-95FE-80831B5C459A}">
      <dgm:prSet/>
      <dgm:spPr/>
      <dgm:t>
        <a:bodyPr/>
        <a:lstStyle/>
        <a:p>
          <a:endParaRPr lang="en-US"/>
        </a:p>
      </dgm:t>
    </dgm:pt>
    <dgm:pt modelId="{2EAD3292-2B76-402E-8C3E-CBB5E241831D}">
      <dgm:prSet/>
      <dgm:spPr/>
      <dgm:t>
        <a:bodyPr/>
        <a:lstStyle/>
        <a:p>
          <a:r>
            <a:rPr lang="en-US"/>
            <a:t>Employee Value Propositions (EVPs), Job Descriptions, and Postings </a:t>
          </a:r>
        </a:p>
      </dgm:t>
    </dgm:pt>
    <dgm:pt modelId="{F15B52F8-2C0A-49E4-BF67-4A055EA6E190}" type="parTrans" cxnId="{87A066FC-EFB4-4C56-BBE5-0A54FDD38226}">
      <dgm:prSet/>
      <dgm:spPr/>
      <dgm:t>
        <a:bodyPr/>
        <a:lstStyle/>
        <a:p>
          <a:endParaRPr lang="en-US"/>
        </a:p>
      </dgm:t>
    </dgm:pt>
    <dgm:pt modelId="{3BCAA30F-EA4D-4C0F-96DC-574F7DD72FAE}" type="sibTrans" cxnId="{87A066FC-EFB4-4C56-BBE5-0A54FDD38226}">
      <dgm:prSet/>
      <dgm:spPr/>
      <dgm:t>
        <a:bodyPr/>
        <a:lstStyle/>
        <a:p>
          <a:endParaRPr lang="en-US"/>
        </a:p>
      </dgm:t>
    </dgm:pt>
    <dgm:pt modelId="{3A11395F-20FE-4B85-B540-B52B4D92DD04}">
      <dgm:prSet/>
      <dgm:spPr/>
      <dgm:t>
        <a:bodyPr/>
        <a:lstStyle/>
        <a:p>
          <a:r>
            <a:rPr lang="en-US"/>
            <a:t>Sourcing, Screening, and Scheduling Interviews </a:t>
          </a:r>
        </a:p>
      </dgm:t>
    </dgm:pt>
    <dgm:pt modelId="{8D574360-ED15-45F1-B11F-D3E89E4727B2}" type="parTrans" cxnId="{95A53EEB-2667-4C48-A04C-67D6D10DAA61}">
      <dgm:prSet/>
      <dgm:spPr/>
      <dgm:t>
        <a:bodyPr/>
        <a:lstStyle/>
        <a:p>
          <a:endParaRPr lang="en-US"/>
        </a:p>
      </dgm:t>
    </dgm:pt>
    <dgm:pt modelId="{4C4EB67A-FBC2-4F95-AE3A-8DE88DD8CD26}" type="sibTrans" cxnId="{95A53EEB-2667-4C48-A04C-67D6D10DAA61}">
      <dgm:prSet/>
      <dgm:spPr/>
      <dgm:t>
        <a:bodyPr/>
        <a:lstStyle/>
        <a:p>
          <a:endParaRPr lang="en-US"/>
        </a:p>
      </dgm:t>
    </dgm:pt>
    <dgm:pt modelId="{85C60402-8B64-4036-80F8-C6C701587808}">
      <dgm:prSet/>
      <dgm:spPr/>
      <dgm:t>
        <a:bodyPr/>
        <a:lstStyle/>
        <a:p>
          <a:r>
            <a:rPr lang="en-US"/>
            <a:t>Interviewing, Hiring, and Pre-Boarding </a:t>
          </a:r>
        </a:p>
      </dgm:t>
    </dgm:pt>
    <dgm:pt modelId="{E454CD79-4408-44F0-9A99-47BB8238030F}" type="parTrans" cxnId="{E2A0E4F6-6B09-4E08-AE2D-012D2593D4E7}">
      <dgm:prSet/>
      <dgm:spPr/>
      <dgm:t>
        <a:bodyPr/>
        <a:lstStyle/>
        <a:p>
          <a:endParaRPr lang="en-US"/>
        </a:p>
      </dgm:t>
    </dgm:pt>
    <dgm:pt modelId="{FF8D5214-415A-47E6-9119-0F05F6D618C0}" type="sibTrans" cxnId="{E2A0E4F6-6B09-4E08-AE2D-012D2593D4E7}">
      <dgm:prSet/>
      <dgm:spPr/>
      <dgm:t>
        <a:bodyPr/>
        <a:lstStyle/>
        <a:p>
          <a:endParaRPr lang="en-US"/>
        </a:p>
      </dgm:t>
    </dgm:pt>
    <dgm:pt modelId="{64E484E3-AC0F-43AB-88B3-258A6CCD8579}">
      <dgm:prSet/>
      <dgm:spPr/>
      <dgm:t>
        <a:bodyPr/>
        <a:lstStyle/>
        <a:p>
          <a:r>
            <a:rPr lang="en-US"/>
            <a:t>Continually Reviewing and Improving</a:t>
          </a:r>
        </a:p>
      </dgm:t>
    </dgm:pt>
    <dgm:pt modelId="{8A3FB3B2-744E-4B99-8331-404BBEF8048F}" type="parTrans" cxnId="{D77C557A-A128-4516-9892-9554C9F3B93C}">
      <dgm:prSet/>
      <dgm:spPr/>
      <dgm:t>
        <a:bodyPr/>
        <a:lstStyle/>
        <a:p>
          <a:endParaRPr lang="en-US"/>
        </a:p>
      </dgm:t>
    </dgm:pt>
    <dgm:pt modelId="{F4EAAFB9-DE9E-4BF0-8232-A781263B5D9F}" type="sibTrans" cxnId="{D77C557A-A128-4516-9892-9554C9F3B93C}">
      <dgm:prSet/>
      <dgm:spPr/>
      <dgm:t>
        <a:bodyPr/>
        <a:lstStyle/>
        <a:p>
          <a:endParaRPr lang="en-US"/>
        </a:p>
      </dgm:t>
    </dgm:pt>
    <dgm:pt modelId="{D4E56126-B962-400D-9671-AE4EE5D76BCB}">
      <dgm:prSet/>
      <dgm:spPr/>
      <dgm:t>
        <a:bodyPr/>
        <a:lstStyle/>
        <a:p>
          <a:r>
            <a:rPr lang="en-US"/>
            <a:t>Benefits</a:t>
          </a:r>
        </a:p>
      </dgm:t>
    </dgm:pt>
    <dgm:pt modelId="{0F55F7FB-F509-4424-9F72-E40D2EA4DF76}" type="parTrans" cxnId="{911F6EDB-0142-4CCC-9105-05D4ACE358B3}">
      <dgm:prSet/>
      <dgm:spPr/>
      <dgm:t>
        <a:bodyPr/>
        <a:lstStyle/>
        <a:p>
          <a:endParaRPr lang="en-US"/>
        </a:p>
      </dgm:t>
    </dgm:pt>
    <dgm:pt modelId="{F72DEEB4-13F0-4322-AE10-3E095BB069F1}" type="sibTrans" cxnId="{911F6EDB-0142-4CCC-9105-05D4ACE358B3}">
      <dgm:prSet/>
      <dgm:spPr/>
      <dgm:t>
        <a:bodyPr/>
        <a:lstStyle/>
        <a:p>
          <a:endParaRPr lang="en-US"/>
        </a:p>
      </dgm:t>
    </dgm:pt>
    <dgm:pt modelId="{4728B7CF-8EE5-4C9B-9FF0-BC192FFF7599}">
      <dgm:prSet/>
      <dgm:spPr/>
      <dgm:t>
        <a:bodyPr/>
        <a:lstStyle/>
        <a:p>
          <a:r>
            <a:rPr lang="en-US"/>
            <a:t>Better Access to Talent</a:t>
          </a:r>
        </a:p>
      </dgm:t>
    </dgm:pt>
    <dgm:pt modelId="{D2BC4AA4-8814-4FED-A495-EA8910577B90}" type="parTrans" cxnId="{D907B979-8869-455E-BE15-B5B9017BBD65}">
      <dgm:prSet/>
      <dgm:spPr/>
      <dgm:t>
        <a:bodyPr/>
        <a:lstStyle/>
        <a:p>
          <a:endParaRPr lang="en-US"/>
        </a:p>
      </dgm:t>
    </dgm:pt>
    <dgm:pt modelId="{7BA6B4FF-D284-4A7C-B273-66CCF7C9E215}" type="sibTrans" cxnId="{D907B979-8869-455E-BE15-B5B9017BBD65}">
      <dgm:prSet/>
      <dgm:spPr/>
      <dgm:t>
        <a:bodyPr/>
        <a:lstStyle/>
        <a:p>
          <a:endParaRPr lang="en-US"/>
        </a:p>
      </dgm:t>
    </dgm:pt>
    <dgm:pt modelId="{2A70DDD6-0F39-48EC-AB21-24395E4B55C1}">
      <dgm:prSet/>
      <dgm:spPr/>
      <dgm:t>
        <a:bodyPr/>
        <a:lstStyle/>
        <a:p>
          <a:r>
            <a:rPr lang="en-US"/>
            <a:t>Better-Fitting Candidates</a:t>
          </a:r>
        </a:p>
      </dgm:t>
    </dgm:pt>
    <dgm:pt modelId="{C3823C4F-B8FE-4C0C-8EA4-5A85AA302AF7}" type="parTrans" cxnId="{D0F9E5A4-80FD-4478-831B-E673B21C1B84}">
      <dgm:prSet/>
      <dgm:spPr/>
      <dgm:t>
        <a:bodyPr/>
        <a:lstStyle/>
        <a:p>
          <a:endParaRPr lang="en-US"/>
        </a:p>
      </dgm:t>
    </dgm:pt>
    <dgm:pt modelId="{554C6D2D-2E2D-4392-A45D-7CFC94E28E89}" type="sibTrans" cxnId="{D0F9E5A4-80FD-4478-831B-E673B21C1B84}">
      <dgm:prSet/>
      <dgm:spPr/>
      <dgm:t>
        <a:bodyPr/>
        <a:lstStyle/>
        <a:p>
          <a:endParaRPr lang="en-US"/>
        </a:p>
      </dgm:t>
    </dgm:pt>
    <dgm:pt modelId="{FC91218A-C0FC-432E-A802-20B7E7CE24D1}" type="pres">
      <dgm:prSet presAssocID="{BA3306BD-EB68-48B6-BAAE-7721061D940B}" presName="linear" presStyleCnt="0">
        <dgm:presLayoutVars>
          <dgm:dir/>
          <dgm:animLvl val="lvl"/>
          <dgm:resizeHandles val="exact"/>
        </dgm:presLayoutVars>
      </dgm:prSet>
      <dgm:spPr/>
    </dgm:pt>
    <dgm:pt modelId="{21230541-9FC6-421E-AE3A-FB3E082400FE}" type="pres">
      <dgm:prSet presAssocID="{CD2E8B7C-19F7-4D38-8094-7B7BDF6A202A}" presName="parentLin" presStyleCnt="0"/>
      <dgm:spPr/>
    </dgm:pt>
    <dgm:pt modelId="{A7877C78-D8E2-453E-86D0-81CC1ACC0BB9}" type="pres">
      <dgm:prSet presAssocID="{CD2E8B7C-19F7-4D38-8094-7B7BDF6A202A}" presName="parentLeftMargin" presStyleLbl="node1" presStyleIdx="0" presStyleCnt="3"/>
      <dgm:spPr/>
    </dgm:pt>
    <dgm:pt modelId="{6E27E520-DAA7-40F3-949B-B221EBDA06FB}" type="pres">
      <dgm:prSet presAssocID="{CD2E8B7C-19F7-4D38-8094-7B7BDF6A202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0DD2A2-4D41-49A2-B708-0BC74C5CC0AF}" type="pres">
      <dgm:prSet presAssocID="{CD2E8B7C-19F7-4D38-8094-7B7BDF6A202A}" presName="negativeSpace" presStyleCnt="0"/>
      <dgm:spPr/>
    </dgm:pt>
    <dgm:pt modelId="{546EB95A-56AE-4F2E-AB73-8E5E3B8F565A}" type="pres">
      <dgm:prSet presAssocID="{CD2E8B7C-19F7-4D38-8094-7B7BDF6A202A}" presName="childText" presStyleLbl="conFgAcc1" presStyleIdx="0" presStyleCnt="3">
        <dgm:presLayoutVars>
          <dgm:bulletEnabled val="1"/>
        </dgm:presLayoutVars>
      </dgm:prSet>
      <dgm:spPr/>
    </dgm:pt>
    <dgm:pt modelId="{FCD862A3-947B-44C9-8881-D8666551712D}" type="pres">
      <dgm:prSet presAssocID="{B98B83D7-8670-44EC-B715-A2E9DEADC80E}" presName="spaceBetweenRectangles" presStyleCnt="0"/>
      <dgm:spPr/>
    </dgm:pt>
    <dgm:pt modelId="{6C9393A5-DCA6-45C3-8790-2BA3469A5E4E}" type="pres">
      <dgm:prSet presAssocID="{4D792433-AB78-4E2C-80F8-C5A3EB0348A0}" presName="parentLin" presStyleCnt="0"/>
      <dgm:spPr/>
    </dgm:pt>
    <dgm:pt modelId="{BC5845AF-2A3D-4A53-8DF3-5F14185CC7AF}" type="pres">
      <dgm:prSet presAssocID="{4D792433-AB78-4E2C-80F8-C5A3EB0348A0}" presName="parentLeftMargin" presStyleLbl="node1" presStyleIdx="0" presStyleCnt="3"/>
      <dgm:spPr/>
    </dgm:pt>
    <dgm:pt modelId="{09C058A5-5EA3-4058-9538-7620137120FC}" type="pres">
      <dgm:prSet presAssocID="{4D792433-AB78-4E2C-80F8-C5A3EB0348A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11C4198-5DB2-4A56-8477-69B211C043C8}" type="pres">
      <dgm:prSet presAssocID="{4D792433-AB78-4E2C-80F8-C5A3EB0348A0}" presName="negativeSpace" presStyleCnt="0"/>
      <dgm:spPr/>
    </dgm:pt>
    <dgm:pt modelId="{DB95B04D-3038-4D8F-8732-56FBB61F9B91}" type="pres">
      <dgm:prSet presAssocID="{4D792433-AB78-4E2C-80F8-C5A3EB0348A0}" presName="childText" presStyleLbl="conFgAcc1" presStyleIdx="1" presStyleCnt="3">
        <dgm:presLayoutVars>
          <dgm:bulletEnabled val="1"/>
        </dgm:presLayoutVars>
      </dgm:prSet>
      <dgm:spPr/>
    </dgm:pt>
    <dgm:pt modelId="{85820A54-675C-4FD7-BE39-0E3D159D96E3}" type="pres">
      <dgm:prSet presAssocID="{4CC60FB8-A9A7-4211-854B-66810FB88433}" presName="spaceBetweenRectangles" presStyleCnt="0"/>
      <dgm:spPr/>
    </dgm:pt>
    <dgm:pt modelId="{B9AF5D5D-B9C6-41B3-85B2-695322B86FA2}" type="pres">
      <dgm:prSet presAssocID="{D4E56126-B962-400D-9671-AE4EE5D76BCB}" presName="parentLin" presStyleCnt="0"/>
      <dgm:spPr/>
    </dgm:pt>
    <dgm:pt modelId="{361DE6DC-0521-41E3-9EC1-7B1CA67C97B9}" type="pres">
      <dgm:prSet presAssocID="{D4E56126-B962-400D-9671-AE4EE5D76BCB}" presName="parentLeftMargin" presStyleLbl="node1" presStyleIdx="1" presStyleCnt="3"/>
      <dgm:spPr/>
    </dgm:pt>
    <dgm:pt modelId="{27513420-923E-47BE-BCD8-DDA3760C4E8D}" type="pres">
      <dgm:prSet presAssocID="{D4E56126-B962-400D-9671-AE4EE5D76BC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8FC7D41-B515-4A7B-A504-811B76492A2E}" type="pres">
      <dgm:prSet presAssocID="{D4E56126-B962-400D-9671-AE4EE5D76BCB}" presName="negativeSpace" presStyleCnt="0"/>
      <dgm:spPr/>
    </dgm:pt>
    <dgm:pt modelId="{969B1A9F-1214-44EC-AA69-41FB96BF0808}" type="pres">
      <dgm:prSet presAssocID="{D4E56126-B962-400D-9671-AE4EE5D76BC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5E79707-7271-4DD4-91E7-8413D0355406}" type="presOf" srcId="{D4E56126-B962-400D-9671-AE4EE5D76BCB}" destId="{27513420-923E-47BE-BCD8-DDA3760C4E8D}" srcOrd="1" destOrd="0" presId="urn:microsoft.com/office/officeart/2005/8/layout/list1"/>
    <dgm:cxn modelId="{72ACD016-B406-4930-BEC9-0ECD8A62E866}" type="presOf" srcId="{CD2E8B7C-19F7-4D38-8094-7B7BDF6A202A}" destId="{A7877C78-D8E2-453E-86D0-81CC1ACC0BB9}" srcOrd="0" destOrd="0" presId="urn:microsoft.com/office/officeart/2005/8/layout/list1"/>
    <dgm:cxn modelId="{4C5EA639-6FA7-48B1-95FE-80831B5C459A}" srcId="{BA3306BD-EB68-48B6-BAAE-7721061D940B}" destId="{4D792433-AB78-4E2C-80F8-C5A3EB0348A0}" srcOrd="1" destOrd="0" parTransId="{A32ED7BB-4529-4526-BD7F-51B351E28E17}" sibTransId="{4CC60FB8-A9A7-4211-854B-66810FB88433}"/>
    <dgm:cxn modelId="{BBD53347-68B2-49AB-8837-259ACDD216C6}" type="presOf" srcId="{64E484E3-AC0F-43AB-88B3-258A6CCD8579}" destId="{DB95B04D-3038-4D8F-8732-56FBB61F9B91}" srcOrd="0" destOrd="3" presId="urn:microsoft.com/office/officeart/2005/8/layout/list1"/>
    <dgm:cxn modelId="{52401453-D091-4036-AAF0-26FF69F42597}" type="presOf" srcId="{CD2E8B7C-19F7-4D38-8094-7B7BDF6A202A}" destId="{6E27E520-DAA7-40F3-949B-B221EBDA06FB}" srcOrd="1" destOrd="0" presId="urn:microsoft.com/office/officeart/2005/8/layout/list1"/>
    <dgm:cxn modelId="{3CBCE258-9F02-405D-861C-AFEF740B5211}" srcId="{BA3306BD-EB68-48B6-BAAE-7721061D940B}" destId="{CD2E8B7C-19F7-4D38-8094-7B7BDF6A202A}" srcOrd="0" destOrd="0" parTransId="{5602B5C2-19B2-4C3B-8418-DA716339B63C}" sibTransId="{B98B83D7-8670-44EC-B715-A2E9DEADC80E}"/>
    <dgm:cxn modelId="{9ADFB559-2EAA-4EE9-BF64-0F3F3E012E56}" type="presOf" srcId="{4728B7CF-8EE5-4C9B-9FF0-BC192FFF7599}" destId="{969B1A9F-1214-44EC-AA69-41FB96BF0808}" srcOrd="0" destOrd="0" presId="urn:microsoft.com/office/officeart/2005/8/layout/list1"/>
    <dgm:cxn modelId="{D907B979-8869-455E-BE15-B5B9017BBD65}" srcId="{D4E56126-B962-400D-9671-AE4EE5D76BCB}" destId="{4728B7CF-8EE5-4C9B-9FF0-BC192FFF7599}" srcOrd="0" destOrd="0" parTransId="{D2BC4AA4-8814-4FED-A495-EA8910577B90}" sibTransId="{7BA6B4FF-D284-4A7C-B273-66CCF7C9E215}"/>
    <dgm:cxn modelId="{D77C557A-A128-4516-9892-9554C9F3B93C}" srcId="{4D792433-AB78-4E2C-80F8-C5A3EB0348A0}" destId="{64E484E3-AC0F-43AB-88B3-258A6CCD8579}" srcOrd="3" destOrd="0" parTransId="{8A3FB3B2-744E-4B99-8331-404BBEF8048F}" sibTransId="{F4EAAFB9-DE9E-4BF0-8232-A781263B5D9F}"/>
    <dgm:cxn modelId="{BCCF9B7F-518B-474F-92B7-ABDF451ED456}" type="presOf" srcId="{DB343DCC-EACA-4221-ABFC-977D2383BADE}" destId="{546EB95A-56AE-4F2E-AB73-8E5E3B8F565A}" srcOrd="0" destOrd="0" presId="urn:microsoft.com/office/officeart/2005/8/layout/list1"/>
    <dgm:cxn modelId="{D9428F85-0368-4BEB-8963-273293187F5A}" type="presOf" srcId="{85C60402-8B64-4036-80F8-C6C701587808}" destId="{DB95B04D-3038-4D8F-8732-56FBB61F9B91}" srcOrd="0" destOrd="2" presId="urn:microsoft.com/office/officeart/2005/8/layout/list1"/>
    <dgm:cxn modelId="{F5DB5B89-CCE4-4165-B290-97777013E378}" type="presOf" srcId="{4D792433-AB78-4E2C-80F8-C5A3EB0348A0}" destId="{09C058A5-5EA3-4058-9538-7620137120FC}" srcOrd="1" destOrd="0" presId="urn:microsoft.com/office/officeart/2005/8/layout/list1"/>
    <dgm:cxn modelId="{23FEF589-FF07-4210-AF0D-13F7E29DC1C3}" type="presOf" srcId="{D4E56126-B962-400D-9671-AE4EE5D76BCB}" destId="{361DE6DC-0521-41E3-9EC1-7B1CA67C97B9}" srcOrd="0" destOrd="0" presId="urn:microsoft.com/office/officeart/2005/8/layout/list1"/>
    <dgm:cxn modelId="{D0F9E5A4-80FD-4478-831B-E673B21C1B84}" srcId="{D4E56126-B962-400D-9671-AE4EE5D76BCB}" destId="{2A70DDD6-0F39-48EC-AB21-24395E4B55C1}" srcOrd="1" destOrd="0" parTransId="{C3823C4F-B8FE-4C0C-8EA4-5A85AA302AF7}" sibTransId="{554C6D2D-2E2D-4392-A45D-7CFC94E28E89}"/>
    <dgm:cxn modelId="{949120AB-434F-40FF-894F-5531C51B04BB}" type="presOf" srcId="{2A70DDD6-0F39-48EC-AB21-24395E4B55C1}" destId="{969B1A9F-1214-44EC-AA69-41FB96BF0808}" srcOrd="0" destOrd="1" presId="urn:microsoft.com/office/officeart/2005/8/layout/list1"/>
    <dgm:cxn modelId="{F8AB5CB5-9AFD-4B6D-8463-EE6F7C58EC32}" type="presOf" srcId="{BA3306BD-EB68-48B6-BAAE-7721061D940B}" destId="{FC91218A-C0FC-432E-A802-20B7E7CE24D1}" srcOrd="0" destOrd="0" presId="urn:microsoft.com/office/officeart/2005/8/layout/list1"/>
    <dgm:cxn modelId="{911F6EDB-0142-4CCC-9105-05D4ACE358B3}" srcId="{BA3306BD-EB68-48B6-BAAE-7721061D940B}" destId="{D4E56126-B962-400D-9671-AE4EE5D76BCB}" srcOrd="2" destOrd="0" parTransId="{0F55F7FB-F509-4424-9F72-E40D2EA4DF76}" sibTransId="{F72DEEB4-13F0-4322-AE10-3E095BB069F1}"/>
    <dgm:cxn modelId="{D67092DC-E65F-49EF-A865-E6B712B3D83F}" type="presOf" srcId="{3A11395F-20FE-4B85-B540-B52B4D92DD04}" destId="{DB95B04D-3038-4D8F-8732-56FBB61F9B91}" srcOrd="0" destOrd="1" presId="urn:microsoft.com/office/officeart/2005/8/layout/list1"/>
    <dgm:cxn modelId="{5361B6EA-2ABD-414E-8036-E003C4112D27}" type="presOf" srcId="{2EAD3292-2B76-402E-8C3E-CBB5E241831D}" destId="{DB95B04D-3038-4D8F-8732-56FBB61F9B91}" srcOrd="0" destOrd="0" presId="urn:microsoft.com/office/officeart/2005/8/layout/list1"/>
    <dgm:cxn modelId="{95A53EEB-2667-4C48-A04C-67D6D10DAA61}" srcId="{4D792433-AB78-4E2C-80F8-C5A3EB0348A0}" destId="{3A11395F-20FE-4B85-B540-B52B4D92DD04}" srcOrd="1" destOrd="0" parTransId="{8D574360-ED15-45F1-B11F-D3E89E4727B2}" sibTransId="{4C4EB67A-FBC2-4F95-AE3A-8DE88DD8CD26}"/>
    <dgm:cxn modelId="{C652AEF0-3A12-45D0-A5D8-4F6928B97DCD}" type="presOf" srcId="{4D792433-AB78-4E2C-80F8-C5A3EB0348A0}" destId="{BC5845AF-2A3D-4A53-8DF3-5F14185CC7AF}" srcOrd="0" destOrd="0" presId="urn:microsoft.com/office/officeart/2005/8/layout/list1"/>
    <dgm:cxn modelId="{61DA71F5-1246-495C-8D14-C985CF95E796}" srcId="{CD2E8B7C-19F7-4D38-8094-7B7BDF6A202A}" destId="{DB343DCC-EACA-4221-ABFC-977D2383BADE}" srcOrd="0" destOrd="0" parTransId="{748595F9-042A-4461-AF6B-36EF1E19DE37}" sibTransId="{8A5240C0-4945-47C2-BBCF-3252747CB750}"/>
    <dgm:cxn modelId="{E2A0E4F6-6B09-4E08-AE2D-012D2593D4E7}" srcId="{4D792433-AB78-4E2C-80F8-C5A3EB0348A0}" destId="{85C60402-8B64-4036-80F8-C6C701587808}" srcOrd="2" destOrd="0" parTransId="{E454CD79-4408-44F0-9A99-47BB8238030F}" sibTransId="{FF8D5214-415A-47E6-9119-0F05F6D618C0}"/>
    <dgm:cxn modelId="{87A066FC-EFB4-4C56-BBE5-0A54FDD38226}" srcId="{4D792433-AB78-4E2C-80F8-C5A3EB0348A0}" destId="{2EAD3292-2B76-402E-8C3E-CBB5E241831D}" srcOrd="0" destOrd="0" parTransId="{F15B52F8-2C0A-49E4-BF67-4A055EA6E190}" sibTransId="{3BCAA30F-EA4D-4C0F-96DC-574F7DD72FAE}"/>
    <dgm:cxn modelId="{8352396D-DF59-4057-8429-F9B853D57EA0}" type="presParOf" srcId="{FC91218A-C0FC-432E-A802-20B7E7CE24D1}" destId="{21230541-9FC6-421E-AE3A-FB3E082400FE}" srcOrd="0" destOrd="0" presId="urn:microsoft.com/office/officeart/2005/8/layout/list1"/>
    <dgm:cxn modelId="{E8A1D2D8-EB58-4BC2-BB16-13C81EDCB05F}" type="presParOf" srcId="{21230541-9FC6-421E-AE3A-FB3E082400FE}" destId="{A7877C78-D8E2-453E-86D0-81CC1ACC0BB9}" srcOrd="0" destOrd="0" presId="urn:microsoft.com/office/officeart/2005/8/layout/list1"/>
    <dgm:cxn modelId="{FB1F2C6D-47D2-4883-B724-05DAD5C3BF44}" type="presParOf" srcId="{21230541-9FC6-421E-AE3A-FB3E082400FE}" destId="{6E27E520-DAA7-40F3-949B-B221EBDA06FB}" srcOrd="1" destOrd="0" presId="urn:microsoft.com/office/officeart/2005/8/layout/list1"/>
    <dgm:cxn modelId="{303D10E6-B910-4D26-91D8-723FE0623FA1}" type="presParOf" srcId="{FC91218A-C0FC-432E-A802-20B7E7CE24D1}" destId="{930DD2A2-4D41-49A2-B708-0BC74C5CC0AF}" srcOrd="1" destOrd="0" presId="urn:microsoft.com/office/officeart/2005/8/layout/list1"/>
    <dgm:cxn modelId="{945ED011-5030-4E76-A993-6EE04987AFB8}" type="presParOf" srcId="{FC91218A-C0FC-432E-A802-20B7E7CE24D1}" destId="{546EB95A-56AE-4F2E-AB73-8E5E3B8F565A}" srcOrd="2" destOrd="0" presId="urn:microsoft.com/office/officeart/2005/8/layout/list1"/>
    <dgm:cxn modelId="{1B85F63A-D4B2-4C8D-A883-1B3F97DA39F2}" type="presParOf" srcId="{FC91218A-C0FC-432E-A802-20B7E7CE24D1}" destId="{FCD862A3-947B-44C9-8881-D8666551712D}" srcOrd="3" destOrd="0" presId="urn:microsoft.com/office/officeart/2005/8/layout/list1"/>
    <dgm:cxn modelId="{E754F77D-A9CA-412A-A6F1-903EA26F0D71}" type="presParOf" srcId="{FC91218A-C0FC-432E-A802-20B7E7CE24D1}" destId="{6C9393A5-DCA6-45C3-8790-2BA3469A5E4E}" srcOrd="4" destOrd="0" presId="urn:microsoft.com/office/officeart/2005/8/layout/list1"/>
    <dgm:cxn modelId="{66ADC395-874A-4B52-B2AD-18C79486885B}" type="presParOf" srcId="{6C9393A5-DCA6-45C3-8790-2BA3469A5E4E}" destId="{BC5845AF-2A3D-4A53-8DF3-5F14185CC7AF}" srcOrd="0" destOrd="0" presId="urn:microsoft.com/office/officeart/2005/8/layout/list1"/>
    <dgm:cxn modelId="{1DDB56A1-4848-416E-B634-EB569792C50B}" type="presParOf" srcId="{6C9393A5-DCA6-45C3-8790-2BA3469A5E4E}" destId="{09C058A5-5EA3-4058-9538-7620137120FC}" srcOrd="1" destOrd="0" presId="urn:microsoft.com/office/officeart/2005/8/layout/list1"/>
    <dgm:cxn modelId="{E39AF367-EAA7-491A-9202-58BD23FC690F}" type="presParOf" srcId="{FC91218A-C0FC-432E-A802-20B7E7CE24D1}" destId="{811C4198-5DB2-4A56-8477-69B211C043C8}" srcOrd="5" destOrd="0" presId="urn:microsoft.com/office/officeart/2005/8/layout/list1"/>
    <dgm:cxn modelId="{F61A0657-68FB-40D4-B36B-1E98CFAAF443}" type="presParOf" srcId="{FC91218A-C0FC-432E-A802-20B7E7CE24D1}" destId="{DB95B04D-3038-4D8F-8732-56FBB61F9B91}" srcOrd="6" destOrd="0" presId="urn:microsoft.com/office/officeart/2005/8/layout/list1"/>
    <dgm:cxn modelId="{1A102A35-BF68-4B52-9DEA-5D71B3537458}" type="presParOf" srcId="{FC91218A-C0FC-432E-A802-20B7E7CE24D1}" destId="{85820A54-675C-4FD7-BE39-0E3D159D96E3}" srcOrd="7" destOrd="0" presId="urn:microsoft.com/office/officeart/2005/8/layout/list1"/>
    <dgm:cxn modelId="{047E93ED-3574-4211-B93F-6C115DB8DE1C}" type="presParOf" srcId="{FC91218A-C0FC-432E-A802-20B7E7CE24D1}" destId="{B9AF5D5D-B9C6-41B3-85B2-695322B86FA2}" srcOrd="8" destOrd="0" presId="urn:microsoft.com/office/officeart/2005/8/layout/list1"/>
    <dgm:cxn modelId="{D5BD4AE8-1BE8-4E23-994A-BB7BE42B8177}" type="presParOf" srcId="{B9AF5D5D-B9C6-41B3-85B2-695322B86FA2}" destId="{361DE6DC-0521-41E3-9EC1-7B1CA67C97B9}" srcOrd="0" destOrd="0" presId="urn:microsoft.com/office/officeart/2005/8/layout/list1"/>
    <dgm:cxn modelId="{D06BCC68-D4C2-45B2-92E7-EC3887641B4B}" type="presParOf" srcId="{B9AF5D5D-B9C6-41B3-85B2-695322B86FA2}" destId="{27513420-923E-47BE-BCD8-DDA3760C4E8D}" srcOrd="1" destOrd="0" presId="urn:microsoft.com/office/officeart/2005/8/layout/list1"/>
    <dgm:cxn modelId="{05AE7DDC-028F-414F-AE7B-9AC9127EA43A}" type="presParOf" srcId="{FC91218A-C0FC-432E-A802-20B7E7CE24D1}" destId="{18FC7D41-B515-4A7B-A504-811B76492A2E}" srcOrd="9" destOrd="0" presId="urn:microsoft.com/office/officeart/2005/8/layout/list1"/>
    <dgm:cxn modelId="{69EBE914-F942-4B14-A0C2-3A2C1D5D6E42}" type="presParOf" srcId="{FC91218A-C0FC-432E-A802-20B7E7CE24D1}" destId="{969B1A9F-1214-44EC-AA69-41FB96BF080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3DA814-DFB1-4651-A6A3-04DBAAE651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EF51752-5C0D-4029-AE1D-8317E7F5625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growth engine</a:t>
          </a:r>
        </a:p>
      </dgm:t>
    </dgm:pt>
    <dgm:pt modelId="{8EFF622F-E3A0-464F-9200-5B8832852EEB}" type="parTrans" cxnId="{37BAEBAA-6F46-4F95-AF64-C9E4935809FB}">
      <dgm:prSet/>
      <dgm:spPr/>
      <dgm:t>
        <a:bodyPr/>
        <a:lstStyle/>
        <a:p>
          <a:endParaRPr lang="en-US"/>
        </a:p>
      </dgm:t>
    </dgm:pt>
    <dgm:pt modelId="{B393B0D9-67AC-40C5-81F9-EE979A220EBF}" type="sibTrans" cxnId="{37BAEBAA-6F46-4F95-AF64-C9E4935809FB}">
      <dgm:prSet/>
      <dgm:spPr/>
      <dgm:t>
        <a:bodyPr/>
        <a:lstStyle/>
        <a:p>
          <a:endParaRPr lang="en-US"/>
        </a:p>
      </dgm:t>
    </dgm:pt>
    <dgm:pt modelId="{2AF448EE-1A70-4655-80E0-CE350F5D4D3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Upskilling and continuous learning</a:t>
          </a:r>
        </a:p>
      </dgm:t>
    </dgm:pt>
    <dgm:pt modelId="{4D7E65F1-5044-4459-9C11-DA36F16283A5}" type="parTrans" cxnId="{FC043491-9EE7-4765-A87B-BCA6736096CF}">
      <dgm:prSet/>
      <dgm:spPr/>
      <dgm:t>
        <a:bodyPr/>
        <a:lstStyle/>
        <a:p>
          <a:endParaRPr lang="en-US"/>
        </a:p>
      </dgm:t>
    </dgm:pt>
    <dgm:pt modelId="{E71E4210-C25A-452D-AF83-07B0B06CB224}" type="sibTrans" cxnId="{FC043491-9EE7-4765-A87B-BCA6736096CF}">
      <dgm:prSet/>
      <dgm:spPr/>
      <dgm:t>
        <a:bodyPr/>
        <a:lstStyle/>
        <a:p>
          <a:endParaRPr lang="en-US"/>
        </a:p>
      </dgm:t>
    </dgm:pt>
    <dgm:pt modelId="{2AA4B2D8-2D2A-4FFB-BDB8-19EED09E09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Structure learning </a:t>
          </a:r>
        </a:p>
      </dgm:t>
    </dgm:pt>
    <dgm:pt modelId="{5679172E-5331-48BE-8C51-BFF8B65135E0}" type="parTrans" cxnId="{17814D86-9742-46E4-80C2-0DEB3D610AA4}">
      <dgm:prSet/>
      <dgm:spPr/>
      <dgm:t>
        <a:bodyPr/>
        <a:lstStyle/>
        <a:p>
          <a:endParaRPr lang="en-US"/>
        </a:p>
      </dgm:t>
    </dgm:pt>
    <dgm:pt modelId="{2961BEBB-EED9-4DA0-93B8-76DA0B41957A}" type="sibTrans" cxnId="{17814D86-9742-46E4-80C2-0DEB3D610AA4}">
      <dgm:prSet/>
      <dgm:spPr/>
      <dgm:t>
        <a:bodyPr/>
        <a:lstStyle/>
        <a:p>
          <a:endParaRPr lang="en-US"/>
        </a:p>
      </dgm:t>
    </dgm:pt>
    <dgm:pt modelId="{EBD73534-ACAB-4157-92B0-ABD8008517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Mentorship</a:t>
          </a:r>
        </a:p>
      </dgm:t>
    </dgm:pt>
    <dgm:pt modelId="{D7AA5519-27CE-454F-9A9A-F3296286AD61}" type="parTrans" cxnId="{0E6A8C0D-9A69-4363-A87C-274F34E9D67E}">
      <dgm:prSet/>
      <dgm:spPr/>
      <dgm:t>
        <a:bodyPr/>
        <a:lstStyle/>
        <a:p>
          <a:endParaRPr lang="en-US"/>
        </a:p>
      </dgm:t>
    </dgm:pt>
    <dgm:pt modelId="{DB48D5BE-D4D3-4CD0-A7FA-102D661660D5}" type="sibTrans" cxnId="{0E6A8C0D-9A69-4363-A87C-274F34E9D67E}">
      <dgm:prSet/>
      <dgm:spPr/>
      <dgm:t>
        <a:bodyPr/>
        <a:lstStyle/>
        <a:p>
          <a:endParaRPr lang="en-US"/>
        </a:p>
      </dgm:t>
    </dgm:pt>
    <dgm:pt modelId="{F5B16510-18CB-45D9-B96A-3111865626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Career pathways</a:t>
          </a:r>
        </a:p>
      </dgm:t>
    </dgm:pt>
    <dgm:pt modelId="{F8FDB27F-D2A9-41B3-9044-99C5D4661719}" type="parTrans" cxnId="{8CB31912-FCEF-463F-AE3F-E7ADB21726AA}">
      <dgm:prSet/>
      <dgm:spPr/>
      <dgm:t>
        <a:bodyPr/>
        <a:lstStyle/>
        <a:p>
          <a:endParaRPr lang="en-US"/>
        </a:p>
      </dgm:t>
    </dgm:pt>
    <dgm:pt modelId="{20702589-4B4E-4D0C-950A-7F25EBE4FF67}" type="sibTrans" cxnId="{8CB31912-FCEF-463F-AE3F-E7ADB21726AA}">
      <dgm:prSet/>
      <dgm:spPr/>
      <dgm:t>
        <a:bodyPr/>
        <a:lstStyle/>
        <a:p>
          <a:endParaRPr lang="en-US"/>
        </a:p>
      </dgm:t>
    </dgm:pt>
    <dgm:pt modelId="{74A0A93B-CE09-48FE-AE4D-AAE9A9A3013C}" type="pres">
      <dgm:prSet presAssocID="{7B3DA814-DFB1-4651-A6A3-04DBAAE651AD}" presName="root" presStyleCnt="0">
        <dgm:presLayoutVars>
          <dgm:dir/>
          <dgm:resizeHandles val="exact"/>
        </dgm:presLayoutVars>
      </dgm:prSet>
      <dgm:spPr/>
    </dgm:pt>
    <dgm:pt modelId="{47068ACD-0CEC-45E6-9D9F-24E13C5C8CAC}" type="pres">
      <dgm:prSet presAssocID="{FEF51752-5C0D-4029-AE1D-8317E7F56258}" presName="compNode" presStyleCnt="0"/>
      <dgm:spPr/>
    </dgm:pt>
    <dgm:pt modelId="{E24D3F7A-7443-4D93-917F-FF47AFA653B6}" type="pres">
      <dgm:prSet presAssocID="{FEF51752-5C0D-4029-AE1D-8317E7F56258}" presName="bgRect" presStyleLbl="bgShp" presStyleIdx="0" presStyleCnt="5"/>
      <dgm:spPr/>
    </dgm:pt>
    <dgm:pt modelId="{5517908C-7F27-47B0-A9FE-624ED28DF72E}" type="pres">
      <dgm:prSet presAssocID="{FEF51752-5C0D-4029-AE1D-8317E7F56258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E5884E1C-8D2E-47F9-A758-A8E5A2590D0B}" type="pres">
      <dgm:prSet presAssocID="{FEF51752-5C0D-4029-AE1D-8317E7F56258}" presName="spaceRect" presStyleCnt="0"/>
      <dgm:spPr/>
    </dgm:pt>
    <dgm:pt modelId="{26B0EE17-2A3A-4906-9BF8-ECE66E292323}" type="pres">
      <dgm:prSet presAssocID="{FEF51752-5C0D-4029-AE1D-8317E7F56258}" presName="parTx" presStyleLbl="revTx" presStyleIdx="0" presStyleCnt="5">
        <dgm:presLayoutVars>
          <dgm:chMax val="0"/>
          <dgm:chPref val="0"/>
        </dgm:presLayoutVars>
      </dgm:prSet>
      <dgm:spPr/>
    </dgm:pt>
    <dgm:pt modelId="{391B49BB-F42A-41A7-A8C3-4AA7D802F8E1}" type="pres">
      <dgm:prSet presAssocID="{B393B0D9-67AC-40C5-81F9-EE979A220EBF}" presName="sibTrans" presStyleCnt="0"/>
      <dgm:spPr/>
    </dgm:pt>
    <dgm:pt modelId="{58BAC78E-2488-4CBE-8235-5CE0B88792F0}" type="pres">
      <dgm:prSet presAssocID="{2AF448EE-1A70-4655-80E0-CE350F5D4D3D}" presName="compNode" presStyleCnt="0"/>
      <dgm:spPr/>
    </dgm:pt>
    <dgm:pt modelId="{54513498-CC80-4532-9154-94E3E3D05DB0}" type="pres">
      <dgm:prSet presAssocID="{2AF448EE-1A70-4655-80E0-CE350F5D4D3D}" presName="bgRect" presStyleLbl="bgShp" presStyleIdx="1" presStyleCnt="5"/>
      <dgm:spPr/>
    </dgm:pt>
    <dgm:pt modelId="{FF9CFAC0-1D74-4B33-B7C1-52683A213DD3}" type="pres">
      <dgm:prSet presAssocID="{2AF448EE-1A70-4655-80E0-CE350F5D4D3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164EE29-4E42-40D9-A201-085D0EFCEE8B}" type="pres">
      <dgm:prSet presAssocID="{2AF448EE-1A70-4655-80E0-CE350F5D4D3D}" presName="spaceRect" presStyleCnt="0"/>
      <dgm:spPr/>
    </dgm:pt>
    <dgm:pt modelId="{5EDA68C4-DD8B-4553-8A8A-67D90D36A367}" type="pres">
      <dgm:prSet presAssocID="{2AF448EE-1A70-4655-80E0-CE350F5D4D3D}" presName="parTx" presStyleLbl="revTx" presStyleIdx="1" presStyleCnt="5">
        <dgm:presLayoutVars>
          <dgm:chMax val="0"/>
          <dgm:chPref val="0"/>
        </dgm:presLayoutVars>
      </dgm:prSet>
      <dgm:spPr/>
    </dgm:pt>
    <dgm:pt modelId="{94949DBB-53F7-44CC-AB0C-9EF2F5E84E3E}" type="pres">
      <dgm:prSet presAssocID="{E71E4210-C25A-452D-AF83-07B0B06CB224}" presName="sibTrans" presStyleCnt="0"/>
      <dgm:spPr/>
    </dgm:pt>
    <dgm:pt modelId="{40197C89-02AA-4F28-B1A8-BF2C393FFA57}" type="pres">
      <dgm:prSet presAssocID="{2AA4B2D8-2D2A-4FFB-BDB8-19EED09E098A}" presName="compNode" presStyleCnt="0"/>
      <dgm:spPr/>
    </dgm:pt>
    <dgm:pt modelId="{E2AEEC27-7CAE-4E44-BEF6-96681C7960AB}" type="pres">
      <dgm:prSet presAssocID="{2AA4B2D8-2D2A-4FFB-BDB8-19EED09E098A}" presName="bgRect" presStyleLbl="bgShp" presStyleIdx="2" presStyleCnt="5"/>
      <dgm:spPr/>
    </dgm:pt>
    <dgm:pt modelId="{4035B435-4AEB-4E10-90B4-3CA3A1E906E3}" type="pres">
      <dgm:prSet presAssocID="{2AA4B2D8-2D2A-4FFB-BDB8-19EED09E098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198B642-3024-41F3-B633-10F5122EAA1E}" type="pres">
      <dgm:prSet presAssocID="{2AA4B2D8-2D2A-4FFB-BDB8-19EED09E098A}" presName="spaceRect" presStyleCnt="0"/>
      <dgm:spPr/>
    </dgm:pt>
    <dgm:pt modelId="{97A12806-0B1E-4D70-95E7-69AB8DC4B354}" type="pres">
      <dgm:prSet presAssocID="{2AA4B2D8-2D2A-4FFB-BDB8-19EED09E098A}" presName="parTx" presStyleLbl="revTx" presStyleIdx="2" presStyleCnt="5">
        <dgm:presLayoutVars>
          <dgm:chMax val="0"/>
          <dgm:chPref val="0"/>
        </dgm:presLayoutVars>
      </dgm:prSet>
      <dgm:spPr/>
    </dgm:pt>
    <dgm:pt modelId="{4F067CB5-D814-4870-85EA-1008747EE6D6}" type="pres">
      <dgm:prSet presAssocID="{2961BEBB-EED9-4DA0-93B8-76DA0B41957A}" presName="sibTrans" presStyleCnt="0"/>
      <dgm:spPr/>
    </dgm:pt>
    <dgm:pt modelId="{4FC180E8-473B-4DCD-9E3C-928791195152}" type="pres">
      <dgm:prSet presAssocID="{EBD73534-ACAB-4157-92B0-ABD80085174E}" presName="compNode" presStyleCnt="0"/>
      <dgm:spPr/>
    </dgm:pt>
    <dgm:pt modelId="{0271130C-E6FC-4072-AB5F-96CDAE68B56B}" type="pres">
      <dgm:prSet presAssocID="{EBD73534-ACAB-4157-92B0-ABD80085174E}" presName="bgRect" presStyleLbl="bgShp" presStyleIdx="3" presStyleCnt="5"/>
      <dgm:spPr/>
    </dgm:pt>
    <dgm:pt modelId="{1CBAE386-DF2A-4C44-8B90-57F4C979FF04}" type="pres">
      <dgm:prSet presAssocID="{EBD73534-ACAB-4157-92B0-ABD80085174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5847618A-0845-4AAE-B50E-D99F199D3EF1}" type="pres">
      <dgm:prSet presAssocID="{EBD73534-ACAB-4157-92B0-ABD80085174E}" presName="spaceRect" presStyleCnt="0"/>
      <dgm:spPr/>
    </dgm:pt>
    <dgm:pt modelId="{51A5E71D-F2B6-4B7C-81F0-254031BAEEF5}" type="pres">
      <dgm:prSet presAssocID="{EBD73534-ACAB-4157-92B0-ABD80085174E}" presName="parTx" presStyleLbl="revTx" presStyleIdx="3" presStyleCnt="5">
        <dgm:presLayoutVars>
          <dgm:chMax val="0"/>
          <dgm:chPref val="0"/>
        </dgm:presLayoutVars>
      </dgm:prSet>
      <dgm:spPr/>
    </dgm:pt>
    <dgm:pt modelId="{1807EC16-0F4D-4CF1-87C6-4513E7755FF5}" type="pres">
      <dgm:prSet presAssocID="{DB48D5BE-D4D3-4CD0-A7FA-102D661660D5}" presName="sibTrans" presStyleCnt="0"/>
      <dgm:spPr/>
    </dgm:pt>
    <dgm:pt modelId="{3848DA3A-73DD-43F5-A591-1642C345ACCB}" type="pres">
      <dgm:prSet presAssocID="{F5B16510-18CB-45D9-B96A-3111865626C2}" presName="compNode" presStyleCnt="0"/>
      <dgm:spPr/>
    </dgm:pt>
    <dgm:pt modelId="{0AFEFEB6-94D0-4737-B241-E49B26AEEB4F}" type="pres">
      <dgm:prSet presAssocID="{F5B16510-18CB-45D9-B96A-3111865626C2}" presName="bgRect" presStyleLbl="bgShp" presStyleIdx="4" presStyleCnt="5"/>
      <dgm:spPr/>
    </dgm:pt>
    <dgm:pt modelId="{2354D8CA-3FD6-48DC-ADB6-8B409B577A50}" type="pres">
      <dgm:prSet presAssocID="{F5B16510-18CB-45D9-B96A-3111865626C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C50C8D9E-5FFA-4EC0-9B09-8D140CDC312C}" type="pres">
      <dgm:prSet presAssocID="{F5B16510-18CB-45D9-B96A-3111865626C2}" presName="spaceRect" presStyleCnt="0"/>
      <dgm:spPr/>
    </dgm:pt>
    <dgm:pt modelId="{3447201A-66B6-4E63-93BD-077FC51ADA70}" type="pres">
      <dgm:prSet presAssocID="{F5B16510-18CB-45D9-B96A-3111865626C2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E6A8C0D-9A69-4363-A87C-274F34E9D67E}" srcId="{7B3DA814-DFB1-4651-A6A3-04DBAAE651AD}" destId="{EBD73534-ACAB-4157-92B0-ABD80085174E}" srcOrd="3" destOrd="0" parTransId="{D7AA5519-27CE-454F-9A9A-F3296286AD61}" sibTransId="{DB48D5BE-D4D3-4CD0-A7FA-102D661660D5}"/>
    <dgm:cxn modelId="{8CB31912-FCEF-463F-AE3F-E7ADB21726AA}" srcId="{7B3DA814-DFB1-4651-A6A3-04DBAAE651AD}" destId="{F5B16510-18CB-45D9-B96A-3111865626C2}" srcOrd="4" destOrd="0" parTransId="{F8FDB27F-D2A9-41B3-9044-99C5D4661719}" sibTransId="{20702589-4B4E-4D0C-950A-7F25EBE4FF67}"/>
    <dgm:cxn modelId="{AE4F4040-98A0-4FAB-A9D6-5D6942BFC90E}" type="presOf" srcId="{7B3DA814-DFB1-4651-A6A3-04DBAAE651AD}" destId="{74A0A93B-CE09-48FE-AE4D-AAE9A9A3013C}" srcOrd="0" destOrd="0" presId="urn:microsoft.com/office/officeart/2018/2/layout/IconVerticalSolidList"/>
    <dgm:cxn modelId="{57AF955C-22BA-4C91-BC38-51B8FA6243D8}" type="presOf" srcId="{EBD73534-ACAB-4157-92B0-ABD80085174E}" destId="{51A5E71D-F2B6-4B7C-81F0-254031BAEEF5}" srcOrd="0" destOrd="0" presId="urn:microsoft.com/office/officeart/2018/2/layout/IconVerticalSolidList"/>
    <dgm:cxn modelId="{6B7DD543-6A52-4D25-A393-8759736FF340}" type="presOf" srcId="{F5B16510-18CB-45D9-B96A-3111865626C2}" destId="{3447201A-66B6-4E63-93BD-077FC51ADA70}" srcOrd="0" destOrd="0" presId="urn:microsoft.com/office/officeart/2018/2/layout/IconVerticalSolidList"/>
    <dgm:cxn modelId="{17814D86-9742-46E4-80C2-0DEB3D610AA4}" srcId="{7B3DA814-DFB1-4651-A6A3-04DBAAE651AD}" destId="{2AA4B2D8-2D2A-4FFB-BDB8-19EED09E098A}" srcOrd="2" destOrd="0" parTransId="{5679172E-5331-48BE-8C51-BFF8B65135E0}" sibTransId="{2961BEBB-EED9-4DA0-93B8-76DA0B41957A}"/>
    <dgm:cxn modelId="{3925498C-DB91-445C-B141-F468E967F718}" type="presOf" srcId="{2AF448EE-1A70-4655-80E0-CE350F5D4D3D}" destId="{5EDA68C4-DD8B-4553-8A8A-67D90D36A367}" srcOrd="0" destOrd="0" presId="urn:microsoft.com/office/officeart/2018/2/layout/IconVerticalSolidList"/>
    <dgm:cxn modelId="{FC043491-9EE7-4765-A87B-BCA6736096CF}" srcId="{7B3DA814-DFB1-4651-A6A3-04DBAAE651AD}" destId="{2AF448EE-1A70-4655-80E0-CE350F5D4D3D}" srcOrd="1" destOrd="0" parTransId="{4D7E65F1-5044-4459-9C11-DA36F16283A5}" sibTransId="{E71E4210-C25A-452D-AF83-07B0B06CB224}"/>
    <dgm:cxn modelId="{D98E789B-FAEA-4B40-9F6F-8F196E826B78}" type="presOf" srcId="{FEF51752-5C0D-4029-AE1D-8317E7F56258}" destId="{26B0EE17-2A3A-4906-9BF8-ECE66E292323}" srcOrd="0" destOrd="0" presId="urn:microsoft.com/office/officeart/2018/2/layout/IconVerticalSolidList"/>
    <dgm:cxn modelId="{37BAEBAA-6F46-4F95-AF64-C9E4935809FB}" srcId="{7B3DA814-DFB1-4651-A6A3-04DBAAE651AD}" destId="{FEF51752-5C0D-4029-AE1D-8317E7F56258}" srcOrd="0" destOrd="0" parTransId="{8EFF622F-E3A0-464F-9200-5B8832852EEB}" sibTransId="{B393B0D9-67AC-40C5-81F9-EE979A220EBF}"/>
    <dgm:cxn modelId="{9D7600B1-D19D-45D9-BEA2-BC2BAD518828}" type="presOf" srcId="{2AA4B2D8-2D2A-4FFB-BDB8-19EED09E098A}" destId="{97A12806-0B1E-4D70-95E7-69AB8DC4B354}" srcOrd="0" destOrd="0" presId="urn:microsoft.com/office/officeart/2018/2/layout/IconVerticalSolidList"/>
    <dgm:cxn modelId="{F63D4E96-D56E-4412-B046-198A63C64A35}" type="presParOf" srcId="{74A0A93B-CE09-48FE-AE4D-AAE9A9A3013C}" destId="{47068ACD-0CEC-45E6-9D9F-24E13C5C8CAC}" srcOrd="0" destOrd="0" presId="urn:microsoft.com/office/officeart/2018/2/layout/IconVerticalSolidList"/>
    <dgm:cxn modelId="{CADCF706-95CE-4927-9F1B-DDCE34609E01}" type="presParOf" srcId="{47068ACD-0CEC-45E6-9D9F-24E13C5C8CAC}" destId="{E24D3F7A-7443-4D93-917F-FF47AFA653B6}" srcOrd="0" destOrd="0" presId="urn:microsoft.com/office/officeart/2018/2/layout/IconVerticalSolidList"/>
    <dgm:cxn modelId="{22BDD88D-4976-4811-A24B-C57EC0AF4203}" type="presParOf" srcId="{47068ACD-0CEC-45E6-9D9F-24E13C5C8CAC}" destId="{5517908C-7F27-47B0-A9FE-624ED28DF72E}" srcOrd="1" destOrd="0" presId="urn:microsoft.com/office/officeart/2018/2/layout/IconVerticalSolidList"/>
    <dgm:cxn modelId="{A02C10E5-01B0-4D47-80A7-83FC42216351}" type="presParOf" srcId="{47068ACD-0CEC-45E6-9D9F-24E13C5C8CAC}" destId="{E5884E1C-8D2E-47F9-A758-A8E5A2590D0B}" srcOrd="2" destOrd="0" presId="urn:microsoft.com/office/officeart/2018/2/layout/IconVerticalSolidList"/>
    <dgm:cxn modelId="{CA88C0C9-0612-499B-9703-C190434E2B21}" type="presParOf" srcId="{47068ACD-0CEC-45E6-9D9F-24E13C5C8CAC}" destId="{26B0EE17-2A3A-4906-9BF8-ECE66E292323}" srcOrd="3" destOrd="0" presId="urn:microsoft.com/office/officeart/2018/2/layout/IconVerticalSolidList"/>
    <dgm:cxn modelId="{5DDB0D9B-2EB0-4AFB-BEA2-BCF65286AB97}" type="presParOf" srcId="{74A0A93B-CE09-48FE-AE4D-AAE9A9A3013C}" destId="{391B49BB-F42A-41A7-A8C3-4AA7D802F8E1}" srcOrd="1" destOrd="0" presId="urn:microsoft.com/office/officeart/2018/2/layout/IconVerticalSolidList"/>
    <dgm:cxn modelId="{CEE06969-C8CA-4C39-9F8F-11AECA3212E6}" type="presParOf" srcId="{74A0A93B-CE09-48FE-AE4D-AAE9A9A3013C}" destId="{58BAC78E-2488-4CBE-8235-5CE0B88792F0}" srcOrd="2" destOrd="0" presId="urn:microsoft.com/office/officeart/2018/2/layout/IconVerticalSolidList"/>
    <dgm:cxn modelId="{1C15914C-6A7F-41B8-9609-C774C18CC243}" type="presParOf" srcId="{58BAC78E-2488-4CBE-8235-5CE0B88792F0}" destId="{54513498-CC80-4532-9154-94E3E3D05DB0}" srcOrd="0" destOrd="0" presId="urn:microsoft.com/office/officeart/2018/2/layout/IconVerticalSolidList"/>
    <dgm:cxn modelId="{1C7A7A5B-5A8A-4161-AD78-77222DB9377C}" type="presParOf" srcId="{58BAC78E-2488-4CBE-8235-5CE0B88792F0}" destId="{FF9CFAC0-1D74-4B33-B7C1-52683A213DD3}" srcOrd="1" destOrd="0" presId="urn:microsoft.com/office/officeart/2018/2/layout/IconVerticalSolidList"/>
    <dgm:cxn modelId="{45E7D38B-120F-40F7-998D-C5AADC97D2FD}" type="presParOf" srcId="{58BAC78E-2488-4CBE-8235-5CE0B88792F0}" destId="{B164EE29-4E42-40D9-A201-085D0EFCEE8B}" srcOrd="2" destOrd="0" presId="urn:microsoft.com/office/officeart/2018/2/layout/IconVerticalSolidList"/>
    <dgm:cxn modelId="{707434F1-1ED7-465A-BBA2-919DB86410F2}" type="presParOf" srcId="{58BAC78E-2488-4CBE-8235-5CE0B88792F0}" destId="{5EDA68C4-DD8B-4553-8A8A-67D90D36A367}" srcOrd="3" destOrd="0" presId="urn:microsoft.com/office/officeart/2018/2/layout/IconVerticalSolidList"/>
    <dgm:cxn modelId="{87BACC64-A9B9-4AAF-8113-808FEAA2D018}" type="presParOf" srcId="{74A0A93B-CE09-48FE-AE4D-AAE9A9A3013C}" destId="{94949DBB-53F7-44CC-AB0C-9EF2F5E84E3E}" srcOrd="3" destOrd="0" presId="urn:microsoft.com/office/officeart/2018/2/layout/IconVerticalSolidList"/>
    <dgm:cxn modelId="{40AEBEE6-FEB9-44DE-B858-799A0B69BF87}" type="presParOf" srcId="{74A0A93B-CE09-48FE-AE4D-AAE9A9A3013C}" destId="{40197C89-02AA-4F28-B1A8-BF2C393FFA57}" srcOrd="4" destOrd="0" presId="urn:microsoft.com/office/officeart/2018/2/layout/IconVerticalSolidList"/>
    <dgm:cxn modelId="{8DB9F3E3-53F7-4C5E-B3F3-79D0A09F896B}" type="presParOf" srcId="{40197C89-02AA-4F28-B1A8-BF2C393FFA57}" destId="{E2AEEC27-7CAE-4E44-BEF6-96681C7960AB}" srcOrd="0" destOrd="0" presId="urn:microsoft.com/office/officeart/2018/2/layout/IconVerticalSolidList"/>
    <dgm:cxn modelId="{F37AFEE7-C37D-4DD7-80EA-44520ADC0A64}" type="presParOf" srcId="{40197C89-02AA-4F28-B1A8-BF2C393FFA57}" destId="{4035B435-4AEB-4E10-90B4-3CA3A1E906E3}" srcOrd="1" destOrd="0" presId="urn:microsoft.com/office/officeart/2018/2/layout/IconVerticalSolidList"/>
    <dgm:cxn modelId="{7F1DA5AA-D8DB-4550-8FFB-4C7556EC6637}" type="presParOf" srcId="{40197C89-02AA-4F28-B1A8-BF2C393FFA57}" destId="{D198B642-3024-41F3-B633-10F5122EAA1E}" srcOrd="2" destOrd="0" presId="urn:microsoft.com/office/officeart/2018/2/layout/IconVerticalSolidList"/>
    <dgm:cxn modelId="{C6022C44-06B1-43F8-8D11-3F683AECBA04}" type="presParOf" srcId="{40197C89-02AA-4F28-B1A8-BF2C393FFA57}" destId="{97A12806-0B1E-4D70-95E7-69AB8DC4B354}" srcOrd="3" destOrd="0" presId="urn:microsoft.com/office/officeart/2018/2/layout/IconVerticalSolidList"/>
    <dgm:cxn modelId="{92AA743F-295F-439D-ABAF-BCBB8909910C}" type="presParOf" srcId="{74A0A93B-CE09-48FE-AE4D-AAE9A9A3013C}" destId="{4F067CB5-D814-4870-85EA-1008747EE6D6}" srcOrd="5" destOrd="0" presId="urn:microsoft.com/office/officeart/2018/2/layout/IconVerticalSolidList"/>
    <dgm:cxn modelId="{DBCDE289-36F7-4EBA-9A55-5B881449B2CE}" type="presParOf" srcId="{74A0A93B-CE09-48FE-AE4D-AAE9A9A3013C}" destId="{4FC180E8-473B-4DCD-9E3C-928791195152}" srcOrd="6" destOrd="0" presId="urn:microsoft.com/office/officeart/2018/2/layout/IconVerticalSolidList"/>
    <dgm:cxn modelId="{5424F392-D0ED-4FFA-B4B8-1AB751DFA4AA}" type="presParOf" srcId="{4FC180E8-473B-4DCD-9E3C-928791195152}" destId="{0271130C-E6FC-4072-AB5F-96CDAE68B56B}" srcOrd="0" destOrd="0" presId="urn:microsoft.com/office/officeart/2018/2/layout/IconVerticalSolidList"/>
    <dgm:cxn modelId="{8493908C-9D70-4B80-8589-DEB836D5B725}" type="presParOf" srcId="{4FC180E8-473B-4DCD-9E3C-928791195152}" destId="{1CBAE386-DF2A-4C44-8B90-57F4C979FF04}" srcOrd="1" destOrd="0" presId="urn:microsoft.com/office/officeart/2018/2/layout/IconVerticalSolidList"/>
    <dgm:cxn modelId="{D27D3768-FBD8-4539-BF08-489B75F64E0F}" type="presParOf" srcId="{4FC180E8-473B-4DCD-9E3C-928791195152}" destId="{5847618A-0845-4AAE-B50E-D99F199D3EF1}" srcOrd="2" destOrd="0" presId="urn:microsoft.com/office/officeart/2018/2/layout/IconVerticalSolidList"/>
    <dgm:cxn modelId="{87803180-CA8E-4B45-98C2-5ADD414A8CDE}" type="presParOf" srcId="{4FC180E8-473B-4DCD-9E3C-928791195152}" destId="{51A5E71D-F2B6-4B7C-81F0-254031BAEEF5}" srcOrd="3" destOrd="0" presId="urn:microsoft.com/office/officeart/2018/2/layout/IconVerticalSolidList"/>
    <dgm:cxn modelId="{61781FCA-4E62-4FA0-866B-964719E4E6C9}" type="presParOf" srcId="{74A0A93B-CE09-48FE-AE4D-AAE9A9A3013C}" destId="{1807EC16-0F4D-4CF1-87C6-4513E7755FF5}" srcOrd="7" destOrd="0" presId="urn:microsoft.com/office/officeart/2018/2/layout/IconVerticalSolidList"/>
    <dgm:cxn modelId="{EEC49D7C-8647-46DE-8026-B8DCAE06FFA3}" type="presParOf" srcId="{74A0A93B-CE09-48FE-AE4D-AAE9A9A3013C}" destId="{3848DA3A-73DD-43F5-A591-1642C345ACCB}" srcOrd="8" destOrd="0" presId="urn:microsoft.com/office/officeart/2018/2/layout/IconVerticalSolidList"/>
    <dgm:cxn modelId="{25DEE404-5A1D-46FD-9772-BF58D93C7222}" type="presParOf" srcId="{3848DA3A-73DD-43F5-A591-1642C345ACCB}" destId="{0AFEFEB6-94D0-4737-B241-E49B26AEEB4F}" srcOrd="0" destOrd="0" presId="urn:microsoft.com/office/officeart/2018/2/layout/IconVerticalSolidList"/>
    <dgm:cxn modelId="{0AD38E0B-E248-4485-8FF4-B92E7CDEECE8}" type="presParOf" srcId="{3848DA3A-73DD-43F5-A591-1642C345ACCB}" destId="{2354D8CA-3FD6-48DC-ADB6-8B409B577A50}" srcOrd="1" destOrd="0" presId="urn:microsoft.com/office/officeart/2018/2/layout/IconVerticalSolidList"/>
    <dgm:cxn modelId="{0E236ACB-DEC8-4A27-8A44-D1DD1CC92558}" type="presParOf" srcId="{3848DA3A-73DD-43F5-A591-1642C345ACCB}" destId="{C50C8D9E-5FFA-4EC0-9B09-8D140CDC312C}" srcOrd="2" destOrd="0" presId="urn:microsoft.com/office/officeart/2018/2/layout/IconVerticalSolidList"/>
    <dgm:cxn modelId="{35BC2CAD-A19D-41B2-AF6D-FC3DB562E623}" type="presParOf" srcId="{3848DA3A-73DD-43F5-A591-1642C345ACCB}" destId="{3447201A-66B6-4E63-93BD-077FC51ADA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7E2A66-25B3-4AE8-BE06-951B20DA19ED}" type="doc">
      <dgm:prSet loTypeId="urn:microsoft.com/office/officeart/2005/8/layout/cycle4" loCatId="cycle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2A1BC7F-A5AF-4822-B7F3-7C033A98ECB7}">
      <dgm:prSet/>
      <dgm:spPr/>
      <dgm:t>
        <a:bodyPr/>
        <a:lstStyle/>
        <a:p>
          <a:r>
            <a:rPr lang="en-US"/>
            <a:t>Identify</a:t>
          </a:r>
        </a:p>
      </dgm:t>
    </dgm:pt>
    <dgm:pt modelId="{4E0D70DE-7F2B-44FF-9FEA-38E3AF6E0CC1}" type="parTrans" cxnId="{F69CCB10-3E4E-418D-BA7B-C69EDECE644A}">
      <dgm:prSet/>
      <dgm:spPr/>
      <dgm:t>
        <a:bodyPr/>
        <a:lstStyle/>
        <a:p>
          <a:endParaRPr lang="en-US"/>
        </a:p>
      </dgm:t>
    </dgm:pt>
    <dgm:pt modelId="{C243A869-C2F5-4B2D-B64B-194AC385B762}" type="sibTrans" cxnId="{F69CCB10-3E4E-418D-BA7B-C69EDECE644A}">
      <dgm:prSet/>
      <dgm:spPr/>
      <dgm:t>
        <a:bodyPr/>
        <a:lstStyle/>
        <a:p>
          <a:endParaRPr lang="en-US"/>
        </a:p>
      </dgm:t>
    </dgm:pt>
    <dgm:pt modelId="{490A8CC6-CDC0-4215-A1E8-AAE72CB7685A}">
      <dgm:prSet/>
      <dgm:spPr/>
      <dgm:t>
        <a:bodyPr/>
        <a:lstStyle/>
        <a:p>
          <a:r>
            <a:rPr lang="en-US" dirty="0"/>
            <a:t>Specific challenge for the business that is strategic, compelling, and manageable </a:t>
          </a:r>
        </a:p>
      </dgm:t>
    </dgm:pt>
    <dgm:pt modelId="{C1B6F9AA-8556-49F5-A77D-BCBDE38BEB78}" type="parTrans" cxnId="{1CFCCDA7-9BA8-4476-B77E-EE3EB7DCB88A}">
      <dgm:prSet/>
      <dgm:spPr/>
      <dgm:t>
        <a:bodyPr/>
        <a:lstStyle/>
        <a:p>
          <a:endParaRPr lang="en-US"/>
        </a:p>
      </dgm:t>
    </dgm:pt>
    <dgm:pt modelId="{FFCBE444-961D-4905-9934-0DCDB52E9008}" type="sibTrans" cxnId="{1CFCCDA7-9BA8-4476-B77E-EE3EB7DCB88A}">
      <dgm:prSet/>
      <dgm:spPr/>
      <dgm:t>
        <a:bodyPr/>
        <a:lstStyle/>
        <a:p>
          <a:endParaRPr lang="en-US"/>
        </a:p>
      </dgm:t>
    </dgm:pt>
    <dgm:pt modelId="{1D577D12-2914-4772-ACC0-9546A2AA5CB0}">
      <dgm:prSet/>
      <dgm:spPr/>
      <dgm:t>
        <a:bodyPr/>
        <a:lstStyle/>
        <a:p>
          <a:r>
            <a:rPr lang="en-US"/>
            <a:t>Involve</a:t>
          </a:r>
        </a:p>
      </dgm:t>
    </dgm:pt>
    <dgm:pt modelId="{6FC511AC-AC05-4223-A0BE-0FC0277CE359}" type="parTrans" cxnId="{78C20066-2927-41D6-AEA6-BFE6123E2095}">
      <dgm:prSet/>
      <dgm:spPr/>
      <dgm:t>
        <a:bodyPr/>
        <a:lstStyle/>
        <a:p>
          <a:endParaRPr lang="en-US"/>
        </a:p>
      </dgm:t>
    </dgm:pt>
    <dgm:pt modelId="{59F90068-BA2E-4C8E-A4FD-F1FADF022F07}" type="sibTrans" cxnId="{78C20066-2927-41D6-AEA6-BFE6123E2095}">
      <dgm:prSet/>
      <dgm:spPr/>
      <dgm:t>
        <a:bodyPr/>
        <a:lstStyle/>
        <a:p>
          <a:endParaRPr lang="en-US"/>
        </a:p>
      </dgm:t>
    </dgm:pt>
    <dgm:pt modelId="{93113F66-371F-4359-8D49-0D4AA7D329C8}">
      <dgm:prSet/>
      <dgm:spPr/>
      <dgm:t>
        <a:bodyPr/>
        <a:lstStyle/>
        <a:p>
          <a:r>
            <a:rPr lang="en-US" dirty="0"/>
            <a:t>Who needs to be a part of your change process and in what way</a:t>
          </a:r>
        </a:p>
      </dgm:t>
    </dgm:pt>
    <dgm:pt modelId="{19CAD578-3FCA-44E0-A267-6A66E72AED6D}" type="parTrans" cxnId="{C897AFED-9015-4B0F-B9B0-76061F00D8A4}">
      <dgm:prSet/>
      <dgm:spPr/>
      <dgm:t>
        <a:bodyPr/>
        <a:lstStyle/>
        <a:p>
          <a:endParaRPr lang="en-US"/>
        </a:p>
      </dgm:t>
    </dgm:pt>
    <dgm:pt modelId="{095EF6A1-2F93-4B68-A8D5-EA228738ADEB}" type="sibTrans" cxnId="{C897AFED-9015-4B0F-B9B0-76061F00D8A4}">
      <dgm:prSet/>
      <dgm:spPr/>
      <dgm:t>
        <a:bodyPr/>
        <a:lstStyle/>
        <a:p>
          <a:endParaRPr lang="en-US"/>
        </a:p>
      </dgm:t>
    </dgm:pt>
    <dgm:pt modelId="{3BC893B4-FF20-458D-80EC-000914A0DD38}">
      <dgm:prSet/>
      <dgm:spPr/>
      <dgm:t>
        <a:bodyPr/>
        <a:lstStyle/>
        <a:p>
          <a:r>
            <a:rPr lang="en-US"/>
            <a:t>Iterate</a:t>
          </a:r>
        </a:p>
      </dgm:t>
    </dgm:pt>
    <dgm:pt modelId="{B67FBD43-667E-4AB0-945D-4660A082F140}" type="parTrans" cxnId="{03BB447F-0B9C-4777-B79F-38F1C5641D87}">
      <dgm:prSet/>
      <dgm:spPr/>
      <dgm:t>
        <a:bodyPr/>
        <a:lstStyle/>
        <a:p>
          <a:endParaRPr lang="en-US"/>
        </a:p>
      </dgm:t>
    </dgm:pt>
    <dgm:pt modelId="{241A9E2F-BEBB-44EE-AD89-42D5CBBC3922}" type="sibTrans" cxnId="{03BB447F-0B9C-4777-B79F-38F1C5641D87}">
      <dgm:prSet/>
      <dgm:spPr/>
      <dgm:t>
        <a:bodyPr/>
        <a:lstStyle/>
        <a:p>
          <a:endParaRPr lang="en-US"/>
        </a:p>
      </dgm:t>
    </dgm:pt>
    <dgm:pt modelId="{E9CA53CD-7390-440F-88C3-6E4C1BE9BB6A}">
      <dgm:prSet/>
      <dgm:spPr/>
      <dgm:t>
        <a:bodyPr/>
        <a:lstStyle/>
        <a:p>
          <a:r>
            <a:rPr lang="en-US"/>
            <a:t>Create change one experiment at a time</a:t>
          </a:r>
        </a:p>
      </dgm:t>
    </dgm:pt>
    <dgm:pt modelId="{9E738F29-19C5-4AA5-8345-A65636992E19}" type="parTrans" cxnId="{5231FABB-C522-4D16-A2DB-1EE31316DAAF}">
      <dgm:prSet/>
      <dgm:spPr/>
      <dgm:t>
        <a:bodyPr/>
        <a:lstStyle/>
        <a:p>
          <a:endParaRPr lang="en-US"/>
        </a:p>
      </dgm:t>
    </dgm:pt>
    <dgm:pt modelId="{7FAEAACC-1989-4ED6-B731-F8E7A54A1A27}" type="sibTrans" cxnId="{5231FABB-C522-4D16-A2DB-1EE31316DAAF}">
      <dgm:prSet/>
      <dgm:spPr/>
      <dgm:t>
        <a:bodyPr/>
        <a:lstStyle/>
        <a:p>
          <a:endParaRPr lang="en-US"/>
        </a:p>
      </dgm:t>
    </dgm:pt>
    <dgm:pt modelId="{B9700CA8-ACBD-443D-ADF4-F301F9F260BA}">
      <dgm:prSet/>
      <dgm:spPr/>
      <dgm:t>
        <a:bodyPr/>
        <a:lstStyle/>
        <a:p>
          <a:r>
            <a:rPr lang="en-US"/>
            <a:t>Integrate</a:t>
          </a:r>
        </a:p>
      </dgm:t>
    </dgm:pt>
    <dgm:pt modelId="{542ACCBC-07E8-4E69-91DD-2F0A5DF65C24}" type="parTrans" cxnId="{EBFB3657-A6CA-410C-A217-11D3A1B9841A}">
      <dgm:prSet/>
      <dgm:spPr/>
      <dgm:t>
        <a:bodyPr/>
        <a:lstStyle/>
        <a:p>
          <a:endParaRPr lang="en-US"/>
        </a:p>
      </dgm:t>
    </dgm:pt>
    <dgm:pt modelId="{497D10B5-7DEF-402B-A429-8910D7CB0556}" type="sibTrans" cxnId="{EBFB3657-A6CA-410C-A217-11D3A1B9841A}">
      <dgm:prSet/>
      <dgm:spPr/>
      <dgm:t>
        <a:bodyPr/>
        <a:lstStyle/>
        <a:p>
          <a:endParaRPr lang="en-US"/>
        </a:p>
      </dgm:t>
    </dgm:pt>
    <dgm:pt modelId="{92F293FB-35C1-4005-A282-C4CE6ED53676}">
      <dgm:prSet/>
      <dgm:spPr/>
      <dgm:t>
        <a:bodyPr/>
        <a:lstStyle/>
        <a:p>
          <a:r>
            <a:rPr lang="en-US"/>
            <a:t>Celebrate success and continuous development</a:t>
          </a:r>
        </a:p>
      </dgm:t>
    </dgm:pt>
    <dgm:pt modelId="{100DC8C4-7C5A-40E8-9694-E47924832F86}" type="parTrans" cxnId="{D0BAE0E9-6D58-4E84-A421-A3705DA1204F}">
      <dgm:prSet/>
      <dgm:spPr/>
      <dgm:t>
        <a:bodyPr/>
        <a:lstStyle/>
        <a:p>
          <a:endParaRPr lang="en-US"/>
        </a:p>
      </dgm:t>
    </dgm:pt>
    <dgm:pt modelId="{D7709B4E-8EC7-49FA-A00C-FD0704DABDBA}" type="sibTrans" cxnId="{D0BAE0E9-6D58-4E84-A421-A3705DA1204F}">
      <dgm:prSet/>
      <dgm:spPr/>
      <dgm:t>
        <a:bodyPr/>
        <a:lstStyle/>
        <a:p>
          <a:endParaRPr lang="en-US"/>
        </a:p>
      </dgm:t>
    </dgm:pt>
    <dgm:pt modelId="{C97A7BE1-A427-42E3-8173-19C4B4370C32}" type="pres">
      <dgm:prSet presAssocID="{A97E2A66-25B3-4AE8-BE06-951B20DA19E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06BBDEF-9E13-4FBD-88F2-F8DC43067278}" type="pres">
      <dgm:prSet presAssocID="{A97E2A66-25B3-4AE8-BE06-951B20DA19ED}" presName="children" presStyleCnt="0"/>
      <dgm:spPr/>
    </dgm:pt>
    <dgm:pt modelId="{4DB809F9-9DB8-4B00-84EE-ABE137D83BBE}" type="pres">
      <dgm:prSet presAssocID="{A97E2A66-25B3-4AE8-BE06-951B20DA19ED}" presName="child1group" presStyleCnt="0"/>
      <dgm:spPr/>
    </dgm:pt>
    <dgm:pt modelId="{E27F2B00-9FF7-4EC2-88F2-532E91475F3C}" type="pres">
      <dgm:prSet presAssocID="{A97E2A66-25B3-4AE8-BE06-951B20DA19ED}" presName="child1" presStyleLbl="bgAcc1" presStyleIdx="0" presStyleCnt="4"/>
      <dgm:spPr/>
    </dgm:pt>
    <dgm:pt modelId="{743A2187-C4B3-4FF1-BB6F-1C3269D04DB8}" type="pres">
      <dgm:prSet presAssocID="{A97E2A66-25B3-4AE8-BE06-951B20DA19ED}" presName="child1Text" presStyleLbl="bgAcc1" presStyleIdx="0" presStyleCnt="4">
        <dgm:presLayoutVars>
          <dgm:bulletEnabled val="1"/>
        </dgm:presLayoutVars>
      </dgm:prSet>
      <dgm:spPr/>
    </dgm:pt>
    <dgm:pt modelId="{BC177B2F-A519-4CE9-AA3A-8ACFBBE794B2}" type="pres">
      <dgm:prSet presAssocID="{A97E2A66-25B3-4AE8-BE06-951B20DA19ED}" presName="child2group" presStyleCnt="0"/>
      <dgm:spPr/>
    </dgm:pt>
    <dgm:pt modelId="{14BE6514-2B4B-4DA1-87DC-DA4516B2AF5A}" type="pres">
      <dgm:prSet presAssocID="{A97E2A66-25B3-4AE8-BE06-951B20DA19ED}" presName="child2" presStyleLbl="bgAcc1" presStyleIdx="1" presStyleCnt="4"/>
      <dgm:spPr/>
    </dgm:pt>
    <dgm:pt modelId="{092AD989-1489-4164-987F-9A9F355E1773}" type="pres">
      <dgm:prSet presAssocID="{A97E2A66-25B3-4AE8-BE06-951B20DA19ED}" presName="child2Text" presStyleLbl="bgAcc1" presStyleIdx="1" presStyleCnt="4">
        <dgm:presLayoutVars>
          <dgm:bulletEnabled val="1"/>
        </dgm:presLayoutVars>
      </dgm:prSet>
      <dgm:spPr/>
    </dgm:pt>
    <dgm:pt modelId="{20DF7AE2-FFDF-4FD7-AB1D-6A721F4109C4}" type="pres">
      <dgm:prSet presAssocID="{A97E2A66-25B3-4AE8-BE06-951B20DA19ED}" presName="child3group" presStyleCnt="0"/>
      <dgm:spPr/>
    </dgm:pt>
    <dgm:pt modelId="{E37EB420-7C13-4F86-BF1E-8FB77A1F410F}" type="pres">
      <dgm:prSet presAssocID="{A97E2A66-25B3-4AE8-BE06-951B20DA19ED}" presName="child3" presStyleLbl="bgAcc1" presStyleIdx="2" presStyleCnt="4"/>
      <dgm:spPr/>
    </dgm:pt>
    <dgm:pt modelId="{10D63DDD-FD9E-4404-B68B-86C92C3AFCC6}" type="pres">
      <dgm:prSet presAssocID="{A97E2A66-25B3-4AE8-BE06-951B20DA19ED}" presName="child3Text" presStyleLbl="bgAcc1" presStyleIdx="2" presStyleCnt="4">
        <dgm:presLayoutVars>
          <dgm:bulletEnabled val="1"/>
        </dgm:presLayoutVars>
      </dgm:prSet>
      <dgm:spPr/>
    </dgm:pt>
    <dgm:pt modelId="{AC23F4DD-BCF5-41FB-BEAB-AE035E8DCCCE}" type="pres">
      <dgm:prSet presAssocID="{A97E2A66-25B3-4AE8-BE06-951B20DA19ED}" presName="child4group" presStyleCnt="0"/>
      <dgm:spPr/>
    </dgm:pt>
    <dgm:pt modelId="{3C349CC2-BE16-499C-A754-FE46D4299559}" type="pres">
      <dgm:prSet presAssocID="{A97E2A66-25B3-4AE8-BE06-951B20DA19ED}" presName="child4" presStyleLbl="bgAcc1" presStyleIdx="3" presStyleCnt="4"/>
      <dgm:spPr/>
    </dgm:pt>
    <dgm:pt modelId="{0085652C-2C4B-4396-8400-A339C6963FAB}" type="pres">
      <dgm:prSet presAssocID="{A97E2A66-25B3-4AE8-BE06-951B20DA19ED}" presName="child4Text" presStyleLbl="bgAcc1" presStyleIdx="3" presStyleCnt="4">
        <dgm:presLayoutVars>
          <dgm:bulletEnabled val="1"/>
        </dgm:presLayoutVars>
      </dgm:prSet>
      <dgm:spPr/>
    </dgm:pt>
    <dgm:pt modelId="{A22507D4-47F0-4D3F-BF23-112DEC94E4E0}" type="pres">
      <dgm:prSet presAssocID="{A97E2A66-25B3-4AE8-BE06-951B20DA19ED}" presName="childPlaceholder" presStyleCnt="0"/>
      <dgm:spPr/>
    </dgm:pt>
    <dgm:pt modelId="{72675599-D365-4BB3-A6C7-46461D9A0989}" type="pres">
      <dgm:prSet presAssocID="{A97E2A66-25B3-4AE8-BE06-951B20DA19ED}" presName="circle" presStyleCnt="0"/>
      <dgm:spPr/>
    </dgm:pt>
    <dgm:pt modelId="{F08CA400-3B85-4508-9CE3-3BACD577F133}" type="pres">
      <dgm:prSet presAssocID="{A97E2A66-25B3-4AE8-BE06-951B20DA19ED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97849F5-2C12-45E2-BFBC-A828C9E9BFEE}" type="pres">
      <dgm:prSet presAssocID="{A97E2A66-25B3-4AE8-BE06-951B20DA19E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23852353-44AF-48A1-A89F-50DDC95E3616}" type="pres">
      <dgm:prSet presAssocID="{A97E2A66-25B3-4AE8-BE06-951B20DA19ED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1DB9544F-53FD-4610-A909-E8CF89946586}" type="pres">
      <dgm:prSet presAssocID="{A97E2A66-25B3-4AE8-BE06-951B20DA19ED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0EAAC6F-15EB-465B-A5D0-9767013FFE54}" type="pres">
      <dgm:prSet presAssocID="{A97E2A66-25B3-4AE8-BE06-951B20DA19ED}" presName="quadrantPlaceholder" presStyleCnt="0"/>
      <dgm:spPr/>
    </dgm:pt>
    <dgm:pt modelId="{E13CD3EB-6D74-4CED-BD1A-E43C28DC0948}" type="pres">
      <dgm:prSet presAssocID="{A97E2A66-25B3-4AE8-BE06-951B20DA19ED}" presName="center1" presStyleLbl="fgShp" presStyleIdx="0" presStyleCnt="2"/>
      <dgm:spPr/>
    </dgm:pt>
    <dgm:pt modelId="{FE587FF6-9374-4A9D-8A49-D63F0982352E}" type="pres">
      <dgm:prSet presAssocID="{A97E2A66-25B3-4AE8-BE06-951B20DA19ED}" presName="center2" presStyleLbl="fgShp" presStyleIdx="1" presStyleCnt="2"/>
      <dgm:spPr/>
    </dgm:pt>
  </dgm:ptLst>
  <dgm:cxnLst>
    <dgm:cxn modelId="{8EBD5209-66EB-4424-B5C8-95B4B70744C1}" type="presOf" srcId="{490A8CC6-CDC0-4215-A1E8-AAE72CB7685A}" destId="{743A2187-C4B3-4FF1-BB6F-1C3269D04DB8}" srcOrd="1" destOrd="0" presId="urn:microsoft.com/office/officeart/2005/8/layout/cycle4"/>
    <dgm:cxn modelId="{F69CCB10-3E4E-418D-BA7B-C69EDECE644A}" srcId="{A97E2A66-25B3-4AE8-BE06-951B20DA19ED}" destId="{22A1BC7F-A5AF-4822-B7F3-7C033A98ECB7}" srcOrd="0" destOrd="0" parTransId="{4E0D70DE-7F2B-44FF-9FEA-38E3AF6E0CC1}" sibTransId="{C243A869-C2F5-4B2D-B64B-194AC385B762}"/>
    <dgm:cxn modelId="{091B6C17-AB85-41D7-9FD8-A26B81DE7266}" type="presOf" srcId="{93113F66-371F-4359-8D49-0D4AA7D329C8}" destId="{14BE6514-2B4B-4DA1-87DC-DA4516B2AF5A}" srcOrd="0" destOrd="0" presId="urn:microsoft.com/office/officeart/2005/8/layout/cycle4"/>
    <dgm:cxn modelId="{4D0C1327-DBD0-4EEB-A5CB-B2808E1528C5}" type="presOf" srcId="{92F293FB-35C1-4005-A282-C4CE6ED53676}" destId="{3C349CC2-BE16-499C-A754-FE46D4299559}" srcOrd="0" destOrd="0" presId="urn:microsoft.com/office/officeart/2005/8/layout/cycle4"/>
    <dgm:cxn modelId="{0ED2A335-C972-4103-BDFB-A50D09EAF691}" type="presOf" srcId="{490A8CC6-CDC0-4215-A1E8-AAE72CB7685A}" destId="{E27F2B00-9FF7-4EC2-88F2-532E91475F3C}" srcOrd="0" destOrd="0" presId="urn:microsoft.com/office/officeart/2005/8/layout/cycle4"/>
    <dgm:cxn modelId="{78C20066-2927-41D6-AEA6-BFE6123E2095}" srcId="{A97E2A66-25B3-4AE8-BE06-951B20DA19ED}" destId="{1D577D12-2914-4772-ACC0-9546A2AA5CB0}" srcOrd="1" destOrd="0" parTransId="{6FC511AC-AC05-4223-A0BE-0FC0277CE359}" sibTransId="{59F90068-BA2E-4C8E-A4FD-F1FADF022F07}"/>
    <dgm:cxn modelId="{A4F00A69-ECB3-432B-A3DD-2A437AD1B35C}" type="presOf" srcId="{A97E2A66-25B3-4AE8-BE06-951B20DA19ED}" destId="{C97A7BE1-A427-42E3-8173-19C4B4370C32}" srcOrd="0" destOrd="0" presId="urn:microsoft.com/office/officeart/2005/8/layout/cycle4"/>
    <dgm:cxn modelId="{E6943469-A228-4839-AA8C-5A73EDDB5095}" type="presOf" srcId="{B9700CA8-ACBD-443D-ADF4-F301F9F260BA}" destId="{1DB9544F-53FD-4610-A909-E8CF89946586}" srcOrd="0" destOrd="0" presId="urn:microsoft.com/office/officeart/2005/8/layout/cycle4"/>
    <dgm:cxn modelId="{CE587B6F-FFEF-4BD8-9B0C-C3B8E4F5DDD2}" type="presOf" srcId="{E9CA53CD-7390-440F-88C3-6E4C1BE9BB6A}" destId="{E37EB420-7C13-4F86-BF1E-8FB77A1F410F}" srcOrd="0" destOrd="0" presId="urn:microsoft.com/office/officeart/2005/8/layout/cycle4"/>
    <dgm:cxn modelId="{40AA3C70-8831-46D9-BF9D-A8E753E34993}" type="presOf" srcId="{3BC893B4-FF20-458D-80EC-000914A0DD38}" destId="{23852353-44AF-48A1-A89F-50DDC95E3616}" srcOrd="0" destOrd="0" presId="urn:microsoft.com/office/officeart/2005/8/layout/cycle4"/>
    <dgm:cxn modelId="{EBFB3657-A6CA-410C-A217-11D3A1B9841A}" srcId="{A97E2A66-25B3-4AE8-BE06-951B20DA19ED}" destId="{B9700CA8-ACBD-443D-ADF4-F301F9F260BA}" srcOrd="3" destOrd="0" parTransId="{542ACCBC-07E8-4E69-91DD-2F0A5DF65C24}" sibTransId="{497D10B5-7DEF-402B-A429-8910D7CB0556}"/>
    <dgm:cxn modelId="{A0D4217E-76E7-4540-9391-52DC97020C37}" type="presOf" srcId="{1D577D12-2914-4772-ACC0-9546A2AA5CB0}" destId="{097849F5-2C12-45E2-BFBC-A828C9E9BFEE}" srcOrd="0" destOrd="0" presId="urn:microsoft.com/office/officeart/2005/8/layout/cycle4"/>
    <dgm:cxn modelId="{03BB447F-0B9C-4777-B79F-38F1C5641D87}" srcId="{A97E2A66-25B3-4AE8-BE06-951B20DA19ED}" destId="{3BC893B4-FF20-458D-80EC-000914A0DD38}" srcOrd="2" destOrd="0" parTransId="{B67FBD43-667E-4AB0-945D-4660A082F140}" sibTransId="{241A9E2F-BEBB-44EE-AD89-42D5CBBC3922}"/>
    <dgm:cxn modelId="{1CFCCDA7-9BA8-4476-B77E-EE3EB7DCB88A}" srcId="{22A1BC7F-A5AF-4822-B7F3-7C033A98ECB7}" destId="{490A8CC6-CDC0-4215-A1E8-AAE72CB7685A}" srcOrd="0" destOrd="0" parTransId="{C1B6F9AA-8556-49F5-A77D-BCBDE38BEB78}" sibTransId="{FFCBE444-961D-4905-9934-0DCDB52E9008}"/>
    <dgm:cxn modelId="{5231FABB-C522-4D16-A2DB-1EE31316DAAF}" srcId="{3BC893B4-FF20-458D-80EC-000914A0DD38}" destId="{E9CA53CD-7390-440F-88C3-6E4C1BE9BB6A}" srcOrd="0" destOrd="0" parTransId="{9E738F29-19C5-4AA5-8345-A65636992E19}" sibTransId="{7FAEAACC-1989-4ED6-B731-F8E7A54A1A27}"/>
    <dgm:cxn modelId="{5CECF4C7-DEB7-4B5F-AE91-1EA18949DB06}" type="presOf" srcId="{22A1BC7F-A5AF-4822-B7F3-7C033A98ECB7}" destId="{F08CA400-3B85-4508-9CE3-3BACD577F133}" srcOrd="0" destOrd="0" presId="urn:microsoft.com/office/officeart/2005/8/layout/cycle4"/>
    <dgm:cxn modelId="{C0D0B0DE-0B65-4871-8456-6982F4908EEE}" type="presOf" srcId="{93113F66-371F-4359-8D49-0D4AA7D329C8}" destId="{092AD989-1489-4164-987F-9A9F355E1773}" srcOrd="1" destOrd="0" presId="urn:microsoft.com/office/officeart/2005/8/layout/cycle4"/>
    <dgm:cxn modelId="{8015ADE2-1824-41E9-89DA-5DA3C7865B87}" type="presOf" srcId="{E9CA53CD-7390-440F-88C3-6E4C1BE9BB6A}" destId="{10D63DDD-FD9E-4404-B68B-86C92C3AFCC6}" srcOrd="1" destOrd="0" presId="urn:microsoft.com/office/officeart/2005/8/layout/cycle4"/>
    <dgm:cxn modelId="{D0BAE0E9-6D58-4E84-A421-A3705DA1204F}" srcId="{B9700CA8-ACBD-443D-ADF4-F301F9F260BA}" destId="{92F293FB-35C1-4005-A282-C4CE6ED53676}" srcOrd="0" destOrd="0" parTransId="{100DC8C4-7C5A-40E8-9694-E47924832F86}" sibTransId="{D7709B4E-8EC7-49FA-A00C-FD0704DABDBA}"/>
    <dgm:cxn modelId="{8196BEEB-698C-4E54-A45D-4E8B481857BC}" type="presOf" srcId="{92F293FB-35C1-4005-A282-C4CE6ED53676}" destId="{0085652C-2C4B-4396-8400-A339C6963FAB}" srcOrd="1" destOrd="0" presId="urn:microsoft.com/office/officeart/2005/8/layout/cycle4"/>
    <dgm:cxn modelId="{C897AFED-9015-4B0F-B9B0-76061F00D8A4}" srcId="{1D577D12-2914-4772-ACC0-9546A2AA5CB0}" destId="{93113F66-371F-4359-8D49-0D4AA7D329C8}" srcOrd="0" destOrd="0" parTransId="{19CAD578-3FCA-44E0-A267-6A66E72AED6D}" sibTransId="{095EF6A1-2F93-4B68-A8D5-EA228738ADEB}"/>
    <dgm:cxn modelId="{B486857D-EF1E-4AC6-8AEB-E7DE389EE017}" type="presParOf" srcId="{C97A7BE1-A427-42E3-8173-19C4B4370C32}" destId="{006BBDEF-9E13-4FBD-88F2-F8DC43067278}" srcOrd="0" destOrd="0" presId="urn:microsoft.com/office/officeart/2005/8/layout/cycle4"/>
    <dgm:cxn modelId="{A0D965D3-BD87-4988-B7AC-18E24D78320C}" type="presParOf" srcId="{006BBDEF-9E13-4FBD-88F2-F8DC43067278}" destId="{4DB809F9-9DB8-4B00-84EE-ABE137D83BBE}" srcOrd="0" destOrd="0" presId="urn:microsoft.com/office/officeart/2005/8/layout/cycle4"/>
    <dgm:cxn modelId="{940438A0-A342-4036-9BF9-FE0155669E0F}" type="presParOf" srcId="{4DB809F9-9DB8-4B00-84EE-ABE137D83BBE}" destId="{E27F2B00-9FF7-4EC2-88F2-532E91475F3C}" srcOrd="0" destOrd="0" presId="urn:microsoft.com/office/officeart/2005/8/layout/cycle4"/>
    <dgm:cxn modelId="{08558285-77AC-4BF0-9A90-D474D3658E08}" type="presParOf" srcId="{4DB809F9-9DB8-4B00-84EE-ABE137D83BBE}" destId="{743A2187-C4B3-4FF1-BB6F-1C3269D04DB8}" srcOrd="1" destOrd="0" presId="urn:microsoft.com/office/officeart/2005/8/layout/cycle4"/>
    <dgm:cxn modelId="{1865AA04-EF33-45E1-8B80-2B1B257053B5}" type="presParOf" srcId="{006BBDEF-9E13-4FBD-88F2-F8DC43067278}" destId="{BC177B2F-A519-4CE9-AA3A-8ACFBBE794B2}" srcOrd="1" destOrd="0" presId="urn:microsoft.com/office/officeart/2005/8/layout/cycle4"/>
    <dgm:cxn modelId="{5E57821B-4C50-4893-8A03-407090762E24}" type="presParOf" srcId="{BC177B2F-A519-4CE9-AA3A-8ACFBBE794B2}" destId="{14BE6514-2B4B-4DA1-87DC-DA4516B2AF5A}" srcOrd="0" destOrd="0" presId="urn:microsoft.com/office/officeart/2005/8/layout/cycle4"/>
    <dgm:cxn modelId="{DA3A0327-7E3A-4B7E-AFB7-EFC649E84388}" type="presParOf" srcId="{BC177B2F-A519-4CE9-AA3A-8ACFBBE794B2}" destId="{092AD989-1489-4164-987F-9A9F355E1773}" srcOrd="1" destOrd="0" presId="urn:microsoft.com/office/officeart/2005/8/layout/cycle4"/>
    <dgm:cxn modelId="{47870E3A-141E-461E-AC35-E3C2E68029FC}" type="presParOf" srcId="{006BBDEF-9E13-4FBD-88F2-F8DC43067278}" destId="{20DF7AE2-FFDF-4FD7-AB1D-6A721F4109C4}" srcOrd="2" destOrd="0" presId="urn:microsoft.com/office/officeart/2005/8/layout/cycle4"/>
    <dgm:cxn modelId="{7630834D-3D5B-47D6-9062-055C8E70C558}" type="presParOf" srcId="{20DF7AE2-FFDF-4FD7-AB1D-6A721F4109C4}" destId="{E37EB420-7C13-4F86-BF1E-8FB77A1F410F}" srcOrd="0" destOrd="0" presId="urn:microsoft.com/office/officeart/2005/8/layout/cycle4"/>
    <dgm:cxn modelId="{AFA848CD-FDE5-4D2A-A42A-1B2737F0BFE4}" type="presParOf" srcId="{20DF7AE2-FFDF-4FD7-AB1D-6A721F4109C4}" destId="{10D63DDD-FD9E-4404-B68B-86C92C3AFCC6}" srcOrd="1" destOrd="0" presId="urn:microsoft.com/office/officeart/2005/8/layout/cycle4"/>
    <dgm:cxn modelId="{973ED4BD-B37F-4716-A0DB-977A3055A778}" type="presParOf" srcId="{006BBDEF-9E13-4FBD-88F2-F8DC43067278}" destId="{AC23F4DD-BCF5-41FB-BEAB-AE035E8DCCCE}" srcOrd="3" destOrd="0" presId="urn:microsoft.com/office/officeart/2005/8/layout/cycle4"/>
    <dgm:cxn modelId="{D7A2780E-115A-443C-B0F0-C05BD80D5BF1}" type="presParOf" srcId="{AC23F4DD-BCF5-41FB-BEAB-AE035E8DCCCE}" destId="{3C349CC2-BE16-499C-A754-FE46D4299559}" srcOrd="0" destOrd="0" presId="urn:microsoft.com/office/officeart/2005/8/layout/cycle4"/>
    <dgm:cxn modelId="{A28A81AA-601C-410D-B96C-94B2C5B8924E}" type="presParOf" srcId="{AC23F4DD-BCF5-41FB-BEAB-AE035E8DCCCE}" destId="{0085652C-2C4B-4396-8400-A339C6963FAB}" srcOrd="1" destOrd="0" presId="urn:microsoft.com/office/officeart/2005/8/layout/cycle4"/>
    <dgm:cxn modelId="{35B8E0F4-4683-4725-89F2-88DE23C49296}" type="presParOf" srcId="{006BBDEF-9E13-4FBD-88F2-F8DC43067278}" destId="{A22507D4-47F0-4D3F-BF23-112DEC94E4E0}" srcOrd="4" destOrd="0" presId="urn:microsoft.com/office/officeart/2005/8/layout/cycle4"/>
    <dgm:cxn modelId="{9C3346CF-933D-4515-9116-CBE90F2D379B}" type="presParOf" srcId="{C97A7BE1-A427-42E3-8173-19C4B4370C32}" destId="{72675599-D365-4BB3-A6C7-46461D9A0989}" srcOrd="1" destOrd="0" presId="urn:microsoft.com/office/officeart/2005/8/layout/cycle4"/>
    <dgm:cxn modelId="{789AECC1-4EB0-4FC7-A5AF-220FF5F6EDDF}" type="presParOf" srcId="{72675599-D365-4BB3-A6C7-46461D9A0989}" destId="{F08CA400-3B85-4508-9CE3-3BACD577F133}" srcOrd="0" destOrd="0" presId="urn:microsoft.com/office/officeart/2005/8/layout/cycle4"/>
    <dgm:cxn modelId="{41989539-7B7D-47D4-A5CB-F2B4BBAF4763}" type="presParOf" srcId="{72675599-D365-4BB3-A6C7-46461D9A0989}" destId="{097849F5-2C12-45E2-BFBC-A828C9E9BFEE}" srcOrd="1" destOrd="0" presId="urn:microsoft.com/office/officeart/2005/8/layout/cycle4"/>
    <dgm:cxn modelId="{979BCDD6-6993-4824-ADB8-EF48350486AF}" type="presParOf" srcId="{72675599-D365-4BB3-A6C7-46461D9A0989}" destId="{23852353-44AF-48A1-A89F-50DDC95E3616}" srcOrd="2" destOrd="0" presId="urn:microsoft.com/office/officeart/2005/8/layout/cycle4"/>
    <dgm:cxn modelId="{9A4BF039-E49C-4F93-AFC3-5C4599115117}" type="presParOf" srcId="{72675599-D365-4BB3-A6C7-46461D9A0989}" destId="{1DB9544F-53FD-4610-A909-E8CF89946586}" srcOrd="3" destOrd="0" presId="urn:microsoft.com/office/officeart/2005/8/layout/cycle4"/>
    <dgm:cxn modelId="{C84CFBC0-DF0C-4F70-B154-BD84706CA62D}" type="presParOf" srcId="{72675599-D365-4BB3-A6C7-46461D9A0989}" destId="{60EAAC6F-15EB-465B-A5D0-9767013FFE54}" srcOrd="4" destOrd="0" presId="urn:microsoft.com/office/officeart/2005/8/layout/cycle4"/>
    <dgm:cxn modelId="{580FC999-336F-401B-8331-766DE2119CF7}" type="presParOf" srcId="{C97A7BE1-A427-42E3-8173-19C4B4370C32}" destId="{E13CD3EB-6D74-4CED-BD1A-E43C28DC0948}" srcOrd="2" destOrd="0" presId="urn:microsoft.com/office/officeart/2005/8/layout/cycle4"/>
    <dgm:cxn modelId="{8D9DC9F9-C69C-430D-8539-00BE3AAEE057}" type="presParOf" srcId="{C97A7BE1-A427-42E3-8173-19C4B4370C32}" destId="{FE587FF6-9374-4A9D-8A49-D63F0982352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BB21C7-0264-4701-B169-8DCC721E7BD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3AB5B8-70C5-478E-85D4-36F9454BCB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Behavioral/situational interviewing</a:t>
          </a:r>
        </a:p>
      </dgm:t>
    </dgm:pt>
    <dgm:pt modelId="{933FE48D-D1BD-4FA7-B390-8CA784F7E4C6}" type="parTrans" cxnId="{45DC6C70-4C30-468E-A1CA-7A31386E5703}">
      <dgm:prSet/>
      <dgm:spPr/>
      <dgm:t>
        <a:bodyPr/>
        <a:lstStyle/>
        <a:p>
          <a:endParaRPr lang="en-US"/>
        </a:p>
      </dgm:t>
    </dgm:pt>
    <dgm:pt modelId="{7BD899A9-C838-4838-97BC-A39F39FCF7C8}" type="sibTrans" cxnId="{45DC6C70-4C30-468E-A1CA-7A31386E570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3300BB6-1B92-4885-AC96-713DD3013B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‘STAR’ method</a:t>
          </a:r>
        </a:p>
      </dgm:t>
    </dgm:pt>
    <dgm:pt modelId="{37E1078E-8A06-40A0-9BF3-CB39DC1F1D24}" type="parTrans" cxnId="{29C8561C-E3D2-49D9-A833-2115BDE1FC38}">
      <dgm:prSet/>
      <dgm:spPr/>
      <dgm:t>
        <a:bodyPr/>
        <a:lstStyle/>
        <a:p>
          <a:endParaRPr lang="en-US"/>
        </a:p>
      </dgm:t>
    </dgm:pt>
    <dgm:pt modelId="{12F1A9B4-5C52-4328-88C9-941DABD7614E}" type="sibTrans" cxnId="{29C8561C-E3D2-49D9-A833-2115BDE1FC3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D300170-90B1-49D4-B92A-9181A90FB3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Other combinations of education and experience</a:t>
          </a:r>
        </a:p>
      </dgm:t>
    </dgm:pt>
    <dgm:pt modelId="{7DA65B0F-0BA0-4372-95D1-0066C82FC425}" type="parTrans" cxnId="{06B61442-6A72-4ADF-89EA-7570DB3229E0}">
      <dgm:prSet/>
      <dgm:spPr/>
      <dgm:t>
        <a:bodyPr/>
        <a:lstStyle/>
        <a:p>
          <a:endParaRPr lang="en-US"/>
        </a:p>
      </dgm:t>
    </dgm:pt>
    <dgm:pt modelId="{082973DD-E772-483C-B840-8D6687BBAD08}" type="sibTrans" cxnId="{06B61442-6A72-4ADF-89EA-7570DB3229E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C2828F2-94F0-469B-9080-BEFA7BAEC2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RFP for new ATS will ask about skills-based features</a:t>
          </a:r>
        </a:p>
      </dgm:t>
    </dgm:pt>
    <dgm:pt modelId="{27AA3F5A-9E61-4BD3-B04F-0C0A6066EF0E}" type="parTrans" cxnId="{0B09FC6A-4862-4267-B37E-507A8EC4147B}">
      <dgm:prSet/>
      <dgm:spPr/>
      <dgm:t>
        <a:bodyPr/>
        <a:lstStyle/>
        <a:p>
          <a:endParaRPr lang="en-US"/>
        </a:p>
      </dgm:t>
    </dgm:pt>
    <dgm:pt modelId="{7732FFA8-6FE0-4363-92D2-D0D010AACD4D}" type="sibTrans" cxnId="{0B09FC6A-4862-4267-B37E-507A8EC4147B}">
      <dgm:prSet/>
      <dgm:spPr/>
      <dgm:t>
        <a:bodyPr/>
        <a:lstStyle/>
        <a:p>
          <a:endParaRPr lang="en-US"/>
        </a:p>
      </dgm:t>
    </dgm:pt>
    <dgm:pt modelId="{40873552-DB85-425F-AC53-3CA7F7117EB8}" type="pres">
      <dgm:prSet presAssocID="{FFBB21C7-0264-4701-B169-8DCC721E7BD7}" presName="root" presStyleCnt="0">
        <dgm:presLayoutVars>
          <dgm:dir/>
          <dgm:resizeHandles val="exact"/>
        </dgm:presLayoutVars>
      </dgm:prSet>
      <dgm:spPr/>
    </dgm:pt>
    <dgm:pt modelId="{B22BBC80-3C4B-484A-99E3-2B2AA1D50F79}" type="pres">
      <dgm:prSet presAssocID="{FFBB21C7-0264-4701-B169-8DCC721E7BD7}" presName="container" presStyleCnt="0">
        <dgm:presLayoutVars>
          <dgm:dir/>
          <dgm:resizeHandles val="exact"/>
        </dgm:presLayoutVars>
      </dgm:prSet>
      <dgm:spPr/>
    </dgm:pt>
    <dgm:pt modelId="{FD9B86AF-28F9-413A-862B-0AD9F198AD2C}" type="pres">
      <dgm:prSet presAssocID="{2B3AB5B8-70C5-478E-85D4-36F9454BCB17}" presName="compNode" presStyleCnt="0"/>
      <dgm:spPr/>
    </dgm:pt>
    <dgm:pt modelId="{82BBC0CD-D5ED-44F4-BBD0-F0804DE66DDB}" type="pres">
      <dgm:prSet presAssocID="{2B3AB5B8-70C5-478E-85D4-36F9454BCB17}" presName="iconBgRect" presStyleLbl="bgShp" presStyleIdx="0" presStyleCnt="4"/>
      <dgm:spPr/>
    </dgm:pt>
    <dgm:pt modelId="{C46C0BCE-78E7-417B-AA10-5C2AC85365FF}" type="pres">
      <dgm:prSet presAssocID="{2B3AB5B8-70C5-478E-85D4-36F9454BCB1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0A2C821-DAB1-42FF-8A09-5ABC36C9F8BC}" type="pres">
      <dgm:prSet presAssocID="{2B3AB5B8-70C5-478E-85D4-36F9454BCB17}" presName="spaceRect" presStyleCnt="0"/>
      <dgm:spPr/>
    </dgm:pt>
    <dgm:pt modelId="{BE2F30E0-846E-4ADB-89CB-26008C9DF5B7}" type="pres">
      <dgm:prSet presAssocID="{2B3AB5B8-70C5-478E-85D4-36F9454BCB17}" presName="textRect" presStyleLbl="revTx" presStyleIdx="0" presStyleCnt="4">
        <dgm:presLayoutVars>
          <dgm:chMax val="1"/>
          <dgm:chPref val="1"/>
        </dgm:presLayoutVars>
      </dgm:prSet>
      <dgm:spPr/>
    </dgm:pt>
    <dgm:pt modelId="{007A8692-4B46-4BDB-A089-D7B9636604EC}" type="pres">
      <dgm:prSet presAssocID="{7BD899A9-C838-4838-97BC-A39F39FCF7C8}" presName="sibTrans" presStyleLbl="sibTrans2D1" presStyleIdx="0" presStyleCnt="0"/>
      <dgm:spPr/>
    </dgm:pt>
    <dgm:pt modelId="{97183793-4891-4828-B0F4-BE5F935AE4B2}" type="pres">
      <dgm:prSet presAssocID="{53300BB6-1B92-4885-AC96-713DD3013BD9}" presName="compNode" presStyleCnt="0"/>
      <dgm:spPr/>
    </dgm:pt>
    <dgm:pt modelId="{056904FE-7343-4D6C-AF51-874D7CDA6E8B}" type="pres">
      <dgm:prSet presAssocID="{53300BB6-1B92-4885-AC96-713DD3013BD9}" presName="iconBgRect" presStyleLbl="bgShp" presStyleIdx="1" presStyleCnt="4"/>
      <dgm:spPr/>
    </dgm:pt>
    <dgm:pt modelId="{09A41E31-FA0A-4EB4-981D-4FAE35B35822}" type="pres">
      <dgm:prSet presAssocID="{53300BB6-1B92-4885-AC96-713DD3013BD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r"/>
        </a:ext>
      </dgm:extLst>
    </dgm:pt>
    <dgm:pt modelId="{0AE4B64D-8383-47B3-B7C2-9A17756380C0}" type="pres">
      <dgm:prSet presAssocID="{53300BB6-1B92-4885-AC96-713DD3013BD9}" presName="spaceRect" presStyleCnt="0"/>
      <dgm:spPr/>
    </dgm:pt>
    <dgm:pt modelId="{A46C295D-5948-4782-8A79-4D5F3A80B5CA}" type="pres">
      <dgm:prSet presAssocID="{53300BB6-1B92-4885-AC96-713DD3013BD9}" presName="textRect" presStyleLbl="revTx" presStyleIdx="1" presStyleCnt="4">
        <dgm:presLayoutVars>
          <dgm:chMax val="1"/>
          <dgm:chPref val="1"/>
        </dgm:presLayoutVars>
      </dgm:prSet>
      <dgm:spPr/>
    </dgm:pt>
    <dgm:pt modelId="{D11E647F-BF08-4379-B437-EC00775D20B5}" type="pres">
      <dgm:prSet presAssocID="{12F1A9B4-5C52-4328-88C9-941DABD7614E}" presName="sibTrans" presStyleLbl="sibTrans2D1" presStyleIdx="0" presStyleCnt="0"/>
      <dgm:spPr/>
    </dgm:pt>
    <dgm:pt modelId="{A93C5D17-39F7-44CC-BCE6-2D3B2A8F0CB9}" type="pres">
      <dgm:prSet presAssocID="{3D300170-90B1-49D4-B92A-9181A90FB3E6}" presName="compNode" presStyleCnt="0"/>
      <dgm:spPr/>
    </dgm:pt>
    <dgm:pt modelId="{006CF30B-C2C2-4649-B52E-5ED503EA403F}" type="pres">
      <dgm:prSet presAssocID="{3D300170-90B1-49D4-B92A-9181A90FB3E6}" presName="iconBgRect" presStyleLbl="bgShp" presStyleIdx="2" presStyleCnt="4"/>
      <dgm:spPr/>
    </dgm:pt>
    <dgm:pt modelId="{969094D9-B35D-40C6-A90C-A394C0A30382}" type="pres">
      <dgm:prSet presAssocID="{3D300170-90B1-49D4-B92A-9181A90FB3E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FE89975E-833B-4EA9-A838-E569AD2F7FE8}" type="pres">
      <dgm:prSet presAssocID="{3D300170-90B1-49D4-B92A-9181A90FB3E6}" presName="spaceRect" presStyleCnt="0"/>
      <dgm:spPr/>
    </dgm:pt>
    <dgm:pt modelId="{0F7EF7D7-8035-4D7D-BC5D-55629576213A}" type="pres">
      <dgm:prSet presAssocID="{3D300170-90B1-49D4-B92A-9181A90FB3E6}" presName="textRect" presStyleLbl="revTx" presStyleIdx="2" presStyleCnt="4">
        <dgm:presLayoutVars>
          <dgm:chMax val="1"/>
          <dgm:chPref val="1"/>
        </dgm:presLayoutVars>
      </dgm:prSet>
      <dgm:spPr/>
    </dgm:pt>
    <dgm:pt modelId="{519638C1-3D7C-414F-A0F6-ECAD7E1D0062}" type="pres">
      <dgm:prSet presAssocID="{082973DD-E772-483C-B840-8D6687BBAD08}" presName="sibTrans" presStyleLbl="sibTrans2D1" presStyleIdx="0" presStyleCnt="0"/>
      <dgm:spPr/>
    </dgm:pt>
    <dgm:pt modelId="{39D100BD-D72C-4C37-9889-75C55F7555CB}" type="pres">
      <dgm:prSet presAssocID="{BC2828F2-94F0-469B-9080-BEFA7BAEC238}" presName="compNode" presStyleCnt="0"/>
      <dgm:spPr/>
    </dgm:pt>
    <dgm:pt modelId="{4C0B2ED4-0C87-4001-977A-893FA53D0666}" type="pres">
      <dgm:prSet presAssocID="{BC2828F2-94F0-469B-9080-BEFA7BAEC238}" presName="iconBgRect" presStyleLbl="bgShp" presStyleIdx="3" presStyleCnt="4"/>
      <dgm:spPr/>
    </dgm:pt>
    <dgm:pt modelId="{092A99DE-771E-475B-8036-99713DE6EDF5}" type="pres">
      <dgm:prSet presAssocID="{BC2828F2-94F0-469B-9080-BEFA7BAEC23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8E5E42F0-EF32-4EE2-BA64-A2C48041F747}" type="pres">
      <dgm:prSet presAssocID="{BC2828F2-94F0-469B-9080-BEFA7BAEC238}" presName="spaceRect" presStyleCnt="0"/>
      <dgm:spPr/>
    </dgm:pt>
    <dgm:pt modelId="{3D41E4AC-59EA-4D42-896D-ADB8412AFD46}" type="pres">
      <dgm:prSet presAssocID="{BC2828F2-94F0-469B-9080-BEFA7BAEC23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0C32E17-A26F-4989-9A87-AF71AEB44759}" type="presOf" srcId="{53300BB6-1B92-4885-AC96-713DD3013BD9}" destId="{A46C295D-5948-4782-8A79-4D5F3A80B5CA}" srcOrd="0" destOrd="0" presId="urn:microsoft.com/office/officeart/2018/2/layout/IconCircleList"/>
    <dgm:cxn modelId="{29C8561C-E3D2-49D9-A833-2115BDE1FC38}" srcId="{FFBB21C7-0264-4701-B169-8DCC721E7BD7}" destId="{53300BB6-1B92-4885-AC96-713DD3013BD9}" srcOrd="1" destOrd="0" parTransId="{37E1078E-8A06-40A0-9BF3-CB39DC1F1D24}" sibTransId="{12F1A9B4-5C52-4328-88C9-941DABD7614E}"/>
    <dgm:cxn modelId="{06B61442-6A72-4ADF-89EA-7570DB3229E0}" srcId="{FFBB21C7-0264-4701-B169-8DCC721E7BD7}" destId="{3D300170-90B1-49D4-B92A-9181A90FB3E6}" srcOrd="2" destOrd="0" parTransId="{7DA65B0F-0BA0-4372-95D1-0066C82FC425}" sibTransId="{082973DD-E772-483C-B840-8D6687BBAD08}"/>
    <dgm:cxn modelId="{82F41546-484B-4FE9-A161-F78BAFBC4C7A}" type="presOf" srcId="{FFBB21C7-0264-4701-B169-8DCC721E7BD7}" destId="{40873552-DB85-425F-AC53-3CA7F7117EB8}" srcOrd="0" destOrd="0" presId="urn:microsoft.com/office/officeart/2018/2/layout/IconCircleList"/>
    <dgm:cxn modelId="{89BACA48-0306-424D-9EC5-6CCAFC4662A7}" type="presOf" srcId="{12F1A9B4-5C52-4328-88C9-941DABD7614E}" destId="{D11E647F-BF08-4379-B437-EC00775D20B5}" srcOrd="0" destOrd="0" presId="urn:microsoft.com/office/officeart/2018/2/layout/IconCircleList"/>
    <dgm:cxn modelId="{0B09FC6A-4862-4267-B37E-507A8EC4147B}" srcId="{FFBB21C7-0264-4701-B169-8DCC721E7BD7}" destId="{BC2828F2-94F0-469B-9080-BEFA7BAEC238}" srcOrd="3" destOrd="0" parTransId="{27AA3F5A-9E61-4BD3-B04F-0C0A6066EF0E}" sibTransId="{7732FFA8-6FE0-4363-92D2-D0D010AACD4D}"/>
    <dgm:cxn modelId="{45DC6C70-4C30-468E-A1CA-7A31386E5703}" srcId="{FFBB21C7-0264-4701-B169-8DCC721E7BD7}" destId="{2B3AB5B8-70C5-478E-85D4-36F9454BCB17}" srcOrd="0" destOrd="0" parTransId="{933FE48D-D1BD-4FA7-B390-8CA784F7E4C6}" sibTransId="{7BD899A9-C838-4838-97BC-A39F39FCF7C8}"/>
    <dgm:cxn modelId="{CB112899-CB9C-4214-993E-9A9804D1C132}" type="presOf" srcId="{7BD899A9-C838-4838-97BC-A39F39FCF7C8}" destId="{007A8692-4B46-4BDB-A089-D7B9636604EC}" srcOrd="0" destOrd="0" presId="urn:microsoft.com/office/officeart/2018/2/layout/IconCircleList"/>
    <dgm:cxn modelId="{9D5277BA-5BCD-4883-BB6D-5C2B0C6136DD}" type="presOf" srcId="{3D300170-90B1-49D4-B92A-9181A90FB3E6}" destId="{0F7EF7D7-8035-4D7D-BC5D-55629576213A}" srcOrd="0" destOrd="0" presId="urn:microsoft.com/office/officeart/2018/2/layout/IconCircleList"/>
    <dgm:cxn modelId="{8FFD59BE-60C0-4F0C-AED0-7D69ED19F611}" type="presOf" srcId="{BC2828F2-94F0-469B-9080-BEFA7BAEC238}" destId="{3D41E4AC-59EA-4D42-896D-ADB8412AFD46}" srcOrd="0" destOrd="0" presId="urn:microsoft.com/office/officeart/2018/2/layout/IconCircleList"/>
    <dgm:cxn modelId="{D58061D4-8551-4337-8CB9-8E2254DF08D4}" type="presOf" srcId="{2B3AB5B8-70C5-478E-85D4-36F9454BCB17}" destId="{BE2F30E0-846E-4ADB-89CB-26008C9DF5B7}" srcOrd="0" destOrd="0" presId="urn:microsoft.com/office/officeart/2018/2/layout/IconCircleList"/>
    <dgm:cxn modelId="{98FEFCFF-3FE4-463B-B6FD-B215CB393EBF}" type="presOf" srcId="{082973DD-E772-483C-B840-8D6687BBAD08}" destId="{519638C1-3D7C-414F-A0F6-ECAD7E1D0062}" srcOrd="0" destOrd="0" presId="urn:microsoft.com/office/officeart/2018/2/layout/IconCircleList"/>
    <dgm:cxn modelId="{36591C9A-E8C9-4A49-A1AF-FB25D0CA20AF}" type="presParOf" srcId="{40873552-DB85-425F-AC53-3CA7F7117EB8}" destId="{B22BBC80-3C4B-484A-99E3-2B2AA1D50F79}" srcOrd="0" destOrd="0" presId="urn:microsoft.com/office/officeart/2018/2/layout/IconCircleList"/>
    <dgm:cxn modelId="{9CF3043D-54B5-4CD2-85DD-DC91EE7D0413}" type="presParOf" srcId="{B22BBC80-3C4B-484A-99E3-2B2AA1D50F79}" destId="{FD9B86AF-28F9-413A-862B-0AD9F198AD2C}" srcOrd="0" destOrd="0" presId="urn:microsoft.com/office/officeart/2018/2/layout/IconCircleList"/>
    <dgm:cxn modelId="{78FA95A9-6C12-407E-BE8A-B0D6D8D57F55}" type="presParOf" srcId="{FD9B86AF-28F9-413A-862B-0AD9F198AD2C}" destId="{82BBC0CD-D5ED-44F4-BBD0-F0804DE66DDB}" srcOrd="0" destOrd="0" presId="urn:microsoft.com/office/officeart/2018/2/layout/IconCircleList"/>
    <dgm:cxn modelId="{C1533638-28EF-4E45-85A0-6AF8945AB4E7}" type="presParOf" srcId="{FD9B86AF-28F9-413A-862B-0AD9F198AD2C}" destId="{C46C0BCE-78E7-417B-AA10-5C2AC85365FF}" srcOrd="1" destOrd="0" presId="urn:microsoft.com/office/officeart/2018/2/layout/IconCircleList"/>
    <dgm:cxn modelId="{57D0EDFD-49F9-4D76-8603-445587B55F8F}" type="presParOf" srcId="{FD9B86AF-28F9-413A-862B-0AD9F198AD2C}" destId="{A0A2C821-DAB1-42FF-8A09-5ABC36C9F8BC}" srcOrd="2" destOrd="0" presId="urn:microsoft.com/office/officeart/2018/2/layout/IconCircleList"/>
    <dgm:cxn modelId="{410109D7-C064-4D09-A11D-CE3ACD99A57E}" type="presParOf" srcId="{FD9B86AF-28F9-413A-862B-0AD9F198AD2C}" destId="{BE2F30E0-846E-4ADB-89CB-26008C9DF5B7}" srcOrd="3" destOrd="0" presId="urn:microsoft.com/office/officeart/2018/2/layout/IconCircleList"/>
    <dgm:cxn modelId="{DF37F4F5-AF20-4EC8-90CD-E76B3ED9E935}" type="presParOf" srcId="{B22BBC80-3C4B-484A-99E3-2B2AA1D50F79}" destId="{007A8692-4B46-4BDB-A089-D7B9636604EC}" srcOrd="1" destOrd="0" presId="urn:microsoft.com/office/officeart/2018/2/layout/IconCircleList"/>
    <dgm:cxn modelId="{54E7DADF-053F-4EED-8B4B-6A30A428561A}" type="presParOf" srcId="{B22BBC80-3C4B-484A-99E3-2B2AA1D50F79}" destId="{97183793-4891-4828-B0F4-BE5F935AE4B2}" srcOrd="2" destOrd="0" presId="urn:microsoft.com/office/officeart/2018/2/layout/IconCircleList"/>
    <dgm:cxn modelId="{6A775575-F84B-4EF1-947F-067D27341E87}" type="presParOf" srcId="{97183793-4891-4828-B0F4-BE5F935AE4B2}" destId="{056904FE-7343-4D6C-AF51-874D7CDA6E8B}" srcOrd="0" destOrd="0" presId="urn:microsoft.com/office/officeart/2018/2/layout/IconCircleList"/>
    <dgm:cxn modelId="{C2BF7B91-F84D-440F-8157-9E43661445DE}" type="presParOf" srcId="{97183793-4891-4828-B0F4-BE5F935AE4B2}" destId="{09A41E31-FA0A-4EB4-981D-4FAE35B35822}" srcOrd="1" destOrd="0" presId="urn:microsoft.com/office/officeart/2018/2/layout/IconCircleList"/>
    <dgm:cxn modelId="{EEFEEA2B-3447-40A4-A2DB-06F697C8D9C2}" type="presParOf" srcId="{97183793-4891-4828-B0F4-BE5F935AE4B2}" destId="{0AE4B64D-8383-47B3-B7C2-9A17756380C0}" srcOrd="2" destOrd="0" presId="urn:microsoft.com/office/officeart/2018/2/layout/IconCircleList"/>
    <dgm:cxn modelId="{EB680C07-4266-446C-B21E-AB87A03F8754}" type="presParOf" srcId="{97183793-4891-4828-B0F4-BE5F935AE4B2}" destId="{A46C295D-5948-4782-8A79-4D5F3A80B5CA}" srcOrd="3" destOrd="0" presId="urn:microsoft.com/office/officeart/2018/2/layout/IconCircleList"/>
    <dgm:cxn modelId="{CF82DB4A-16F3-4D8C-8539-16FAA92813A6}" type="presParOf" srcId="{B22BBC80-3C4B-484A-99E3-2B2AA1D50F79}" destId="{D11E647F-BF08-4379-B437-EC00775D20B5}" srcOrd="3" destOrd="0" presId="urn:microsoft.com/office/officeart/2018/2/layout/IconCircleList"/>
    <dgm:cxn modelId="{98F9901D-DE79-43D7-882E-3ED6E4340C2E}" type="presParOf" srcId="{B22BBC80-3C4B-484A-99E3-2B2AA1D50F79}" destId="{A93C5D17-39F7-44CC-BCE6-2D3B2A8F0CB9}" srcOrd="4" destOrd="0" presId="urn:microsoft.com/office/officeart/2018/2/layout/IconCircleList"/>
    <dgm:cxn modelId="{BB33B6AD-0C81-4927-A434-1124B7E805CA}" type="presParOf" srcId="{A93C5D17-39F7-44CC-BCE6-2D3B2A8F0CB9}" destId="{006CF30B-C2C2-4649-B52E-5ED503EA403F}" srcOrd="0" destOrd="0" presId="urn:microsoft.com/office/officeart/2018/2/layout/IconCircleList"/>
    <dgm:cxn modelId="{9778BE25-4909-44DF-BDD5-A2019DCB92BA}" type="presParOf" srcId="{A93C5D17-39F7-44CC-BCE6-2D3B2A8F0CB9}" destId="{969094D9-B35D-40C6-A90C-A394C0A30382}" srcOrd="1" destOrd="0" presId="urn:microsoft.com/office/officeart/2018/2/layout/IconCircleList"/>
    <dgm:cxn modelId="{658BE237-C125-4B8C-A031-86889208711F}" type="presParOf" srcId="{A93C5D17-39F7-44CC-BCE6-2D3B2A8F0CB9}" destId="{FE89975E-833B-4EA9-A838-E569AD2F7FE8}" srcOrd="2" destOrd="0" presId="urn:microsoft.com/office/officeart/2018/2/layout/IconCircleList"/>
    <dgm:cxn modelId="{E16BFA60-3AA2-415A-A5E7-B09683A75343}" type="presParOf" srcId="{A93C5D17-39F7-44CC-BCE6-2D3B2A8F0CB9}" destId="{0F7EF7D7-8035-4D7D-BC5D-55629576213A}" srcOrd="3" destOrd="0" presId="urn:microsoft.com/office/officeart/2018/2/layout/IconCircleList"/>
    <dgm:cxn modelId="{BD288B63-A06D-496A-AE91-957F25C89B42}" type="presParOf" srcId="{B22BBC80-3C4B-484A-99E3-2B2AA1D50F79}" destId="{519638C1-3D7C-414F-A0F6-ECAD7E1D0062}" srcOrd="5" destOrd="0" presId="urn:microsoft.com/office/officeart/2018/2/layout/IconCircleList"/>
    <dgm:cxn modelId="{9D3FACD3-81CC-43A3-8121-A0720732C5E7}" type="presParOf" srcId="{B22BBC80-3C4B-484A-99E3-2B2AA1D50F79}" destId="{39D100BD-D72C-4C37-9889-75C55F7555CB}" srcOrd="6" destOrd="0" presId="urn:microsoft.com/office/officeart/2018/2/layout/IconCircleList"/>
    <dgm:cxn modelId="{7B6F73A2-A636-4BE4-A1D5-B9196002AE5E}" type="presParOf" srcId="{39D100BD-D72C-4C37-9889-75C55F7555CB}" destId="{4C0B2ED4-0C87-4001-977A-893FA53D0666}" srcOrd="0" destOrd="0" presId="urn:microsoft.com/office/officeart/2018/2/layout/IconCircleList"/>
    <dgm:cxn modelId="{22AC304E-EAED-48C1-9240-A969E5F03272}" type="presParOf" srcId="{39D100BD-D72C-4C37-9889-75C55F7555CB}" destId="{092A99DE-771E-475B-8036-99713DE6EDF5}" srcOrd="1" destOrd="0" presId="urn:microsoft.com/office/officeart/2018/2/layout/IconCircleList"/>
    <dgm:cxn modelId="{C471F401-6E67-469B-90CD-094AE3BDB768}" type="presParOf" srcId="{39D100BD-D72C-4C37-9889-75C55F7555CB}" destId="{8E5E42F0-EF32-4EE2-BA64-A2C48041F747}" srcOrd="2" destOrd="0" presId="urn:microsoft.com/office/officeart/2018/2/layout/IconCircleList"/>
    <dgm:cxn modelId="{044FCB79-16D3-45AC-A656-7AA577A009CE}" type="presParOf" srcId="{39D100BD-D72C-4C37-9889-75C55F7555CB}" destId="{3D41E4AC-59EA-4D42-896D-ADB8412AFD4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3EC5AF0-1339-47AC-A9C1-E011D48390B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96037A-4195-4F2E-8FB2-59FAAE5907F8}">
      <dgm:prSet/>
      <dgm:spPr/>
      <dgm:t>
        <a:bodyPr/>
        <a:lstStyle/>
        <a:p>
          <a:r>
            <a:rPr lang="en-US" b="1"/>
            <a:t>Company Information</a:t>
          </a:r>
          <a:endParaRPr lang="en-US"/>
        </a:p>
      </dgm:t>
    </dgm:pt>
    <dgm:pt modelId="{A9A8CC7A-FA4B-4B9C-8522-6AD4694897E1}" type="parTrans" cxnId="{C37E08B3-18B3-4549-8B86-1C0BF504B8C6}">
      <dgm:prSet/>
      <dgm:spPr/>
      <dgm:t>
        <a:bodyPr/>
        <a:lstStyle/>
        <a:p>
          <a:endParaRPr lang="en-US"/>
        </a:p>
      </dgm:t>
    </dgm:pt>
    <dgm:pt modelId="{83E420AB-EB2F-4952-A613-9917EF509476}" type="sibTrans" cxnId="{C37E08B3-18B3-4549-8B86-1C0BF504B8C6}">
      <dgm:prSet/>
      <dgm:spPr/>
      <dgm:t>
        <a:bodyPr/>
        <a:lstStyle/>
        <a:p>
          <a:endParaRPr lang="en-US"/>
        </a:p>
      </dgm:t>
    </dgm:pt>
    <dgm:pt modelId="{AC5A9919-2DCA-4C87-A44C-A461F88F972E}">
      <dgm:prSet/>
      <dgm:spPr/>
      <dgm:t>
        <a:bodyPr/>
        <a:lstStyle/>
        <a:p>
          <a:r>
            <a:rPr lang="en-US"/>
            <a:t>Use concise, straightforward language, and active verbs</a:t>
          </a:r>
        </a:p>
      </dgm:t>
    </dgm:pt>
    <dgm:pt modelId="{F2012B3A-97E3-42B5-B27F-146B7D2C8004}" type="parTrans" cxnId="{7662BBA3-C893-43FB-9675-71C95B0F67FF}">
      <dgm:prSet/>
      <dgm:spPr/>
      <dgm:t>
        <a:bodyPr/>
        <a:lstStyle/>
        <a:p>
          <a:endParaRPr lang="en-US"/>
        </a:p>
      </dgm:t>
    </dgm:pt>
    <dgm:pt modelId="{99828A2E-17CE-4749-94E7-2E2710986FA3}" type="sibTrans" cxnId="{7662BBA3-C893-43FB-9675-71C95B0F67FF}">
      <dgm:prSet/>
      <dgm:spPr/>
      <dgm:t>
        <a:bodyPr/>
        <a:lstStyle/>
        <a:p>
          <a:endParaRPr lang="en-US"/>
        </a:p>
      </dgm:t>
    </dgm:pt>
    <dgm:pt modelId="{6A3AB090-D754-4AFD-AA75-2F6AB51CAD8F}">
      <dgm:prSet/>
      <dgm:spPr/>
      <dgm:t>
        <a:bodyPr/>
        <a:lstStyle/>
        <a:p>
          <a:r>
            <a:rPr lang="en-US"/>
            <a:t>Avoid industry jargon and any specialized terms</a:t>
          </a:r>
        </a:p>
      </dgm:t>
    </dgm:pt>
    <dgm:pt modelId="{4A65A34C-0354-4155-9A75-65D6E7693245}" type="parTrans" cxnId="{040A327D-EB87-439D-8AD2-BCD411AD1682}">
      <dgm:prSet/>
      <dgm:spPr/>
      <dgm:t>
        <a:bodyPr/>
        <a:lstStyle/>
        <a:p>
          <a:endParaRPr lang="en-US"/>
        </a:p>
      </dgm:t>
    </dgm:pt>
    <dgm:pt modelId="{D17DC2F5-DBFA-40DE-9D1F-3C3CA06DAC10}" type="sibTrans" cxnId="{040A327D-EB87-439D-8AD2-BCD411AD1682}">
      <dgm:prSet/>
      <dgm:spPr/>
      <dgm:t>
        <a:bodyPr/>
        <a:lstStyle/>
        <a:p>
          <a:endParaRPr lang="en-US"/>
        </a:p>
      </dgm:t>
    </dgm:pt>
    <dgm:pt modelId="{DF00009C-F0F0-4A04-B746-7E59B0B41341}">
      <dgm:prSet/>
      <dgm:spPr/>
      <dgm:t>
        <a:bodyPr/>
        <a:lstStyle/>
        <a:p>
          <a:r>
            <a:rPr lang="en-US"/>
            <a:t>Keep this section short—no more than a few sentences</a:t>
          </a:r>
        </a:p>
      </dgm:t>
    </dgm:pt>
    <dgm:pt modelId="{D5DB1F99-9C22-4792-806A-226A0BA5A0EC}" type="parTrans" cxnId="{320391C8-06DE-438D-8884-61F47081CC69}">
      <dgm:prSet/>
      <dgm:spPr/>
      <dgm:t>
        <a:bodyPr/>
        <a:lstStyle/>
        <a:p>
          <a:endParaRPr lang="en-US"/>
        </a:p>
      </dgm:t>
    </dgm:pt>
    <dgm:pt modelId="{5A59001F-1EAE-49DB-BB46-4645634517C7}" type="sibTrans" cxnId="{320391C8-06DE-438D-8884-61F47081CC69}">
      <dgm:prSet/>
      <dgm:spPr/>
      <dgm:t>
        <a:bodyPr/>
        <a:lstStyle/>
        <a:p>
          <a:endParaRPr lang="en-US"/>
        </a:p>
      </dgm:t>
    </dgm:pt>
    <dgm:pt modelId="{ACE45B20-851E-45A6-8A74-0CD4D623AA7F}">
      <dgm:prSet/>
      <dgm:spPr/>
      <dgm:t>
        <a:bodyPr/>
        <a:lstStyle/>
        <a:p>
          <a:r>
            <a:rPr lang="en-US"/>
            <a:t>Interested candidates can find more information on the company website</a:t>
          </a:r>
        </a:p>
      </dgm:t>
    </dgm:pt>
    <dgm:pt modelId="{91919A4B-F6A8-41DF-B271-D08D0A5CE4E0}" type="parTrans" cxnId="{9A169C18-FB65-4E22-893E-76E2ABC0F103}">
      <dgm:prSet/>
      <dgm:spPr/>
      <dgm:t>
        <a:bodyPr/>
        <a:lstStyle/>
        <a:p>
          <a:endParaRPr lang="en-US"/>
        </a:p>
      </dgm:t>
    </dgm:pt>
    <dgm:pt modelId="{33033383-336A-4E98-B3C7-1054B9998EEE}" type="sibTrans" cxnId="{9A169C18-FB65-4E22-893E-76E2ABC0F103}">
      <dgm:prSet/>
      <dgm:spPr/>
      <dgm:t>
        <a:bodyPr/>
        <a:lstStyle/>
        <a:p>
          <a:endParaRPr lang="en-US"/>
        </a:p>
      </dgm:t>
    </dgm:pt>
    <dgm:pt modelId="{65D4CAD3-EE17-4406-81BC-AFDB10D6E132}">
      <dgm:prSet/>
      <dgm:spPr/>
      <dgm:t>
        <a:bodyPr/>
        <a:lstStyle/>
        <a:p>
          <a:r>
            <a:rPr lang="en-US" b="1"/>
            <a:t>Essential Job Details</a:t>
          </a:r>
          <a:endParaRPr lang="en-US"/>
        </a:p>
      </dgm:t>
    </dgm:pt>
    <dgm:pt modelId="{0D8DEB6C-7EF1-4BD6-9CA8-3725C316E4DA}" type="parTrans" cxnId="{D037F8B1-B5BC-49D3-84C8-E85AA76A6D52}">
      <dgm:prSet/>
      <dgm:spPr/>
      <dgm:t>
        <a:bodyPr/>
        <a:lstStyle/>
        <a:p>
          <a:endParaRPr lang="en-US"/>
        </a:p>
      </dgm:t>
    </dgm:pt>
    <dgm:pt modelId="{672B9E08-FD00-42D4-8212-E6F6EB6584E9}" type="sibTrans" cxnId="{D037F8B1-B5BC-49D3-84C8-E85AA76A6D52}">
      <dgm:prSet/>
      <dgm:spPr/>
      <dgm:t>
        <a:bodyPr/>
        <a:lstStyle/>
        <a:p>
          <a:endParaRPr lang="en-US"/>
        </a:p>
      </dgm:t>
    </dgm:pt>
    <dgm:pt modelId="{37D480F4-CE9F-48B1-BB5A-0C346AF3AE41}">
      <dgm:prSet/>
      <dgm:spPr/>
      <dgm:t>
        <a:bodyPr/>
        <a:lstStyle/>
        <a:p>
          <a:r>
            <a:rPr lang="en-US"/>
            <a:t>Provide a clear, basic understanding of the position and how it fits in the company</a:t>
          </a:r>
        </a:p>
      </dgm:t>
    </dgm:pt>
    <dgm:pt modelId="{C418D25F-C74F-446B-8B7A-E716B924E645}" type="parTrans" cxnId="{59660F43-859B-4A06-AFB9-27D9C89263B8}">
      <dgm:prSet/>
      <dgm:spPr/>
      <dgm:t>
        <a:bodyPr/>
        <a:lstStyle/>
        <a:p>
          <a:endParaRPr lang="en-US"/>
        </a:p>
      </dgm:t>
    </dgm:pt>
    <dgm:pt modelId="{EEE41C2A-19B2-4E6A-B8DD-7688D940119D}" type="sibTrans" cxnId="{59660F43-859B-4A06-AFB9-27D9C89263B8}">
      <dgm:prSet/>
      <dgm:spPr/>
      <dgm:t>
        <a:bodyPr/>
        <a:lstStyle/>
        <a:p>
          <a:endParaRPr lang="en-US"/>
        </a:p>
      </dgm:t>
    </dgm:pt>
    <dgm:pt modelId="{3E1A872F-B6FC-4F8F-B25A-B34EA7D9564B}">
      <dgm:prSet/>
      <dgm:spPr/>
      <dgm:t>
        <a:bodyPr/>
        <a:lstStyle/>
        <a:p>
          <a:r>
            <a:rPr lang="en-US" b="1"/>
            <a:t>Job Summary</a:t>
          </a:r>
          <a:endParaRPr lang="en-US"/>
        </a:p>
      </dgm:t>
    </dgm:pt>
    <dgm:pt modelId="{85AACD1E-85C2-4ACF-8D98-93E68AC22118}" type="parTrans" cxnId="{6A6B25CC-596E-4000-B060-8979A4ABD795}">
      <dgm:prSet/>
      <dgm:spPr/>
      <dgm:t>
        <a:bodyPr/>
        <a:lstStyle/>
        <a:p>
          <a:endParaRPr lang="en-US"/>
        </a:p>
      </dgm:t>
    </dgm:pt>
    <dgm:pt modelId="{F141EC6A-7C1D-4E69-B2D2-9D17A75C6F54}" type="sibTrans" cxnId="{6A6B25CC-596E-4000-B060-8979A4ABD795}">
      <dgm:prSet/>
      <dgm:spPr/>
      <dgm:t>
        <a:bodyPr/>
        <a:lstStyle/>
        <a:p>
          <a:endParaRPr lang="en-US"/>
        </a:p>
      </dgm:t>
    </dgm:pt>
    <dgm:pt modelId="{22F51CEB-FF05-43D3-BF3F-F4D08F8FA0FC}">
      <dgm:prSet/>
      <dgm:spPr/>
      <dgm:t>
        <a:bodyPr/>
        <a:lstStyle/>
        <a:p>
          <a:r>
            <a:rPr lang="en-US"/>
            <a:t>Make interested to learn more</a:t>
          </a:r>
        </a:p>
      </dgm:t>
    </dgm:pt>
    <dgm:pt modelId="{52DAB64A-A864-43DB-A420-EADB2CD654F3}" type="parTrans" cxnId="{37ED006C-FD17-435E-93E2-8D5140A342A0}">
      <dgm:prSet/>
      <dgm:spPr/>
      <dgm:t>
        <a:bodyPr/>
        <a:lstStyle/>
        <a:p>
          <a:endParaRPr lang="en-US"/>
        </a:p>
      </dgm:t>
    </dgm:pt>
    <dgm:pt modelId="{D1F5138F-CD36-4235-A044-0A46E686EED4}" type="sibTrans" cxnId="{37ED006C-FD17-435E-93E2-8D5140A342A0}">
      <dgm:prSet/>
      <dgm:spPr/>
      <dgm:t>
        <a:bodyPr/>
        <a:lstStyle/>
        <a:p>
          <a:endParaRPr lang="en-US"/>
        </a:p>
      </dgm:t>
    </dgm:pt>
    <dgm:pt modelId="{88E4769B-C38E-42F5-B05D-9BEFB22447DB}">
      <dgm:prSet/>
      <dgm:spPr/>
      <dgm:t>
        <a:bodyPr/>
        <a:lstStyle/>
        <a:p>
          <a:r>
            <a:rPr lang="en-US" b="1"/>
            <a:t>Skills, Knowledge, and Expertise</a:t>
          </a:r>
          <a:r>
            <a:rPr lang="en-US"/>
            <a:t> </a:t>
          </a:r>
        </a:p>
      </dgm:t>
    </dgm:pt>
    <dgm:pt modelId="{275C0E51-46FD-4B3B-A0E8-B7542AF55DD7}" type="parTrans" cxnId="{039DCB21-A1E2-4C02-A6BF-DFDC75FC07CF}">
      <dgm:prSet/>
      <dgm:spPr/>
      <dgm:t>
        <a:bodyPr/>
        <a:lstStyle/>
        <a:p>
          <a:endParaRPr lang="en-US"/>
        </a:p>
      </dgm:t>
    </dgm:pt>
    <dgm:pt modelId="{73AFF701-0E11-42B7-9118-52732ABF59EC}" type="sibTrans" cxnId="{039DCB21-A1E2-4C02-A6BF-DFDC75FC07CF}">
      <dgm:prSet/>
      <dgm:spPr/>
      <dgm:t>
        <a:bodyPr/>
        <a:lstStyle/>
        <a:p>
          <a:endParaRPr lang="en-US"/>
        </a:p>
      </dgm:t>
    </dgm:pt>
    <dgm:pt modelId="{A49E39B9-1F30-487B-BB4F-292D289014F7}">
      <dgm:prSet/>
      <dgm:spPr/>
      <dgm:t>
        <a:bodyPr/>
        <a:lstStyle/>
        <a:p>
          <a:r>
            <a:rPr lang="en-US" dirty="0"/>
            <a:t>Don’t be vague—be precise</a:t>
          </a:r>
        </a:p>
      </dgm:t>
    </dgm:pt>
    <dgm:pt modelId="{A188DC9F-2B0E-46CA-94E8-F764F9515271}" type="parTrans" cxnId="{6BCD0FCA-D1B5-4304-A38A-36E466B537AF}">
      <dgm:prSet/>
      <dgm:spPr/>
      <dgm:t>
        <a:bodyPr/>
        <a:lstStyle/>
        <a:p>
          <a:endParaRPr lang="en-US"/>
        </a:p>
      </dgm:t>
    </dgm:pt>
    <dgm:pt modelId="{3124ED45-AE2C-4AAA-9FB8-7F5F3AE2C75E}" type="sibTrans" cxnId="{6BCD0FCA-D1B5-4304-A38A-36E466B537AF}">
      <dgm:prSet/>
      <dgm:spPr/>
      <dgm:t>
        <a:bodyPr/>
        <a:lstStyle/>
        <a:p>
          <a:endParaRPr lang="en-US"/>
        </a:p>
      </dgm:t>
    </dgm:pt>
    <dgm:pt modelId="{6D496ED2-6E88-4C63-B28D-C3BA0ABDD665}">
      <dgm:prSet/>
      <dgm:spPr/>
      <dgm:t>
        <a:bodyPr/>
        <a:lstStyle/>
        <a:p>
          <a:r>
            <a:rPr lang="en-US"/>
            <a:t>Be sure the skills can be demonstrated</a:t>
          </a:r>
        </a:p>
      </dgm:t>
    </dgm:pt>
    <dgm:pt modelId="{18CC4177-8B81-4F07-B658-C59BDB5F316A}" type="parTrans" cxnId="{EA203C7D-27BD-4063-950C-7FB5B330A0FF}">
      <dgm:prSet/>
      <dgm:spPr/>
      <dgm:t>
        <a:bodyPr/>
        <a:lstStyle/>
        <a:p>
          <a:endParaRPr lang="en-US"/>
        </a:p>
      </dgm:t>
    </dgm:pt>
    <dgm:pt modelId="{7857C336-0D96-4764-A8D2-0C9BB73ACA58}" type="sibTrans" cxnId="{EA203C7D-27BD-4063-950C-7FB5B330A0FF}">
      <dgm:prSet/>
      <dgm:spPr/>
      <dgm:t>
        <a:bodyPr/>
        <a:lstStyle/>
        <a:p>
          <a:endParaRPr lang="en-US"/>
        </a:p>
      </dgm:t>
    </dgm:pt>
    <dgm:pt modelId="{E10A8BC1-4641-4790-8ACF-57FCD106BB1D}">
      <dgm:prSet/>
      <dgm:spPr/>
      <dgm:t>
        <a:bodyPr/>
        <a:lstStyle/>
        <a:p>
          <a:r>
            <a:rPr lang="en-US" dirty="0"/>
            <a:t>Prioritize the day one skills</a:t>
          </a:r>
        </a:p>
      </dgm:t>
    </dgm:pt>
    <dgm:pt modelId="{FF4DBE4D-EAC8-4898-889A-386F1E2A5649}" type="parTrans" cxnId="{5D745B72-E11F-4A84-A900-1821F8AA1347}">
      <dgm:prSet/>
      <dgm:spPr/>
      <dgm:t>
        <a:bodyPr/>
        <a:lstStyle/>
        <a:p>
          <a:endParaRPr lang="en-US"/>
        </a:p>
      </dgm:t>
    </dgm:pt>
    <dgm:pt modelId="{663811EA-72AA-449F-86C3-3428735F9580}" type="sibTrans" cxnId="{5D745B72-E11F-4A84-A900-1821F8AA1347}">
      <dgm:prSet/>
      <dgm:spPr/>
      <dgm:t>
        <a:bodyPr/>
        <a:lstStyle/>
        <a:p>
          <a:endParaRPr lang="en-US"/>
        </a:p>
      </dgm:t>
    </dgm:pt>
    <dgm:pt modelId="{FCF21C8E-7826-43F8-A7C3-CD9C7034FE11}">
      <dgm:prSet/>
      <dgm:spPr/>
      <dgm:t>
        <a:bodyPr/>
        <a:lstStyle/>
        <a:p>
          <a:r>
            <a:rPr lang="en-US" dirty="0"/>
            <a:t>Avoid phrases like ‘experience’ or ‘years of experience required’</a:t>
          </a:r>
        </a:p>
      </dgm:t>
    </dgm:pt>
    <dgm:pt modelId="{E85D19C0-1D64-46AC-A1EB-F067776C3028}" type="parTrans" cxnId="{D9FFE773-79BB-478F-AB0C-7935EE296B70}">
      <dgm:prSet/>
      <dgm:spPr/>
    </dgm:pt>
    <dgm:pt modelId="{1F081F77-B6CD-4895-9526-BDDB2A3D1ED5}" type="sibTrans" cxnId="{D9FFE773-79BB-478F-AB0C-7935EE296B70}">
      <dgm:prSet/>
      <dgm:spPr/>
    </dgm:pt>
    <dgm:pt modelId="{01C39D3B-E9BE-453D-ADB0-C8B2305C7936}" type="pres">
      <dgm:prSet presAssocID="{83EC5AF0-1339-47AC-A9C1-E011D48390B8}" presName="linear" presStyleCnt="0">
        <dgm:presLayoutVars>
          <dgm:animLvl val="lvl"/>
          <dgm:resizeHandles val="exact"/>
        </dgm:presLayoutVars>
      </dgm:prSet>
      <dgm:spPr/>
    </dgm:pt>
    <dgm:pt modelId="{D91FD3E9-EB77-42A8-81D1-3F299284FFC2}" type="pres">
      <dgm:prSet presAssocID="{1396037A-4195-4F2E-8FB2-59FAAE5907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07AA95E-8FFF-4623-862F-7D4F62A2021F}" type="pres">
      <dgm:prSet presAssocID="{1396037A-4195-4F2E-8FB2-59FAAE5907F8}" presName="childText" presStyleLbl="revTx" presStyleIdx="0" presStyleCnt="4">
        <dgm:presLayoutVars>
          <dgm:bulletEnabled val="1"/>
        </dgm:presLayoutVars>
      </dgm:prSet>
      <dgm:spPr/>
    </dgm:pt>
    <dgm:pt modelId="{AF434F66-0EAD-4990-AE2C-5157FFFEBFB8}" type="pres">
      <dgm:prSet presAssocID="{65D4CAD3-EE17-4406-81BC-AFDB10D6E1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8063DDD-B4C4-4719-9A9B-29D367F12836}" type="pres">
      <dgm:prSet presAssocID="{65D4CAD3-EE17-4406-81BC-AFDB10D6E132}" presName="childText" presStyleLbl="revTx" presStyleIdx="1" presStyleCnt="4">
        <dgm:presLayoutVars>
          <dgm:bulletEnabled val="1"/>
        </dgm:presLayoutVars>
      </dgm:prSet>
      <dgm:spPr/>
    </dgm:pt>
    <dgm:pt modelId="{B1DBD1BF-584A-4D8E-B920-ED0C642FEB61}" type="pres">
      <dgm:prSet presAssocID="{3E1A872F-B6FC-4F8F-B25A-B34EA7D9564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88EC960-B0EC-4136-B493-E9C5D706D363}" type="pres">
      <dgm:prSet presAssocID="{3E1A872F-B6FC-4F8F-B25A-B34EA7D9564B}" presName="childText" presStyleLbl="revTx" presStyleIdx="2" presStyleCnt="4">
        <dgm:presLayoutVars>
          <dgm:bulletEnabled val="1"/>
        </dgm:presLayoutVars>
      </dgm:prSet>
      <dgm:spPr/>
    </dgm:pt>
    <dgm:pt modelId="{41D02F53-0E52-4D0F-9D75-AC6C6B12D273}" type="pres">
      <dgm:prSet presAssocID="{88E4769B-C38E-42F5-B05D-9BEFB22447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6D1382C-84AF-447E-BED9-E43AD2A28919}" type="pres">
      <dgm:prSet presAssocID="{88E4769B-C38E-42F5-B05D-9BEFB22447DB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9A169C18-FB65-4E22-893E-76E2ABC0F103}" srcId="{1396037A-4195-4F2E-8FB2-59FAAE5907F8}" destId="{ACE45B20-851E-45A6-8A74-0CD4D623AA7F}" srcOrd="3" destOrd="0" parTransId="{91919A4B-F6A8-41DF-B271-D08D0A5CE4E0}" sibTransId="{33033383-336A-4E98-B3C7-1054B9998EEE}"/>
    <dgm:cxn modelId="{6A80AF1A-B419-471C-AAF2-53C2AE3269D7}" type="presOf" srcId="{DF00009C-F0F0-4A04-B746-7E59B0B41341}" destId="{407AA95E-8FFF-4623-862F-7D4F62A2021F}" srcOrd="0" destOrd="2" presId="urn:microsoft.com/office/officeart/2005/8/layout/vList2"/>
    <dgm:cxn modelId="{039DCB21-A1E2-4C02-A6BF-DFDC75FC07CF}" srcId="{83EC5AF0-1339-47AC-A9C1-E011D48390B8}" destId="{88E4769B-C38E-42F5-B05D-9BEFB22447DB}" srcOrd="3" destOrd="0" parTransId="{275C0E51-46FD-4B3B-A0E8-B7542AF55DD7}" sibTransId="{73AFF701-0E11-42B7-9118-52732ABF59EC}"/>
    <dgm:cxn modelId="{564E172C-EFEB-4226-8081-8FD454FADC44}" type="presOf" srcId="{3E1A872F-B6FC-4F8F-B25A-B34EA7D9564B}" destId="{B1DBD1BF-584A-4D8E-B920-ED0C642FEB61}" srcOrd="0" destOrd="0" presId="urn:microsoft.com/office/officeart/2005/8/layout/vList2"/>
    <dgm:cxn modelId="{18F15D33-CEE6-4B45-BC3D-33BF4AD8AF9F}" type="presOf" srcId="{AC5A9919-2DCA-4C87-A44C-A461F88F972E}" destId="{407AA95E-8FFF-4623-862F-7D4F62A2021F}" srcOrd="0" destOrd="0" presId="urn:microsoft.com/office/officeart/2005/8/layout/vList2"/>
    <dgm:cxn modelId="{737D9E3F-3CE4-484E-951A-B5BE40177D6B}" type="presOf" srcId="{88E4769B-C38E-42F5-B05D-9BEFB22447DB}" destId="{41D02F53-0E52-4D0F-9D75-AC6C6B12D273}" srcOrd="0" destOrd="0" presId="urn:microsoft.com/office/officeart/2005/8/layout/vList2"/>
    <dgm:cxn modelId="{59660F43-859B-4A06-AFB9-27D9C89263B8}" srcId="{65D4CAD3-EE17-4406-81BC-AFDB10D6E132}" destId="{37D480F4-CE9F-48B1-BB5A-0C346AF3AE41}" srcOrd="0" destOrd="0" parTransId="{C418D25F-C74F-446B-8B7A-E716B924E645}" sibTransId="{EEE41C2A-19B2-4E6A-B8DD-7688D940119D}"/>
    <dgm:cxn modelId="{CDB20867-3810-42EF-95DB-7DB2AFC7911B}" type="presOf" srcId="{83EC5AF0-1339-47AC-A9C1-E011D48390B8}" destId="{01C39D3B-E9BE-453D-ADB0-C8B2305C7936}" srcOrd="0" destOrd="0" presId="urn:microsoft.com/office/officeart/2005/8/layout/vList2"/>
    <dgm:cxn modelId="{37ED006C-FD17-435E-93E2-8D5140A342A0}" srcId="{3E1A872F-B6FC-4F8F-B25A-B34EA7D9564B}" destId="{22F51CEB-FF05-43D3-BF3F-F4D08F8FA0FC}" srcOrd="0" destOrd="0" parTransId="{52DAB64A-A864-43DB-A420-EADB2CD654F3}" sibTransId="{D1F5138F-CD36-4235-A044-0A46E686EED4}"/>
    <dgm:cxn modelId="{5D745B72-E11F-4A84-A900-1821F8AA1347}" srcId="{88E4769B-C38E-42F5-B05D-9BEFB22447DB}" destId="{E10A8BC1-4641-4790-8ACF-57FCD106BB1D}" srcOrd="2" destOrd="0" parTransId="{FF4DBE4D-EAC8-4898-889A-386F1E2A5649}" sibTransId="{663811EA-72AA-449F-86C3-3428735F9580}"/>
    <dgm:cxn modelId="{D9FFE773-79BB-478F-AB0C-7935EE296B70}" srcId="{88E4769B-C38E-42F5-B05D-9BEFB22447DB}" destId="{FCF21C8E-7826-43F8-A7C3-CD9C7034FE11}" srcOrd="3" destOrd="0" parTransId="{E85D19C0-1D64-46AC-A1EB-F067776C3028}" sibTransId="{1F081F77-B6CD-4895-9526-BDDB2A3D1ED5}"/>
    <dgm:cxn modelId="{9C25B878-4834-4E22-89CF-BFEAB8235F2C}" type="presOf" srcId="{ACE45B20-851E-45A6-8A74-0CD4D623AA7F}" destId="{407AA95E-8FFF-4623-862F-7D4F62A2021F}" srcOrd="0" destOrd="3" presId="urn:microsoft.com/office/officeart/2005/8/layout/vList2"/>
    <dgm:cxn modelId="{B6981659-C948-4654-9F84-9025FD8164B8}" type="presOf" srcId="{65D4CAD3-EE17-4406-81BC-AFDB10D6E132}" destId="{AF434F66-0EAD-4990-AE2C-5157FFFEBFB8}" srcOrd="0" destOrd="0" presId="urn:microsoft.com/office/officeart/2005/8/layout/vList2"/>
    <dgm:cxn modelId="{1AF3EC5A-5E36-4C03-B368-8993B6CE89E6}" type="presOf" srcId="{A49E39B9-1F30-487B-BB4F-292D289014F7}" destId="{86D1382C-84AF-447E-BED9-E43AD2A28919}" srcOrd="0" destOrd="0" presId="urn:microsoft.com/office/officeart/2005/8/layout/vList2"/>
    <dgm:cxn modelId="{040A327D-EB87-439D-8AD2-BCD411AD1682}" srcId="{1396037A-4195-4F2E-8FB2-59FAAE5907F8}" destId="{6A3AB090-D754-4AFD-AA75-2F6AB51CAD8F}" srcOrd="1" destOrd="0" parTransId="{4A65A34C-0354-4155-9A75-65D6E7693245}" sibTransId="{D17DC2F5-DBFA-40DE-9D1F-3C3CA06DAC10}"/>
    <dgm:cxn modelId="{EA203C7D-27BD-4063-950C-7FB5B330A0FF}" srcId="{88E4769B-C38E-42F5-B05D-9BEFB22447DB}" destId="{6D496ED2-6E88-4C63-B28D-C3BA0ABDD665}" srcOrd="1" destOrd="0" parTransId="{18CC4177-8B81-4F07-B658-C59BDB5F316A}" sibTransId="{7857C336-0D96-4764-A8D2-0C9BB73ACA58}"/>
    <dgm:cxn modelId="{C89B4E7D-10EC-4F12-9E2C-7E6A053F1F0F}" type="presOf" srcId="{1396037A-4195-4F2E-8FB2-59FAAE5907F8}" destId="{D91FD3E9-EB77-42A8-81D1-3F299284FFC2}" srcOrd="0" destOrd="0" presId="urn:microsoft.com/office/officeart/2005/8/layout/vList2"/>
    <dgm:cxn modelId="{74671C8B-BCA8-471E-B586-BDD585A9D099}" type="presOf" srcId="{6D496ED2-6E88-4C63-B28D-C3BA0ABDD665}" destId="{86D1382C-84AF-447E-BED9-E43AD2A28919}" srcOrd="0" destOrd="1" presId="urn:microsoft.com/office/officeart/2005/8/layout/vList2"/>
    <dgm:cxn modelId="{F95E9693-2C2E-4540-BCB2-4380D8FC5704}" type="presOf" srcId="{37D480F4-CE9F-48B1-BB5A-0C346AF3AE41}" destId="{18063DDD-B4C4-4719-9A9B-29D367F12836}" srcOrd="0" destOrd="0" presId="urn:microsoft.com/office/officeart/2005/8/layout/vList2"/>
    <dgm:cxn modelId="{DD2B9D9D-9640-46EC-948A-F31E10AE7A40}" type="presOf" srcId="{22F51CEB-FF05-43D3-BF3F-F4D08F8FA0FC}" destId="{288EC960-B0EC-4136-B493-E9C5D706D363}" srcOrd="0" destOrd="0" presId="urn:microsoft.com/office/officeart/2005/8/layout/vList2"/>
    <dgm:cxn modelId="{7662BBA3-C893-43FB-9675-71C95B0F67FF}" srcId="{1396037A-4195-4F2E-8FB2-59FAAE5907F8}" destId="{AC5A9919-2DCA-4C87-A44C-A461F88F972E}" srcOrd="0" destOrd="0" parTransId="{F2012B3A-97E3-42B5-B27F-146B7D2C8004}" sibTransId="{99828A2E-17CE-4749-94E7-2E2710986FA3}"/>
    <dgm:cxn modelId="{A1030EAC-56AF-448E-A5CB-F995C8C0DD59}" type="presOf" srcId="{6A3AB090-D754-4AFD-AA75-2F6AB51CAD8F}" destId="{407AA95E-8FFF-4623-862F-7D4F62A2021F}" srcOrd="0" destOrd="1" presId="urn:microsoft.com/office/officeart/2005/8/layout/vList2"/>
    <dgm:cxn modelId="{D037F8B1-B5BC-49D3-84C8-E85AA76A6D52}" srcId="{83EC5AF0-1339-47AC-A9C1-E011D48390B8}" destId="{65D4CAD3-EE17-4406-81BC-AFDB10D6E132}" srcOrd="1" destOrd="0" parTransId="{0D8DEB6C-7EF1-4BD6-9CA8-3725C316E4DA}" sibTransId="{672B9E08-FD00-42D4-8212-E6F6EB6584E9}"/>
    <dgm:cxn modelId="{C37E08B3-18B3-4549-8B86-1C0BF504B8C6}" srcId="{83EC5AF0-1339-47AC-A9C1-E011D48390B8}" destId="{1396037A-4195-4F2E-8FB2-59FAAE5907F8}" srcOrd="0" destOrd="0" parTransId="{A9A8CC7A-FA4B-4B9C-8522-6AD4694897E1}" sibTransId="{83E420AB-EB2F-4952-A613-9917EF509476}"/>
    <dgm:cxn modelId="{320391C8-06DE-438D-8884-61F47081CC69}" srcId="{1396037A-4195-4F2E-8FB2-59FAAE5907F8}" destId="{DF00009C-F0F0-4A04-B746-7E59B0B41341}" srcOrd="2" destOrd="0" parTransId="{D5DB1F99-9C22-4792-806A-226A0BA5A0EC}" sibTransId="{5A59001F-1EAE-49DB-BB46-4645634517C7}"/>
    <dgm:cxn modelId="{6BCD0FCA-D1B5-4304-A38A-36E466B537AF}" srcId="{88E4769B-C38E-42F5-B05D-9BEFB22447DB}" destId="{A49E39B9-1F30-487B-BB4F-292D289014F7}" srcOrd="0" destOrd="0" parTransId="{A188DC9F-2B0E-46CA-94E8-F764F9515271}" sibTransId="{3124ED45-AE2C-4AAA-9FB8-7F5F3AE2C75E}"/>
    <dgm:cxn modelId="{6A6B25CC-596E-4000-B060-8979A4ABD795}" srcId="{83EC5AF0-1339-47AC-A9C1-E011D48390B8}" destId="{3E1A872F-B6FC-4F8F-B25A-B34EA7D9564B}" srcOrd="2" destOrd="0" parTransId="{85AACD1E-85C2-4ACF-8D98-93E68AC22118}" sibTransId="{F141EC6A-7C1D-4E69-B2D2-9D17A75C6F54}"/>
    <dgm:cxn modelId="{838616E2-45FE-43E1-9240-23738A185E67}" type="presOf" srcId="{FCF21C8E-7826-43F8-A7C3-CD9C7034FE11}" destId="{86D1382C-84AF-447E-BED9-E43AD2A28919}" srcOrd="0" destOrd="3" presId="urn:microsoft.com/office/officeart/2005/8/layout/vList2"/>
    <dgm:cxn modelId="{3E6129E8-EBFA-4209-AC8C-6976ACE7F1DD}" type="presOf" srcId="{E10A8BC1-4641-4790-8ACF-57FCD106BB1D}" destId="{86D1382C-84AF-447E-BED9-E43AD2A28919}" srcOrd="0" destOrd="2" presId="urn:microsoft.com/office/officeart/2005/8/layout/vList2"/>
    <dgm:cxn modelId="{1139B7C2-867A-48EE-BA94-F3427B326702}" type="presParOf" srcId="{01C39D3B-E9BE-453D-ADB0-C8B2305C7936}" destId="{D91FD3E9-EB77-42A8-81D1-3F299284FFC2}" srcOrd="0" destOrd="0" presId="urn:microsoft.com/office/officeart/2005/8/layout/vList2"/>
    <dgm:cxn modelId="{8F31B24C-0311-4F70-BF86-87AD15E23E0B}" type="presParOf" srcId="{01C39D3B-E9BE-453D-ADB0-C8B2305C7936}" destId="{407AA95E-8FFF-4623-862F-7D4F62A2021F}" srcOrd="1" destOrd="0" presId="urn:microsoft.com/office/officeart/2005/8/layout/vList2"/>
    <dgm:cxn modelId="{E096FD50-5F0D-41FE-B09E-3E77EFBC2CD0}" type="presParOf" srcId="{01C39D3B-E9BE-453D-ADB0-C8B2305C7936}" destId="{AF434F66-0EAD-4990-AE2C-5157FFFEBFB8}" srcOrd="2" destOrd="0" presId="urn:microsoft.com/office/officeart/2005/8/layout/vList2"/>
    <dgm:cxn modelId="{26C81983-7A04-41FA-A37F-DD5F295359F2}" type="presParOf" srcId="{01C39D3B-E9BE-453D-ADB0-C8B2305C7936}" destId="{18063DDD-B4C4-4719-9A9B-29D367F12836}" srcOrd="3" destOrd="0" presId="urn:microsoft.com/office/officeart/2005/8/layout/vList2"/>
    <dgm:cxn modelId="{4F732D93-554B-4C87-9912-20C97C1BDC51}" type="presParOf" srcId="{01C39D3B-E9BE-453D-ADB0-C8B2305C7936}" destId="{B1DBD1BF-584A-4D8E-B920-ED0C642FEB61}" srcOrd="4" destOrd="0" presId="urn:microsoft.com/office/officeart/2005/8/layout/vList2"/>
    <dgm:cxn modelId="{B74EE042-3F65-421C-8981-4FDFCA3B670F}" type="presParOf" srcId="{01C39D3B-E9BE-453D-ADB0-C8B2305C7936}" destId="{288EC960-B0EC-4136-B493-E9C5D706D363}" srcOrd="5" destOrd="0" presId="urn:microsoft.com/office/officeart/2005/8/layout/vList2"/>
    <dgm:cxn modelId="{481F6A3E-F833-46D3-8DF5-D686F158C859}" type="presParOf" srcId="{01C39D3B-E9BE-453D-ADB0-C8B2305C7936}" destId="{41D02F53-0E52-4D0F-9D75-AC6C6B12D273}" srcOrd="6" destOrd="0" presId="urn:microsoft.com/office/officeart/2005/8/layout/vList2"/>
    <dgm:cxn modelId="{75982133-3B7D-477F-B49C-DB96DA349C82}" type="presParOf" srcId="{01C39D3B-E9BE-453D-ADB0-C8B2305C7936}" destId="{86D1382C-84AF-447E-BED9-E43AD2A2891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8AD37-43EE-40F5-A5FD-5C1B715760E0}">
      <dsp:nvSpPr>
        <dsp:cNvPr id="0" name=""/>
        <dsp:cNvSpPr/>
      </dsp:nvSpPr>
      <dsp:spPr>
        <a:xfrm>
          <a:off x="0" y="1805"/>
          <a:ext cx="10233025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42D52-0E9B-44E6-B670-9BD05B363CEA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53928-F507-4F9D-89C4-9A6F8D3A8EAB}">
      <dsp:nvSpPr>
        <dsp:cNvPr id="0" name=""/>
        <dsp:cNvSpPr/>
      </dsp:nvSpPr>
      <dsp:spPr>
        <a:xfrm>
          <a:off x="1057183" y="1805"/>
          <a:ext cx="9175841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Focus on what people can do – their demonstrated skills – rather than relying solely on the traditional markers like degrees, past employers, years of experience, or job title</a:t>
          </a:r>
        </a:p>
      </dsp:txBody>
      <dsp:txXfrm>
        <a:off x="1057183" y="1805"/>
        <a:ext cx="9175841" cy="915310"/>
      </dsp:txXfrm>
    </dsp:sp>
    <dsp:sp modelId="{0FB6B44A-0D89-4632-9FAE-1ECD92701633}">
      <dsp:nvSpPr>
        <dsp:cNvPr id="0" name=""/>
        <dsp:cNvSpPr/>
      </dsp:nvSpPr>
      <dsp:spPr>
        <a:xfrm>
          <a:off x="0" y="1145944"/>
          <a:ext cx="10233025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36874-6E13-427B-A0C9-BAC9ECB14174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85063-ECCE-4CF0-B192-AF11B1FA740F}">
      <dsp:nvSpPr>
        <dsp:cNvPr id="0" name=""/>
        <dsp:cNvSpPr/>
      </dsp:nvSpPr>
      <dsp:spPr>
        <a:xfrm>
          <a:off x="1057183" y="1145944"/>
          <a:ext cx="9175841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Education and experience still matter</a:t>
          </a:r>
        </a:p>
      </dsp:txBody>
      <dsp:txXfrm>
        <a:off x="1057183" y="1145944"/>
        <a:ext cx="9175841" cy="915310"/>
      </dsp:txXfrm>
    </dsp:sp>
    <dsp:sp modelId="{C6840B09-55F4-4D5D-B94C-524490C00868}">
      <dsp:nvSpPr>
        <dsp:cNvPr id="0" name=""/>
        <dsp:cNvSpPr/>
      </dsp:nvSpPr>
      <dsp:spPr>
        <a:xfrm>
          <a:off x="0" y="2290082"/>
          <a:ext cx="10233025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81889C-9710-4AF2-91D5-D417B7091F70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E0028-BA02-455F-8EA0-1750C97B9665}">
      <dsp:nvSpPr>
        <dsp:cNvPr id="0" name=""/>
        <dsp:cNvSpPr/>
      </dsp:nvSpPr>
      <dsp:spPr>
        <a:xfrm>
          <a:off x="1057183" y="2290082"/>
          <a:ext cx="9175841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Key is not how the skill was learned but whether they can demonstrate it to you</a:t>
          </a:r>
        </a:p>
      </dsp:txBody>
      <dsp:txXfrm>
        <a:off x="1057183" y="2290082"/>
        <a:ext cx="9175841" cy="915310"/>
      </dsp:txXfrm>
    </dsp:sp>
    <dsp:sp modelId="{ED8E10D2-C9AC-4A5C-AF2A-198F1375BE37}">
      <dsp:nvSpPr>
        <dsp:cNvPr id="0" name=""/>
        <dsp:cNvSpPr/>
      </dsp:nvSpPr>
      <dsp:spPr>
        <a:xfrm>
          <a:off x="0" y="3434221"/>
          <a:ext cx="10233025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44A41-CC64-408B-A824-05CB4301A89D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29B079-FE1D-4530-86E5-A27C3133B036}">
      <dsp:nvSpPr>
        <dsp:cNvPr id="0" name=""/>
        <dsp:cNvSpPr/>
      </dsp:nvSpPr>
      <dsp:spPr>
        <a:xfrm>
          <a:off x="1057183" y="3434221"/>
          <a:ext cx="9175841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Not lowering the bar but moving the bar to where performance actually happens</a:t>
          </a:r>
        </a:p>
      </dsp:txBody>
      <dsp:txXfrm>
        <a:off x="1057183" y="3434221"/>
        <a:ext cx="9175841" cy="9153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426B0-EE7D-46CB-9D77-70180B3C41F2}">
      <dsp:nvSpPr>
        <dsp:cNvPr id="0" name=""/>
        <dsp:cNvSpPr/>
      </dsp:nvSpPr>
      <dsp:spPr>
        <a:xfrm>
          <a:off x="0" y="3341802"/>
          <a:ext cx="6862501" cy="219258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Tools:</a:t>
          </a:r>
        </a:p>
      </dsp:txBody>
      <dsp:txXfrm>
        <a:off x="0" y="3341802"/>
        <a:ext cx="6862501" cy="1183995"/>
      </dsp:txXfrm>
    </dsp:sp>
    <dsp:sp modelId="{713E693E-C36F-4E58-9A7B-B3E1AF390FC8}">
      <dsp:nvSpPr>
        <dsp:cNvPr id="0" name=""/>
        <dsp:cNvSpPr/>
      </dsp:nvSpPr>
      <dsp:spPr>
        <a:xfrm>
          <a:off x="0" y="4481945"/>
          <a:ext cx="3431250" cy="100858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Application questions</a:t>
          </a:r>
        </a:p>
      </dsp:txBody>
      <dsp:txXfrm>
        <a:off x="0" y="4481945"/>
        <a:ext cx="3431250" cy="1008588"/>
      </dsp:txXfrm>
    </dsp:sp>
    <dsp:sp modelId="{95356CF9-99CC-4A85-9725-89A15C055AFF}">
      <dsp:nvSpPr>
        <dsp:cNvPr id="0" name=""/>
        <dsp:cNvSpPr/>
      </dsp:nvSpPr>
      <dsp:spPr>
        <a:xfrm>
          <a:off x="3431250" y="4481945"/>
          <a:ext cx="3431250" cy="1008588"/>
        </a:xfrm>
        <a:prstGeom prst="rect">
          <a:avLst/>
        </a:prstGeom>
        <a:solidFill>
          <a:schemeClr val="accent2">
            <a:tint val="40000"/>
            <a:alpha val="90000"/>
            <a:hueOff val="-4570199"/>
            <a:satOff val="-14083"/>
            <a:lumOff val="-4486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4570199"/>
              <a:satOff val="-14083"/>
              <a:lumOff val="-448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Assessments</a:t>
          </a:r>
        </a:p>
      </dsp:txBody>
      <dsp:txXfrm>
        <a:off x="3431250" y="4481945"/>
        <a:ext cx="3431250" cy="1008588"/>
      </dsp:txXfrm>
    </dsp:sp>
    <dsp:sp modelId="{27DB8233-4232-47F7-93D8-1C0CE3DBB3AB}">
      <dsp:nvSpPr>
        <dsp:cNvPr id="0" name=""/>
        <dsp:cNvSpPr/>
      </dsp:nvSpPr>
      <dsp:spPr>
        <a:xfrm rot="10800000">
          <a:off x="0" y="2496"/>
          <a:ext cx="6862501" cy="3372194"/>
        </a:xfrm>
        <a:prstGeom prst="upArrowCallout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Use ‘Day One Skills’ – core skills required to succeed in role with minimal training</a:t>
          </a:r>
        </a:p>
      </dsp:txBody>
      <dsp:txXfrm rot="10800000">
        <a:off x="0" y="2496"/>
        <a:ext cx="6862501" cy="21911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9C61B-110D-4783-B78D-47364F27DE39}">
      <dsp:nvSpPr>
        <dsp:cNvPr id="0" name=""/>
        <dsp:cNvSpPr/>
      </dsp:nvSpPr>
      <dsp:spPr>
        <a:xfrm>
          <a:off x="0" y="0"/>
          <a:ext cx="1023302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EE957D8-00C0-42DF-B38D-5FE5AF4CD31E}">
      <dsp:nvSpPr>
        <dsp:cNvPr id="0" name=""/>
        <dsp:cNvSpPr/>
      </dsp:nvSpPr>
      <dsp:spPr>
        <a:xfrm>
          <a:off x="0" y="0"/>
          <a:ext cx="10233025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May take slightly longer initially, lead to significantly better outcomes in the long run. </a:t>
          </a:r>
        </a:p>
      </dsp:txBody>
      <dsp:txXfrm>
        <a:off x="0" y="0"/>
        <a:ext cx="10233025" cy="1087834"/>
      </dsp:txXfrm>
    </dsp:sp>
    <dsp:sp modelId="{6BF3D7A6-C688-4657-9A0C-D6675A6E8B4B}">
      <dsp:nvSpPr>
        <dsp:cNvPr id="0" name=""/>
        <dsp:cNvSpPr/>
      </dsp:nvSpPr>
      <dsp:spPr>
        <a:xfrm>
          <a:off x="0" y="1087834"/>
          <a:ext cx="1023302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63F2BE-2E3A-4394-9E53-FFFB022464D4}">
      <dsp:nvSpPr>
        <dsp:cNvPr id="0" name=""/>
        <dsp:cNvSpPr/>
      </dsp:nvSpPr>
      <dsp:spPr>
        <a:xfrm>
          <a:off x="0" y="1087834"/>
          <a:ext cx="10233025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Benefits: More Effective Evaluation, Bias Reduction, Access to a Wider Talent Pool, Better Role Fit</a:t>
          </a:r>
        </a:p>
      </dsp:txBody>
      <dsp:txXfrm>
        <a:off x="0" y="1087834"/>
        <a:ext cx="10233025" cy="1087834"/>
      </dsp:txXfrm>
    </dsp:sp>
    <dsp:sp modelId="{377217CF-C4F3-4D3A-8C02-5855D325E5EF}">
      <dsp:nvSpPr>
        <dsp:cNvPr id="0" name=""/>
        <dsp:cNvSpPr/>
      </dsp:nvSpPr>
      <dsp:spPr>
        <a:xfrm>
          <a:off x="0" y="2175669"/>
          <a:ext cx="1023302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78B5FFF-7D71-4C96-B8AE-5CCDD3B0B50B}">
      <dsp:nvSpPr>
        <dsp:cNvPr id="0" name=""/>
        <dsp:cNvSpPr/>
      </dsp:nvSpPr>
      <dsp:spPr>
        <a:xfrm>
          <a:off x="0" y="2175669"/>
          <a:ext cx="10233025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Methods: Behavioral Questions, Scenario-Based Questions, Skills-First Assessments</a:t>
          </a:r>
        </a:p>
      </dsp:txBody>
      <dsp:txXfrm>
        <a:off x="0" y="2175669"/>
        <a:ext cx="10233025" cy="1087834"/>
      </dsp:txXfrm>
    </dsp:sp>
    <dsp:sp modelId="{26189F8F-4EBC-46D7-A75D-B70ECC72F2D5}">
      <dsp:nvSpPr>
        <dsp:cNvPr id="0" name=""/>
        <dsp:cNvSpPr/>
      </dsp:nvSpPr>
      <dsp:spPr>
        <a:xfrm>
          <a:off x="0" y="3263503"/>
          <a:ext cx="1023302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2C96E28-7FFD-409C-98BA-1D04C3A370E7}">
      <dsp:nvSpPr>
        <dsp:cNvPr id="0" name=""/>
        <dsp:cNvSpPr/>
      </dsp:nvSpPr>
      <dsp:spPr>
        <a:xfrm>
          <a:off x="0" y="3263503"/>
          <a:ext cx="10233025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Steps: Identify Essential (Measurable) Skills, Develop Standardized Questions, Ensure Interviewer Alignment, Review and Update</a:t>
          </a:r>
        </a:p>
      </dsp:txBody>
      <dsp:txXfrm>
        <a:off x="0" y="3263503"/>
        <a:ext cx="10233025" cy="108783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51E7E-8B8A-4A54-BA49-D641D315C03A}">
      <dsp:nvSpPr>
        <dsp:cNvPr id="0" name=""/>
        <dsp:cNvSpPr/>
      </dsp:nvSpPr>
      <dsp:spPr>
        <a:xfrm>
          <a:off x="1118662" y="241854"/>
          <a:ext cx="772031" cy="7720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277D9-C69C-4679-A50F-7B7F03803067}">
      <dsp:nvSpPr>
        <dsp:cNvPr id="0" name=""/>
        <dsp:cNvSpPr/>
      </dsp:nvSpPr>
      <dsp:spPr>
        <a:xfrm>
          <a:off x="646865" y="1274965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Make a plan for data collection</a:t>
          </a:r>
        </a:p>
      </dsp:txBody>
      <dsp:txXfrm>
        <a:off x="646865" y="1274965"/>
        <a:ext cx="1715625" cy="686250"/>
      </dsp:txXfrm>
    </dsp:sp>
    <dsp:sp modelId="{5E88E773-4E3E-4EA0-AF9B-2966A27CEC98}">
      <dsp:nvSpPr>
        <dsp:cNvPr id="0" name=""/>
        <dsp:cNvSpPr/>
      </dsp:nvSpPr>
      <dsp:spPr>
        <a:xfrm>
          <a:off x="3134522" y="241854"/>
          <a:ext cx="772031" cy="7720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549D3-5E4D-48A8-A9CC-562EAD0BA52A}">
      <dsp:nvSpPr>
        <dsp:cNvPr id="0" name=""/>
        <dsp:cNvSpPr/>
      </dsp:nvSpPr>
      <dsp:spPr>
        <a:xfrm>
          <a:off x="2662725" y="1274965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Capture before and after implementation</a:t>
          </a:r>
        </a:p>
      </dsp:txBody>
      <dsp:txXfrm>
        <a:off x="2662725" y="1274965"/>
        <a:ext cx="1715625" cy="686250"/>
      </dsp:txXfrm>
    </dsp:sp>
    <dsp:sp modelId="{2BFED27B-E870-4EAB-9058-34B816781872}">
      <dsp:nvSpPr>
        <dsp:cNvPr id="0" name=""/>
        <dsp:cNvSpPr/>
      </dsp:nvSpPr>
      <dsp:spPr>
        <a:xfrm>
          <a:off x="2126592" y="2390122"/>
          <a:ext cx="772031" cy="7720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306A6-90FB-460B-9881-07EF1C0FE86C}">
      <dsp:nvSpPr>
        <dsp:cNvPr id="0" name=""/>
        <dsp:cNvSpPr/>
      </dsp:nvSpPr>
      <dsp:spPr>
        <a:xfrm>
          <a:off x="1654795" y="3423233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Be thoughtful and purposeful, align with business goals</a:t>
          </a:r>
        </a:p>
      </dsp:txBody>
      <dsp:txXfrm>
        <a:off x="1654795" y="3423233"/>
        <a:ext cx="1715625" cy="68625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D9003-7D80-4911-8DFA-D7DE1ECD3859}">
      <dsp:nvSpPr>
        <dsp:cNvPr id="0" name=""/>
        <dsp:cNvSpPr/>
      </dsp:nvSpPr>
      <dsp:spPr>
        <a:xfrm>
          <a:off x="0" y="675"/>
          <a:ext cx="6912245" cy="15815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47B9EC-9E8D-40C4-B544-567D426F436A}">
      <dsp:nvSpPr>
        <dsp:cNvPr id="0" name=""/>
        <dsp:cNvSpPr/>
      </dsp:nvSpPr>
      <dsp:spPr>
        <a:xfrm>
          <a:off x="478428" y="356531"/>
          <a:ext cx="869869" cy="8698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96B6A-4B94-4623-834D-6A6034AC070C}">
      <dsp:nvSpPr>
        <dsp:cNvPr id="0" name=""/>
        <dsp:cNvSpPr/>
      </dsp:nvSpPr>
      <dsp:spPr>
        <a:xfrm>
          <a:off x="1826725" y="675"/>
          <a:ext cx="5085519" cy="1581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84" tIns="167384" rIns="167384" bIns="16738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Requires a shift in mindset</a:t>
          </a:r>
        </a:p>
      </dsp:txBody>
      <dsp:txXfrm>
        <a:off x="1826725" y="675"/>
        <a:ext cx="5085519" cy="1581580"/>
      </dsp:txXfrm>
    </dsp:sp>
    <dsp:sp modelId="{80D39092-5D36-4203-A4DA-1BD285AA211F}">
      <dsp:nvSpPr>
        <dsp:cNvPr id="0" name=""/>
        <dsp:cNvSpPr/>
      </dsp:nvSpPr>
      <dsp:spPr>
        <a:xfrm>
          <a:off x="0" y="1977651"/>
          <a:ext cx="6912245" cy="15815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B3461-B76A-40CB-B389-B555B957F246}">
      <dsp:nvSpPr>
        <dsp:cNvPr id="0" name=""/>
        <dsp:cNvSpPr/>
      </dsp:nvSpPr>
      <dsp:spPr>
        <a:xfrm>
          <a:off x="478428" y="2333506"/>
          <a:ext cx="869869" cy="8698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F04D0-0DE2-4C69-A5B6-8A443244C597}">
      <dsp:nvSpPr>
        <dsp:cNvPr id="0" name=""/>
        <dsp:cNvSpPr/>
      </dsp:nvSpPr>
      <dsp:spPr>
        <a:xfrm>
          <a:off x="1826725" y="1977651"/>
          <a:ext cx="5085519" cy="1581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84" tIns="167384" rIns="167384" bIns="16738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Progress not perfection, start with small manageable steps</a:t>
          </a:r>
        </a:p>
      </dsp:txBody>
      <dsp:txXfrm>
        <a:off x="1826725" y="1977651"/>
        <a:ext cx="5085519" cy="1581580"/>
      </dsp:txXfrm>
    </dsp:sp>
    <dsp:sp modelId="{31F5F468-1A99-452D-96B3-B229570C9856}">
      <dsp:nvSpPr>
        <dsp:cNvPr id="0" name=""/>
        <dsp:cNvSpPr/>
      </dsp:nvSpPr>
      <dsp:spPr>
        <a:xfrm>
          <a:off x="0" y="3954626"/>
          <a:ext cx="6912245" cy="15815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4FF234-0377-4608-9D7F-6A1D031212CA}">
      <dsp:nvSpPr>
        <dsp:cNvPr id="0" name=""/>
        <dsp:cNvSpPr/>
      </dsp:nvSpPr>
      <dsp:spPr>
        <a:xfrm>
          <a:off x="478428" y="4310482"/>
          <a:ext cx="869869" cy="8698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1EE1F-ABAF-4CEF-832C-69370C3A66B5}">
      <dsp:nvSpPr>
        <dsp:cNvPr id="0" name=""/>
        <dsp:cNvSpPr/>
      </dsp:nvSpPr>
      <dsp:spPr>
        <a:xfrm>
          <a:off x="1826725" y="3954626"/>
          <a:ext cx="5085519" cy="1581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84" tIns="167384" rIns="167384" bIns="16738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Continually refine and update</a:t>
          </a:r>
        </a:p>
      </dsp:txBody>
      <dsp:txXfrm>
        <a:off x="1826725" y="3954626"/>
        <a:ext cx="5085519" cy="1581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35504-0E31-4B26-B3C2-669A95D44BD9}">
      <dsp:nvSpPr>
        <dsp:cNvPr id="0" name=""/>
        <dsp:cNvSpPr/>
      </dsp:nvSpPr>
      <dsp:spPr>
        <a:xfrm>
          <a:off x="0" y="116468"/>
          <a:ext cx="10233800" cy="4118400"/>
        </a:xfrm>
        <a:prstGeom prst="roundRect">
          <a:avLst/>
        </a:prstGeom>
        <a:gradFill rotWithShape="0">
          <a:gsLst>
            <a:gs pos="0">
              <a:schemeClr val="accent4"/>
            </a:gs>
            <a:gs pos="50000">
              <a:schemeClr val="accent4"/>
            </a:gs>
            <a:gs pos="100000">
              <a:schemeClr val="accent4"/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“The Department of Administration shall support state agencies in advancing a skilled and resilient workforce by…promoting and facilitating the adoption of skills-based hiring practices where feasible to expand access to qualified talent and support equitable hiring”</a:t>
          </a:r>
        </a:p>
      </dsp:txBody>
      <dsp:txXfrm>
        <a:off x="201044" y="317512"/>
        <a:ext cx="9831712" cy="3716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E167C-D19B-4EDB-855E-3DF7135FF2B7}">
      <dsp:nvSpPr>
        <dsp:cNvPr id="0" name=""/>
        <dsp:cNvSpPr/>
      </dsp:nvSpPr>
      <dsp:spPr>
        <a:xfrm>
          <a:off x="621012" y="600668"/>
          <a:ext cx="1852875" cy="1852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A5354-2B9E-472A-93D0-FADE0C4F63B9}">
      <dsp:nvSpPr>
        <dsp:cNvPr id="0" name=""/>
        <dsp:cNvSpPr/>
      </dsp:nvSpPr>
      <dsp:spPr>
        <a:xfrm>
          <a:off x="1015887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27DFF-2027-4B3D-96B3-FE8E10689081}">
      <dsp:nvSpPr>
        <dsp:cNvPr id="0" name=""/>
        <dsp:cNvSpPr/>
      </dsp:nvSpPr>
      <dsp:spPr>
        <a:xfrm>
          <a:off x="28699" y="3030669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 dirty="0"/>
            <a:t>Durable, Power, or Soft skills</a:t>
          </a:r>
        </a:p>
      </dsp:txBody>
      <dsp:txXfrm>
        <a:off x="28699" y="3030669"/>
        <a:ext cx="3037500" cy="720000"/>
      </dsp:txXfrm>
    </dsp:sp>
    <dsp:sp modelId="{610CF864-FBB9-4B5C-A6D0-54184635BF60}">
      <dsp:nvSpPr>
        <dsp:cNvPr id="0" name=""/>
        <dsp:cNvSpPr/>
      </dsp:nvSpPr>
      <dsp:spPr>
        <a:xfrm>
          <a:off x="4190075" y="600668"/>
          <a:ext cx="1852875" cy="18528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330C19-2197-4D69-87A8-C245387CD6F1}">
      <dsp:nvSpPr>
        <dsp:cNvPr id="0" name=""/>
        <dsp:cNvSpPr/>
      </dsp:nvSpPr>
      <dsp:spPr>
        <a:xfrm>
          <a:off x="4584950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BAB80-1EEE-412B-8DEC-51544BB5523C}">
      <dsp:nvSpPr>
        <dsp:cNvPr id="0" name=""/>
        <dsp:cNvSpPr/>
      </dsp:nvSpPr>
      <dsp:spPr>
        <a:xfrm>
          <a:off x="3597762" y="3030669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 dirty="0"/>
            <a:t>Transferable skills</a:t>
          </a:r>
        </a:p>
      </dsp:txBody>
      <dsp:txXfrm>
        <a:off x="3597762" y="3030669"/>
        <a:ext cx="3037500" cy="720000"/>
      </dsp:txXfrm>
    </dsp:sp>
    <dsp:sp modelId="{7D2BFDF8-6AF1-447F-9758-3F2B587C4C65}">
      <dsp:nvSpPr>
        <dsp:cNvPr id="0" name=""/>
        <dsp:cNvSpPr/>
      </dsp:nvSpPr>
      <dsp:spPr>
        <a:xfrm>
          <a:off x="7759137" y="600668"/>
          <a:ext cx="1852875" cy="185287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125E4D-BB2A-4B88-B4C2-01AC1B328BDC}">
      <dsp:nvSpPr>
        <dsp:cNvPr id="0" name=""/>
        <dsp:cNvSpPr/>
      </dsp:nvSpPr>
      <dsp:spPr>
        <a:xfrm>
          <a:off x="8154012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3361D-A931-4C5F-A1A3-BADE1A0990D0}">
      <dsp:nvSpPr>
        <dsp:cNvPr id="0" name=""/>
        <dsp:cNvSpPr/>
      </dsp:nvSpPr>
      <dsp:spPr>
        <a:xfrm>
          <a:off x="7166825" y="3030669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 dirty="0"/>
            <a:t>Technical or hard skills</a:t>
          </a:r>
        </a:p>
      </dsp:txBody>
      <dsp:txXfrm>
        <a:off x="7166825" y="3030669"/>
        <a:ext cx="303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777A2-1C3B-4DD5-8F2D-072E2B4A002E}">
      <dsp:nvSpPr>
        <dsp:cNvPr id="0" name=""/>
        <dsp:cNvSpPr/>
      </dsp:nvSpPr>
      <dsp:spPr>
        <a:xfrm>
          <a:off x="0" y="675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B68935-6001-4F66-A669-DE933D1460EC}">
      <dsp:nvSpPr>
        <dsp:cNvPr id="0" name=""/>
        <dsp:cNvSpPr/>
      </dsp:nvSpPr>
      <dsp:spPr>
        <a:xfrm>
          <a:off x="0" y="675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Skills mapping </a:t>
          </a:r>
          <a:r>
            <a:rPr lang="en-US" sz="2200" kern="1200" dirty="0"/>
            <a:t>– skills applied to roles</a:t>
          </a:r>
        </a:p>
      </dsp:txBody>
      <dsp:txXfrm>
        <a:off x="0" y="675"/>
        <a:ext cx="6912245" cy="790790"/>
      </dsp:txXfrm>
    </dsp:sp>
    <dsp:sp modelId="{0AF9607B-B348-400A-A8EE-140868F6E60C}">
      <dsp:nvSpPr>
        <dsp:cNvPr id="0" name=""/>
        <dsp:cNvSpPr/>
      </dsp:nvSpPr>
      <dsp:spPr>
        <a:xfrm>
          <a:off x="0" y="79146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53AE19-2EC9-4C7C-BA7A-49B0ED50EFFA}">
      <dsp:nvSpPr>
        <dsp:cNvPr id="0" name=""/>
        <dsp:cNvSpPr/>
      </dsp:nvSpPr>
      <dsp:spPr>
        <a:xfrm>
          <a:off x="0" y="79146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Skills inventory </a:t>
          </a:r>
          <a:r>
            <a:rPr lang="en-US" sz="2200" kern="1200" dirty="0"/>
            <a:t>– existing skills in organization</a:t>
          </a:r>
        </a:p>
      </dsp:txBody>
      <dsp:txXfrm>
        <a:off x="0" y="791466"/>
        <a:ext cx="6912245" cy="790790"/>
      </dsp:txXfrm>
    </dsp:sp>
    <dsp:sp modelId="{A77B3CE1-B528-4B2A-A731-3050B21E00EB}">
      <dsp:nvSpPr>
        <dsp:cNvPr id="0" name=""/>
        <dsp:cNvSpPr/>
      </dsp:nvSpPr>
      <dsp:spPr>
        <a:xfrm>
          <a:off x="0" y="158225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E2297E-009B-409E-8A96-EC8BB283A5C4}">
      <dsp:nvSpPr>
        <dsp:cNvPr id="0" name=""/>
        <dsp:cNvSpPr/>
      </dsp:nvSpPr>
      <dsp:spPr>
        <a:xfrm>
          <a:off x="0" y="158225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Skills gap </a:t>
          </a:r>
          <a:r>
            <a:rPr lang="en-US" sz="2200" kern="1200" dirty="0"/>
            <a:t>– role needs missing from existing population</a:t>
          </a:r>
        </a:p>
      </dsp:txBody>
      <dsp:txXfrm>
        <a:off x="0" y="1582256"/>
        <a:ext cx="6912245" cy="790790"/>
      </dsp:txXfrm>
    </dsp:sp>
    <dsp:sp modelId="{2D127C57-F6A2-4D63-90C7-AA5C6EEC9AF4}">
      <dsp:nvSpPr>
        <dsp:cNvPr id="0" name=""/>
        <dsp:cNvSpPr/>
      </dsp:nvSpPr>
      <dsp:spPr>
        <a:xfrm>
          <a:off x="0" y="237304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A24991-370E-452B-AE03-20B05864BA8B}">
      <dsp:nvSpPr>
        <dsp:cNvPr id="0" name=""/>
        <dsp:cNvSpPr/>
      </dsp:nvSpPr>
      <dsp:spPr>
        <a:xfrm>
          <a:off x="0" y="237304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Upskilling</a:t>
          </a:r>
          <a:r>
            <a:rPr lang="en-US" sz="2200" kern="1200" dirty="0"/>
            <a:t> – develop existing talent to do existing role better</a:t>
          </a:r>
        </a:p>
      </dsp:txBody>
      <dsp:txXfrm>
        <a:off x="0" y="2373046"/>
        <a:ext cx="6912245" cy="790790"/>
      </dsp:txXfrm>
    </dsp:sp>
    <dsp:sp modelId="{F658D8B3-9DAD-4204-A08A-FD0EF85A0031}">
      <dsp:nvSpPr>
        <dsp:cNvPr id="0" name=""/>
        <dsp:cNvSpPr/>
      </dsp:nvSpPr>
      <dsp:spPr>
        <a:xfrm>
          <a:off x="0" y="316383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76F208-BA5B-42DB-96D5-6ADA72F03E21}">
      <dsp:nvSpPr>
        <dsp:cNvPr id="0" name=""/>
        <dsp:cNvSpPr/>
      </dsp:nvSpPr>
      <dsp:spPr>
        <a:xfrm>
          <a:off x="0" y="316383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Reskilling</a:t>
          </a:r>
          <a:r>
            <a:rPr lang="en-US" sz="2200" kern="1200" dirty="0"/>
            <a:t> – develop existing talent to do a new role</a:t>
          </a:r>
        </a:p>
      </dsp:txBody>
      <dsp:txXfrm>
        <a:off x="0" y="3163836"/>
        <a:ext cx="6912245" cy="790790"/>
      </dsp:txXfrm>
    </dsp:sp>
    <dsp:sp modelId="{A4C122B8-BD7C-4C6B-A762-0B3C8E0D13C6}">
      <dsp:nvSpPr>
        <dsp:cNvPr id="0" name=""/>
        <dsp:cNvSpPr/>
      </dsp:nvSpPr>
      <dsp:spPr>
        <a:xfrm>
          <a:off x="0" y="395462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FE7B79-A8F7-4974-B1D5-39DA98650EDF}">
      <dsp:nvSpPr>
        <dsp:cNvPr id="0" name=""/>
        <dsp:cNvSpPr/>
      </dsp:nvSpPr>
      <dsp:spPr>
        <a:xfrm>
          <a:off x="0" y="395462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Skill assessments </a:t>
          </a:r>
          <a:r>
            <a:rPr lang="en-US" sz="2200" kern="1200" dirty="0"/>
            <a:t>– evaluate an employee/candidate’s skills</a:t>
          </a:r>
        </a:p>
      </dsp:txBody>
      <dsp:txXfrm>
        <a:off x="0" y="3954626"/>
        <a:ext cx="6912245" cy="790790"/>
      </dsp:txXfrm>
    </dsp:sp>
    <dsp:sp modelId="{F1454060-71F4-427C-9540-948A57AE61DE}">
      <dsp:nvSpPr>
        <dsp:cNvPr id="0" name=""/>
        <dsp:cNvSpPr/>
      </dsp:nvSpPr>
      <dsp:spPr>
        <a:xfrm>
          <a:off x="0" y="4745416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D2C343-446D-4A16-81F7-F4C27FB92D0B}">
      <dsp:nvSpPr>
        <dsp:cNvPr id="0" name=""/>
        <dsp:cNvSpPr/>
      </dsp:nvSpPr>
      <dsp:spPr>
        <a:xfrm>
          <a:off x="0" y="4745416"/>
          <a:ext cx="6912245" cy="790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Skills taxonomy </a:t>
          </a:r>
          <a:r>
            <a:rPr lang="en-US" sz="2200" kern="1200" dirty="0"/>
            <a:t>– organizes skills into categories, unified language</a:t>
          </a:r>
        </a:p>
      </dsp:txBody>
      <dsp:txXfrm>
        <a:off x="0" y="4745416"/>
        <a:ext cx="6912245" cy="7907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EB95A-56AE-4F2E-AB73-8E5E3B8F565A}">
      <dsp:nvSpPr>
        <dsp:cNvPr id="0" name=""/>
        <dsp:cNvSpPr/>
      </dsp:nvSpPr>
      <dsp:spPr>
        <a:xfrm>
          <a:off x="0" y="434791"/>
          <a:ext cx="6312150" cy="8505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9893" tIns="416560" rIns="48989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STARs = Skilled Through Alternate Routes</a:t>
          </a:r>
        </a:p>
      </dsp:txBody>
      <dsp:txXfrm>
        <a:off x="0" y="434791"/>
        <a:ext cx="6312150" cy="850500"/>
      </dsp:txXfrm>
    </dsp:sp>
    <dsp:sp modelId="{6E27E520-DAA7-40F3-949B-B221EBDA06FB}">
      <dsp:nvSpPr>
        <dsp:cNvPr id="0" name=""/>
        <dsp:cNvSpPr/>
      </dsp:nvSpPr>
      <dsp:spPr>
        <a:xfrm>
          <a:off x="315607" y="139591"/>
          <a:ext cx="4418505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009" tIns="0" rIns="1670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Attracting and hiring skills-first talent</a:t>
          </a:r>
        </a:p>
      </dsp:txBody>
      <dsp:txXfrm>
        <a:off x="344428" y="168412"/>
        <a:ext cx="4360863" cy="532758"/>
      </dsp:txXfrm>
    </dsp:sp>
    <dsp:sp modelId="{DB95B04D-3038-4D8F-8732-56FBB61F9B91}">
      <dsp:nvSpPr>
        <dsp:cNvPr id="0" name=""/>
        <dsp:cNvSpPr/>
      </dsp:nvSpPr>
      <dsp:spPr>
        <a:xfrm>
          <a:off x="0" y="1688491"/>
          <a:ext cx="6312150" cy="2142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9893" tIns="416560" rIns="48989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Employee Value Propositions (EVPs), Job Descriptions, and Postings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Sourcing, Screening, and Scheduling Interviews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Interviewing, Hiring, and Pre-Boarding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Continually Reviewing and Improving</a:t>
          </a:r>
        </a:p>
      </dsp:txBody>
      <dsp:txXfrm>
        <a:off x="0" y="1688491"/>
        <a:ext cx="6312150" cy="2142000"/>
      </dsp:txXfrm>
    </dsp:sp>
    <dsp:sp modelId="{09C058A5-5EA3-4058-9538-7620137120FC}">
      <dsp:nvSpPr>
        <dsp:cNvPr id="0" name=""/>
        <dsp:cNvSpPr/>
      </dsp:nvSpPr>
      <dsp:spPr>
        <a:xfrm>
          <a:off x="315607" y="1393291"/>
          <a:ext cx="4418505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009" tIns="0" rIns="1670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Key Concepts in Skills-First Hiring</a:t>
          </a:r>
        </a:p>
      </dsp:txBody>
      <dsp:txXfrm>
        <a:off x="344428" y="1422112"/>
        <a:ext cx="4360863" cy="532758"/>
      </dsp:txXfrm>
    </dsp:sp>
    <dsp:sp modelId="{969B1A9F-1214-44EC-AA69-41FB96BF0808}">
      <dsp:nvSpPr>
        <dsp:cNvPr id="0" name=""/>
        <dsp:cNvSpPr/>
      </dsp:nvSpPr>
      <dsp:spPr>
        <a:xfrm>
          <a:off x="0" y="4233691"/>
          <a:ext cx="6312150" cy="11655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9893" tIns="416560" rIns="48989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Better Access to Talent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Better-Fitting Candidates</a:t>
          </a:r>
        </a:p>
      </dsp:txBody>
      <dsp:txXfrm>
        <a:off x="0" y="4233691"/>
        <a:ext cx="6312150" cy="1165500"/>
      </dsp:txXfrm>
    </dsp:sp>
    <dsp:sp modelId="{27513420-923E-47BE-BCD8-DDA3760C4E8D}">
      <dsp:nvSpPr>
        <dsp:cNvPr id="0" name=""/>
        <dsp:cNvSpPr/>
      </dsp:nvSpPr>
      <dsp:spPr>
        <a:xfrm>
          <a:off x="315607" y="3938491"/>
          <a:ext cx="4418505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009" tIns="0" rIns="1670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Benefits</a:t>
          </a:r>
        </a:p>
      </dsp:txBody>
      <dsp:txXfrm>
        <a:off x="344428" y="3967312"/>
        <a:ext cx="4360863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D3F7A-7443-4D93-917F-FF47AFA653B6}">
      <dsp:nvSpPr>
        <dsp:cNvPr id="0" name=""/>
        <dsp:cNvSpPr/>
      </dsp:nvSpPr>
      <dsp:spPr>
        <a:xfrm>
          <a:off x="0" y="4325"/>
          <a:ext cx="6912245" cy="9213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7908C-7F27-47B0-A9FE-624ED28DF72E}">
      <dsp:nvSpPr>
        <dsp:cNvPr id="0" name=""/>
        <dsp:cNvSpPr/>
      </dsp:nvSpPr>
      <dsp:spPr>
        <a:xfrm>
          <a:off x="278715" y="211634"/>
          <a:ext cx="506754" cy="5067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0EE17-2A3A-4906-9BF8-ECE66E292323}">
      <dsp:nvSpPr>
        <dsp:cNvPr id="0" name=""/>
        <dsp:cNvSpPr/>
      </dsp:nvSpPr>
      <dsp:spPr>
        <a:xfrm>
          <a:off x="1064184" y="4325"/>
          <a:ext cx="5848060" cy="92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512" tIns="97512" rIns="97512" bIns="975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growth engine</a:t>
          </a:r>
        </a:p>
      </dsp:txBody>
      <dsp:txXfrm>
        <a:off x="1064184" y="4325"/>
        <a:ext cx="5848060" cy="921371"/>
      </dsp:txXfrm>
    </dsp:sp>
    <dsp:sp modelId="{54513498-CC80-4532-9154-94E3E3D05DB0}">
      <dsp:nvSpPr>
        <dsp:cNvPr id="0" name=""/>
        <dsp:cNvSpPr/>
      </dsp:nvSpPr>
      <dsp:spPr>
        <a:xfrm>
          <a:off x="0" y="1156040"/>
          <a:ext cx="6912245" cy="9213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CFAC0-1D74-4B33-B7C1-52683A213DD3}">
      <dsp:nvSpPr>
        <dsp:cNvPr id="0" name=""/>
        <dsp:cNvSpPr/>
      </dsp:nvSpPr>
      <dsp:spPr>
        <a:xfrm>
          <a:off x="278715" y="1363349"/>
          <a:ext cx="506754" cy="5067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A68C4-DD8B-4553-8A8A-67D90D36A367}">
      <dsp:nvSpPr>
        <dsp:cNvPr id="0" name=""/>
        <dsp:cNvSpPr/>
      </dsp:nvSpPr>
      <dsp:spPr>
        <a:xfrm>
          <a:off x="1064184" y="1156040"/>
          <a:ext cx="5848060" cy="92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512" tIns="97512" rIns="97512" bIns="975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Upskilling and continuous learning</a:t>
          </a:r>
        </a:p>
      </dsp:txBody>
      <dsp:txXfrm>
        <a:off x="1064184" y="1156040"/>
        <a:ext cx="5848060" cy="921371"/>
      </dsp:txXfrm>
    </dsp:sp>
    <dsp:sp modelId="{E2AEEC27-7CAE-4E44-BEF6-96681C7960AB}">
      <dsp:nvSpPr>
        <dsp:cNvPr id="0" name=""/>
        <dsp:cNvSpPr/>
      </dsp:nvSpPr>
      <dsp:spPr>
        <a:xfrm>
          <a:off x="0" y="2307755"/>
          <a:ext cx="6912245" cy="9213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35B435-4AEB-4E10-90B4-3CA3A1E906E3}">
      <dsp:nvSpPr>
        <dsp:cNvPr id="0" name=""/>
        <dsp:cNvSpPr/>
      </dsp:nvSpPr>
      <dsp:spPr>
        <a:xfrm>
          <a:off x="278715" y="2515064"/>
          <a:ext cx="506754" cy="5067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A12806-0B1E-4D70-95E7-69AB8DC4B354}">
      <dsp:nvSpPr>
        <dsp:cNvPr id="0" name=""/>
        <dsp:cNvSpPr/>
      </dsp:nvSpPr>
      <dsp:spPr>
        <a:xfrm>
          <a:off x="1064184" y="2307755"/>
          <a:ext cx="5848060" cy="92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512" tIns="97512" rIns="97512" bIns="975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Structure learning </a:t>
          </a:r>
        </a:p>
      </dsp:txBody>
      <dsp:txXfrm>
        <a:off x="1064184" y="2307755"/>
        <a:ext cx="5848060" cy="921371"/>
      </dsp:txXfrm>
    </dsp:sp>
    <dsp:sp modelId="{0271130C-E6FC-4072-AB5F-96CDAE68B56B}">
      <dsp:nvSpPr>
        <dsp:cNvPr id="0" name=""/>
        <dsp:cNvSpPr/>
      </dsp:nvSpPr>
      <dsp:spPr>
        <a:xfrm>
          <a:off x="0" y="3459470"/>
          <a:ext cx="6912245" cy="92137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AE386-DF2A-4C44-8B90-57F4C979FF04}">
      <dsp:nvSpPr>
        <dsp:cNvPr id="0" name=""/>
        <dsp:cNvSpPr/>
      </dsp:nvSpPr>
      <dsp:spPr>
        <a:xfrm>
          <a:off x="278715" y="3666779"/>
          <a:ext cx="506754" cy="5067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5E71D-F2B6-4B7C-81F0-254031BAEEF5}">
      <dsp:nvSpPr>
        <dsp:cNvPr id="0" name=""/>
        <dsp:cNvSpPr/>
      </dsp:nvSpPr>
      <dsp:spPr>
        <a:xfrm>
          <a:off x="1064184" y="3459470"/>
          <a:ext cx="5848060" cy="92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512" tIns="97512" rIns="97512" bIns="975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Mentorship</a:t>
          </a:r>
        </a:p>
      </dsp:txBody>
      <dsp:txXfrm>
        <a:off x="1064184" y="3459470"/>
        <a:ext cx="5848060" cy="921371"/>
      </dsp:txXfrm>
    </dsp:sp>
    <dsp:sp modelId="{0AFEFEB6-94D0-4737-B241-E49B26AEEB4F}">
      <dsp:nvSpPr>
        <dsp:cNvPr id="0" name=""/>
        <dsp:cNvSpPr/>
      </dsp:nvSpPr>
      <dsp:spPr>
        <a:xfrm>
          <a:off x="0" y="4611185"/>
          <a:ext cx="6912245" cy="92137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4D8CA-3FD6-48DC-ADB6-8B409B577A50}">
      <dsp:nvSpPr>
        <dsp:cNvPr id="0" name=""/>
        <dsp:cNvSpPr/>
      </dsp:nvSpPr>
      <dsp:spPr>
        <a:xfrm>
          <a:off x="278715" y="4818494"/>
          <a:ext cx="506754" cy="50675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7201A-66B6-4E63-93BD-077FC51ADA70}">
      <dsp:nvSpPr>
        <dsp:cNvPr id="0" name=""/>
        <dsp:cNvSpPr/>
      </dsp:nvSpPr>
      <dsp:spPr>
        <a:xfrm>
          <a:off x="1064184" y="4611185"/>
          <a:ext cx="5848060" cy="92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512" tIns="97512" rIns="97512" bIns="975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Career pathways</a:t>
          </a:r>
        </a:p>
      </dsp:txBody>
      <dsp:txXfrm>
        <a:off x="1064184" y="4611185"/>
        <a:ext cx="5848060" cy="9213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EB420-7C13-4F86-BF1E-8FB77A1F410F}">
      <dsp:nvSpPr>
        <dsp:cNvPr id="0" name=""/>
        <dsp:cNvSpPr/>
      </dsp:nvSpPr>
      <dsp:spPr>
        <a:xfrm>
          <a:off x="5795321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3408665"/>
              <a:satOff val="-4547"/>
              <a:lumOff val="-1359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Create change one experiment at a time</a:t>
          </a:r>
        </a:p>
      </dsp:txBody>
      <dsp:txXfrm>
        <a:off x="6470776" y="3337603"/>
        <a:ext cx="1443518" cy="983147"/>
      </dsp:txXfrm>
    </dsp:sp>
    <dsp:sp modelId="{3C349CC2-BE16-499C-A754-FE46D4299559}">
      <dsp:nvSpPr>
        <dsp:cNvPr id="0" name=""/>
        <dsp:cNvSpPr/>
      </dsp:nvSpPr>
      <dsp:spPr>
        <a:xfrm>
          <a:off x="2288142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Celebrate success and continuous development</a:t>
          </a:r>
        </a:p>
      </dsp:txBody>
      <dsp:txXfrm>
        <a:off x="2318729" y="3337603"/>
        <a:ext cx="1443518" cy="983147"/>
      </dsp:txXfrm>
    </dsp:sp>
    <dsp:sp modelId="{14BE6514-2B4B-4DA1-87DC-DA4516B2AF5A}">
      <dsp:nvSpPr>
        <dsp:cNvPr id="0" name=""/>
        <dsp:cNvSpPr/>
      </dsp:nvSpPr>
      <dsp:spPr>
        <a:xfrm>
          <a:off x="5795321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704332"/>
              <a:satOff val="-2273"/>
              <a:lumOff val="-679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Who needs to be a part of your change process and in what way</a:t>
          </a:r>
        </a:p>
      </dsp:txBody>
      <dsp:txXfrm>
        <a:off x="6470776" y="30587"/>
        <a:ext cx="1443518" cy="983147"/>
      </dsp:txXfrm>
    </dsp:sp>
    <dsp:sp modelId="{E27F2B00-9FF7-4EC2-88F2-532E91475F3C}">
      <dsp:nvSpPr>
        <dsp:cNvPr id="0" name=""/>
        <dsp:cNvSpPr/>
      </dsp:nvSpPr>
      <dsp:spPr>
        <a:xfrm>
          <a:off x="2288142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Specific challenge for the business that is strategic, compelling, and manageable </a:t>
          </a:r>
        </a:p>
      </dsp:txBody>
      <dsp:txXfrm>
        <a:off x="2318729" y="30587"/>
        <a:ext cx="1443518" cy="983147"/>
      </dsp:txXfrm>
    </dsp:sp>
    <dsp:sp modelId="{F08CA400-3B85-4508-9CE3-3BACD577F133}">
      <dsp:nvSpPr>
        <dsp:cNvPr id="0" name=""/>
        <dsp:cNvSpPr/>
      </dsp:nvSpPr>
      <dsp:spPr>
        <a:xfrm>
          <a:off x="3188869" y="248026"/>
          <a:ext cx="1884129" cy="1884129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Identify</a:t>
          </a:r>
        </a:p>
      </dsp:txBody>
      <dsp:txXfrm>
        <a:off x="3740718" y="799875"/>
        <a:ext cx="1332280" cy="1332280"/>
      </dsp:txXfrm>
    </dsp:sp>
    <dsp:sp modelId="{097849F5-2C12-45E2-BFBC-A828C9E9BFEE}">
      <dsp:nvSpPr>
        <dsp:cNvPr id="0" name=""/>
        <dsp:cNvSpPr/>
      </dsp:nvSpPr>
      <dsp:spPr>
        <a:xfrm rot="5400000">
          <a:off x="5160025" y="248026"/>
          <a:ext cx="1884129" cy="1884129"/>
        </a:xfrm>
        <a:prstGeom prst="pieWedge">
          <a:avLst/>
        </a:prstGeom>
        <a:gradFill rotWithShape="0">
          <a:gsLst>
            <a:gs pos="0">
              <a:schemeClr val="accent2">
                <a:hueOff val="-1704332"/>
                <a:satOff val="-2273"/>
                <a:lumOff val="-679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704332"/>
                <a:satOff val="-2273"/>
                <a:lumOff val="-679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704332"/>
                <a:satOff val="-2273"/>
                <a:lumOff val="-679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Involve</a:t>
          </a:r>
        </a:p>
      </dsp:txBody>
      <dsp:txXfrm rot="-5400000">
        <a:off x="5160025" y="799875"/>
        <a:ext cx="1332280" cy="1332280"/>
      </dsp:txXfrm>
    </dsp:sp>
    <dsp:sp modelId="{23852353-44AF-48A1-A89F-50DDC95E3616}">
      <dsp:nvSpPr>
        <dsp:cNvPr id="0" name=""/>
        <dsp:cNvSpPr/>
      </dsp:nvSpPr>
      <dsp:spPr>
        <a:xfrm rot="10800000">
          <a:off x="5160025" y="2219182"/>
          <a:ext cx="1884129" cy="1884129"/>
        </a:xfrm>
        <a:prstGeom prst="pieWedge">
          <a:avLst/>
        </a:prstGeom>
        <a:gradFill rotWithShape="0">
          <a:gsLst>
            <a:gs pos="0">
              <a:schemeClr val="accent2">
                <a:hueOff val="-3408665"/>
                <a:satOff val="-4547"/>
                <a:lumOff val="-135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408665"/>
                <a:satOff val="-4547"/>
                <a:lumOff val="-135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408665"/>
                <a:satOff val="-4547"/>
                <a:lumOff val="-135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Iterate</a:t>
          </a:r>
        </a:p>
      </dsp:txBody>
      <dsp:txXfrm rot="10800000">
        <a:off x="5160025" y="2219182"/>
        <a:ext cx="1332280" cy="1332280"/>
      </dsp:txXfrm>
    </dsp:sp>
    <dsp:sp modelId="{1DB9544F-53FD-4610-A909-E8CF89946586}">
      <dsp:nvSpPr>
        <dsp:cNvPr id="0" name=""/>
        <dsp:cNvSpPr/>
      </dsp:nvSpPr>
      <dsp:spPr>
        <a:xfrm rot="16200000">
          <a:off x="3188869" y="2219182"/>
          <a:ext cx="1884129" cy="1884129"/>
        </a:xfrm>
        <a:prstGeom prst="pieWedg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Integrate</a:t>
          </a:r>
        </a:p>
      </dsp:txBody>
      <dsp:txXfrm rot="5400000">
        <a:off x="3740718" y="2219182"/>
        <a:ext cx="1332280" cy="1332280"/>
      </dsp:txXfrm>
    </dsp:sp>
    <dsp:sp modelId="{E13CD3EB-6D74-4CED-BD1A-E43C28DC0948}">
      <dsp:nvSpPr>
        <dsp:cNvPr id="0" name=""/>
        <dsp:cNvSpPr/>
      </dsp:nvSpPr>
      <dsp:spPr>
        <a:xfrm>
          <a:off x="4791249" y="1784048"/>
          <a:ext cx="650525" cy="565673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FE587FF6-9374-4A9D-8A49-D63F0982352E}">
      <dsp:nvSpPr>
        <dsp:cNvPr id="0" name=""/>
        <dsp:cNvSpPr/>
      </dsp:nvSpPr>
      <dsp:spPr>
        <a:xfrm rot="10800000">
          <a:off x="4791249" y="2001615"/>
          <a:ext cx="650525" cy="565673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BC0CD-D5ED-44F4-BBD0-F0804DE66DDB}">
      <dsp:nvSpPr>
        <dsp:cNvPr id="0" name=""/>
        <dsp:cNvSpPr/>
      </dsp:nvSpPr>
      <dsp:spPr>
        <a:xfrm>
          <a:off x="164561" y="494547"/>
          <a:ext cx="1311257" cy="131125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C0BCE-78E7-417B-AA10-5C2AC85365FF}">
      <dsp:nvSpPr>
        <dsp:cNvPr id="0" name=""/>
        <dsp:cNvSpPr/>
      </dsp:nvSpPr>
      <dsp:spPr>
        <a:xfrm>
          <a:off x="439925" y="769911"/>
          <a:ext cx="760529" cy="7605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2F30E0-846E-4ADB-89CB-26008C9DF5B7}">
      <dsp:nvSpPr>
        <dsp:cNvPr id="0" name=""/>
        <dsp:cNvSpPr/>
      </dsp:nvSpPr>
      <dsp:spPr>
        <a:xfrm>
          <a:off x="1756802" y="494547"/>
          <a:ext cx="3090821" cy="13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Behavioral/situational interviewing</a:t>
          </a:r>
        </a:p>
      </dsp:txBody>
      <dsp:txXfrm>
        <a:off x="1756802" y="494547"/>
        <a:ext cx="3090821" cy="1311257"/>
      </dsp:txXfrm>
    </dsp:sp>
    <dsp:sp modelId="{056904FE-7343-4D6C-AF51-874D7CDA6E8B}">
      <dsp:nvSpPr>
        <dsp:cNvPr id="0" name=""/>
        <dsp:cNvSpPr/>
      </dsp:nvSpPr>
      <dsp:spPr>
        <a:xfrm>
          <a:off x="5386176" y="494547"/>
          <a:ext cx="1311257" cy="131125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41E31-FA0A-4EB4-981D-4FAE35B35822}">
      <dsp:nvSpPr>
        <dsp:cNvPr id="0" name=""/>
        <dsp:cNvSpPr/>
      </dsp:nvSpPr>
      <dsp:spPr>
        <a:xfrm>
          <a:off x="5661540" y="769911"/>
          <a:ext cx="760529" cy="7605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C295D-5948-4782-8A79-4D5F3A80B5CA}">
      <dsp:nvSpPr>
        <dsp:cNvPr id="0" name=""/>
        <dsp:cNvSpPr/>
      </dsp:nvSpPr>
      <dsp:spPr>
        <a:xfrm>
          <a:off x="6978417" y="494547"/>
          <a:ext cx="3090821" cy="13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‘STAR’ method</a:t>
          </a:r>
        </a:p>
      </dsp:txBody>
      <dsp:txXfrm>
        <a:off x="6978417" y="494547"/>
        <a:ext cx="3090821" cy="1311257"/>
      </dsp:txXfrm>
    </dsp:sp>
    <dsp:sp modelId="{006CF30B-C2C2-4649-B52E-5ED503EA403F}">
      <dsp:nvSpPr>
        <dsp:cNvPr id="0" name=""/>
        <dsp:cNvSpPr/>
      </dsp:nvSpPr>
      <dsp:spPr>
        <a:xfrm>
          <a:off x="164561" y="2545532"/>
          <a:ext cx="1311257" cy="131125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9094D9-B35D-40C6-A90C-A394C0A30382}">
      <dsp:nvSpPr>
        <dsp:cNvPr id="0" name=""/>
        <dsp:cNvSpPr/>
      </dsp:nvSpPr>
      <dsp:spPr>
        <a:xfrm>
          <a:off x="439925" y="2820896"/>
          <a:ext cx="760529" cy="7605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EF7D7-8035-4D7D-BC5D-55629576213A}">
      <dsp:nvSpPr>
        <dsp:cNvPr id="0" name=""/>
        <dsp:cNvSpPr/>
      </dsp:nvSpPr>
      <dsp:spPr>
        <a:xfrm>
          <a:off x="1756802" y="2545532"/>
          <a:ext cx="3090821" cy="13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Other combinations of education and experience</a:t>
          </a:r>
        </a:p>
      </dsp:txBody>
      <dsp:txXfrm>
        <a:off x="1756802" y="2545532"/>
        <a:ext cx="3090821" cy="1311257"/>
      </dsp:txXfrm>
    </dsp:sp>
    <dsp:sp modelId="{4C0B2ED4-0C87-4001-977A-893FA53D0666}">
      <dsp:nvSpPr>
        <dsp:cNvPr id="0" name=""/>
        <dsp:cNvSpPr/>
      </dsp:nvSpPr>
      <dsp:spPr>
        <a:xfrm>
          <a:off x="5386176" y="2545532"/>
          <a:ext cx="1311257" cy="131125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A99DE-771E-475B-8036-99713DE6EDF5}">
      <dsp:nvSpPr>
        <dsp:cNvPr id="0" name=""/>
        <dsp:cNvSpPr/>
      </dsp:nvSpPr>
      <dsp:spPr>
        <a:xfrm>
          <a:off x="5661540" y="2820896"/>
          <a:ext cx="760529" cy="76052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1E4AC-59EA-4D42-896D-ADB8412AFD46}">
      <dsp:nvSpPr>
        <dsp:cNvPr id="0" name=""/>
        <dsp:cNvSpPr/>
      </dsp:nvSpPr>
      <dsp:spPr>
        <a:xfrm>
          <a:off x="6978417" y="2545532"/>
          <a:ext cx="3090821" cy="13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RFP for new ATS will ask about skills-based features</a:t>
          </a:r>
        </a:p>
      </dsp:txBody>
      <dsp:txXfrm>
        <a:off x="6978417" y="2545532"/>
        <a:ext cx="3090821" cy="13112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FD3E9-EB77-42A8-81D1-3F299284FFC2}">
      <dsp:nvSpPr>
        <dsp:cNvPr id="0" name=""/>
        <dsp:cNvSpPr/>
      </dsp:nvSpPr>
      <dsp:spPr>
        <a:xfrm>
          <a:off x="0" y="228754"/>
          <a:ext cx="6912245" cy="50368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Company Information</a:t>
          </a:r>
          <a:endParaRPr lang="en-US" sz="2100" kern="1200"/>
        </a:p>
      </dsp:txBody>
      <dsp:txXfrm>
        <a:off x="24588" y="253342"/>
        <a:ext cx="6863069" cy="454509"/>
      </dsp:txXfrm>
    </dsp:sp>
    <dsp:sp modelId="{407AA95E-8FFF-4623-862F-7D4F62A2021F}">
      <dsp:nvSpPr>
        <dsp:cNvPr id="0" name=""/>
        <dsp:cNvSpPr/>
      </dsp:nvSpPr>
      <dsp:spPr>
        <a:xfrm>
          <a:off x="0" y="732439"/>
          <a:ext cx="6912245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Use concise, straightforward language, and active verbs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Avoid industry jargon and any specialized terms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Keep this section short—no more than a few sentences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Interested candidates can find more information on the company website</a:t>
          </a:r>
        </a:p>
      </dsp:txBody>
      <dsp:txXfrm>
        <a:off x="0" y="732439"/>
        <a:ext cx="6912245" cy="1108485"/>
      </dsp:txXfrm>
    </dsp:sp>
    <dsp:sp modelId="{AF434F66-0EAD-4990-AE2C-5157FFFEBFB8}">
      <dsp:nvSpPr>
        <dsp:cNvPr id="0" name=""/>
        <dsp:cNvSpPr/>
      </dsp:nvSpPr>
      <dsp:spPr>
        <a:xfrm>
          <a:off x="0" y="1840924"/>
          <a:ext cx="6912245" cy="503685"/>
        </a:xfrm>
        <a:prstGeom prst="roundRect">
          <a:avLst/>
        </a:prstGeom>
        <a:gradFill rotWithShape="0">
          <a:gsLst>
            <a:gs pos="0">
              <a:schemeClr val="accent2">
                <a:hueOff val="-1704332"/>
                <a:satOff val="-2273"/>
                <a:lumOff val="-679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704332"/>
                <a:satOff val="-2273"/>
                <a:lumOff val="-679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704332"/>
                <a:satOff val="-2273"/>
                <a:lumOff val="-679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Essential Job Details</a:t>
          </a:r>
          <a:endParaRPr lang="en-US" sz="2100" kern="1200"/>
        </a:p>
      </dsp:txBody>
      <dsp:txXfrm>
        <a:off x="24588" y="1865512"/>
        <a:ext cx="6863069" cy="454509"/>
      </dsp:txXfrm>
    </dsp:sp>
    <dsp:sp modelId="{18063DDD-B4C4-4719-9A9B-29D367F12836}">
      <dsp:nvSpPr>
        <dsp:cNvPr id="0" name=""/>
        <dsp:cNvSpPr/>
      </dsp:nvSpPr>
      <dsp:spPr>
        <a:xfrm>
          <a:off x="0" y="2344609"/>
          <a:ext cx="6912245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Provide a clear, basic understanding of the position and how it fits in the company</a:t>
          </a:r>
        </a:p>
      </dsp:txBody>
      <dsp:txXfrm>
        <a:off x="0" y="2344609"/>
        <a:ext cx="6912245" cy="499904"/>
      </dsp:txXfrm>
    </dsp:sp>
    <dsp:sp modelId="{B1DBD1BF-584A-4D8E-B920-ED0C642FEB61}">
      <dsp:nvSpPr>
        <dsp:cNvPr id="0" name=""/>
        <dsp:cNvSpPr/>
      </dsp:nvSpPr>
      <dsp:spPr>
        <a:xfrm>
          <a:off x="0" y="2844514"/>
          <a:ext cx="6912245" cy="503685"/>
        </a:xfrm>
        <a:prstGeom prst="roundRect">
          <a:avLst/>
        </a:prstGeom>
        <a:gradFill rotWithShape="0">
          <a:gsLst>
            <a:gs pos="0">
              <a:schemeClr val="accent2">
                <a:hueOff val="-3408665"/>
                <a:satOff val="-4547"/>
                <a:lumOff val="-135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408665"/>
                <a:satOff val="-4547"/>
                <a:lumOff val="-135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408665"/>
                <a:satOff val="-4547"/>
                <a:lumOff val="-135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Job Summary</a:t>
          </a:r>
          <a:endParaRPr lang="en-US" sz="2100" kern="1200"/>
        </a:p>
      </dsp:txBody>
      <dsp:txXfrm>
        <a:off x="24588" y="2869102"/>
        <a:ext cx="6863069" cy="454509"/>
      </dsp:txXfrm>
    </dsp:sp>
    <dsp:sp modelId="{288EC960-B0EC-4136-B493-E9C5D706D363}">
      <dsp:nvSpPr>
        <dsp:cNvPr id="0" name=""/>
        <dsp:cNvSpPr/>
      </dsp:nvSpPr>
      <dsp:spPr>
        <a:xfrm>
          <a:off x="0" y="3348199"/>
          <a:ext cx="6912245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Make interested to learn more</a:t>
          </a:r>
        </a:p>
      </dsp:txBody>
      <dsp:txXfrm>
        <a:off x="0" y="3348199"/>
        <a:ext cx="6912245" cy="347760"/>
      </dsp:txXfrm>
    </dsp:sp>
    <dsp:sp modelId="{41D02F53-0E52-4D0F-9D75-AC6C6B12D273}">
      <dsp:nvSpPr>
        <dsp:cNvPr id="0" name=""/>
        <dsp:cNvSpPr/>
      </dsp:nvSpPr>
      <dsp:spPr>
        <a:xfrm>
          <a:off x="0" y="3695959"/>
          <a:ext cx="6912245" cy="503685"/>
        </a:xfrm>
        <a:prstGeom prst="roundRect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Skills, Knowledge, and Expertise</a:t>
          </a:r>
          <a:r>
            <a:rPr lang="en-US" sz="2100" kern="1200"/>
            <a:t> </a:t>
          </a:r>
        </a:p>
      </dsp:txBody>
      <dsp:txXfrm>
        <a:off x="24588" y="3720547"/>
        <a:ext cx="6863069" cy="454509"/>
      </dsp:txXfrm>
    </dsp:sp>
    <dsp:sp modelId="{86D1382C-84AF-447E-BED9-E43AD2A28919}">
      <dsp:nvSpPr>
        <dsp:cNvPr id="0" name=""/>
        <dsp:cNvSpPr/>
      </dsp:nvSpPr>
      <dsp:spPr>
        <a:xfrm>
          <a:off x="0" y="4199644"/>
          <a:ext cx="6912245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Don’t be vague—be precise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Be sure the skills can be demonstrated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Prioritize the day one skills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Avoid phrases like ‘experience’ or ‘years of experience required’</a:t>
          </a:r>
        </a:p>
      </dsp:txBody>
      <dsp:txXfrm>
        <a:off x="0" y="4199644"/>
        <a:ext cx="6912245" cy="1108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BE415-7064-4593-867F-287BFC7E48EA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60EDB-7AF5-45B7-A163-F64423391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8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22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56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2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CF2F0-8AF1-947E-BF4D-D405A72F5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08CE86-3B74-38BE-6BA7-B9DE77411D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B0A49-712C-E582-9A86-5045E0E56B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3A007-91D9-CD3F-B247-C2774AE44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88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07D9E-ECBF-7398-46B6-50DB8D22F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E4E53C-FB52-2CF1-AC32-6313001D2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00219E-B651-6754-00C4-FEBF03891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FFA12-B853-B7EE-DE31-CA1F2C1A5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16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891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50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17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513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91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3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80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51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5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99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6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3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94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60EDB-7AF5-45B7-A163-F64423391A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9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417C-6293-4776-82D3-18218F1469C7}" type="datetime1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5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98A2B-C08B-40C8-A980-35F73CD4A2EE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9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FCE9-062E-4E88-B270-09A277A29F49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34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E516-32FA-44F0-9611-84079F26F2D9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1450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4798-72F6-465E-96BC-40B5070CC619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36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F7F2-3046-47AA-88B1-685ABC024CDF}" type="datetime1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CC1-12FC-45AC-BADD-7886B8B3D069}" type="datetime1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20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5FD2-EE25-4E44-A311-B3462514FB3B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09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6545-74B1-4192-8BA5-D2E7E56E152B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5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E486-3561-474B-9762-DAEC54FF3032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7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54E72-969C-40C1-B85D-929282BCC999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6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1267-DF5F-4993-96E3-A883186C258C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6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74975-3A7A-4017-9E14-5A607F24B3DA}" type="datetime1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4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D5A-CEB6-4023-B294-291AC99D3299}" type="datetime1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50CA-5918-4E6C-A1A6-C002AE88016A}" type="datetime1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1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97B1-1377-4A30-8790-84B91F76244C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6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F738-EA82-483D-A169-EFCDD5BACC47}" type="datetime1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9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88580E8-13B1-4BB8-9D04-97B4AD880D19}" type="datetime1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7EC51D9-A9F1-4292-9FA2-091614DE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395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38CDB-FAE4-B0D3-0623-39D6DA37B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792" y="3598546"/>
            <a:ext cx="5806440" cy="2506972"/>
          </a:xfrm>
        </p:spPr>
        <p:txBody>
          <a:bodyPr wrap="square">
            <a:normAutofit/>
          </a:bodyPr>
          <a:lstStyle/>
          <a:p>
            <a:r>
              <a:rPr lang="en-US" sz="7200"/>
              <a:t>HIRE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49C38-4AA9-2555-C05F-4D585B4B0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792" y="2844521"/>
            <a:ext cx="5806440" cy="754025"/>
          </a:xfrm>
        </p:spPr>
        <p:txBody>
          <a:bodyPr>
            <a:normAutofit/>
          </a:bodyPr>
          <a:lstStyle/>
          <a:p>
            <a:r>
              <a:rPr lang="en-US" sz="2800"/>
              <a:t>Skills-based approach to hiring</a:t>
            </a:r>
          </a:p>
        </p:txBody>
      </p:sp>
      <p:pic>
        <p:nvPicPr>
          <p:cNvPr id="9" name="Graphic 8" descr="Podium with solid fill">
            <a:extLst>
              <a:ext uri="{FF2B5EF4-FFF2-40B4-BE49-F238E27FC236}">
                <a16:creationId xmlns:a16="http://schemas.microsoft.com/office/drawing/2014/main" id="{1A7E3601-2EDE-4269-1658-0BEBC21A0B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912864" y="810936"/>
            <a:ext cx="4608576" cy="46085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184D9-9F11-2080-93B5-BDF7301F1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0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020E385-54F4-42F2-9A7E-7A8B8160E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7E3BE-CA3F-F48E-7371-C4746C286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TALENT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8C837-B403-B8FE-E681-7613A09E1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635685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The overarching strategy and systems that drive organizational success.</a:t>
            </a:r>
          </a:p>
          <a:p>
            <a:pPr lvl="1"/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Talent management systems</a:t>
            </a:r>
          </a:p>
          <a:p>
            <a:pPr lvl="1"/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Skills-first career frameworks</a:t>
            </a:r>
          </a:p>
          <a:p>
            <a:pPr lvl="1"/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Data-driven decision making</a:t>
            </a:r>
          </a:p>
          <a:p>
            <a:pPr lvl="1"/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Highlight business value</a:t>
            </a:r>
          </a:p>
        </p:txBody>
      </p:sp>
      <p:sp>
        <p:nvSpPr>
          <p:cNvPr id="23" name="Rounded Rectangle 17">
            <a:extLst>
              <a:ext uri="{FF2B5EF4-FFF2-40B4-BE49-F238E27FC236}">
                <a16:creationId xmlns:a16="http://schemas.microsoft.com/office/drawing/2014/main" id="{B1B60728-8C3E-4908-96B8-23E962259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852" y="1948070"/>
            <a:ext cx="3429886" cy="3896139"/>
          </a:xfrm>
          <a:prstGeom prst="roundRect">
            <a:avLst>
              <a:gd name="adj" fmla="val 2028"/>
            </a:avLst>
          </a:prstGeom>
          <a:solidFill>
            <a:schemeClr val="bg1"/>
          </a:solidFill>
          <a:ln>
            <a:noFill/>
          </a:ln>
          <a:effectLst>
            <a:innerShdw blurRad="127000" dist="12700">
              <a:prstClr val="black"/>
            </a:innerShdw>
            <a:reflection blurRad="6350" stA="52000" endA="300" endPos="2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d with Gears">
            <a:extLst>
              <a:ext uri="{FF2B5EF4-FFF2-40B4-BE49-F238E27FC236}">
                <a16:creationId xmlns:a16="http://schemas.microsoft.com/office/drawing/2014/main" id="{F999A855-F3CA-C9BD-0E97-A0FA3AA01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26824" y="2474168"/>
            <a:ext cx="2843942" cy="284394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CDBC9-E908-E80B-7A53-BBC1A52F4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50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536A8-9A23-213F-B14C-D3ED228D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 AS A CHANGE AGENT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90F35-8336-FA96-3650-7918D4ABD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Take the lead</a:t>
            </a:r>
          </a:p>
          <a:p>
            <a:pPr lvl="1"/>
            <a:r>
              <a:rPr lang="en-US" dirty="0"/>
              <a:t>develop the skills-first vision, working with leadership to define goals and objectives for shifting to skills, and aligns the company's talent strategy</a:t>
            </a:r>
          </a:p>
          <a:p>
            <a:pPr lvl="0"/>
            <a:r>
              <a:rPr lang="en-US" dirty="0"/>
              <a:t>Conducts research and analysis to create a business case</a:t>
            </a:r>
          </a:p>
          <a:p>
            <a:pPr lvl="1"/>
            <a:r>
              <a:rPr lang="en-US" dirty="0"/>
              <a:t>Predicts ROI, cost savings, and expected business outcomes</a:t>
            </a:r>
          </a:p>
          <a:p>
            <a:pPr lvl="0"/>
            <a:r>
              <a:rPr lang="en-US" dirty="0"/>
              <a:t>Communicates the benefits to stakeholders to address concerns and get buy-in</a:t>
            </a:r>
          </a:p>
          <a:p>
            <a:pPr lvl="0"/>
            <a:r>
              <a:rPr lang="en-US" dirty="0"/>
              <a:t>Helps manage hiring process changes</a:t>
            </a:r>
          </a:p>
          <a:p>
            <a:pPr lvl="0"/>
            <a:r>
              <a:rPr lang="en-US" dirty="0"/>
              <a:t>Spearheads communication and implementation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C8C1A-93FE-2608-0175-CA30C264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89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7053-42E3-39EC-BFF4-F7FCBDA4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IT’S A JOURNEY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764530-47AD-E41B-F14B-998A6329E7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64289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A552C8-354F-5662-09D0-0121CAA8C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66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5FAD-3DA3-4CC3-9F49-550942118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1461AB-8627-66A1-719C-13FCA25E8C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20000" y="1825625"/>
          <a:ext cx="102338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FA002B-8B9E-E1DA-F136-EC674BB28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47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79D95-951F-68CF-C856-87F88ED5B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E85A-08E2-4645-ADB3-C10DFF0C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VALUE PROPOSITION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1552A-E5DF-1976-5DCE-2FB81A7B4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Essential for attracting and retaining top talent</a:t>
            </a:r>
          </a:p>
          <a:p>
            <a:r>
              <a:rPr lang="en-US" dirty="0"/>
              <a:t>This is your “why.” You are communicating your organization's mission, values, and what it offers to employees.</a:t>
            </a:r>
          </a:p>
          <a:p>
            <a:r>
              <a:rPr lang="en-US" dirty="0"/>
              <a:t>Go beyond the basics (salary, health insurance, retirement):</a:t>
            </a:r>
          </a:p>
          <a:p>
            <a:pPr lvl="1"/>
            <a:r>
              <a:rPr lang="en-US" dirty="0"/>
              <a:t>Highlight opportunities for growth and development</a:t>
            </a:r>
          </a:p>
          <a:p>
            <a:pPr lvl="1"/>
            <a:r>
              <a:rPr lang="en-US" dirty="0"/>
              <a:t>Emphasize the impact employees can make</a:t>
            </a:r>
          </a:p>
          <a:p>
            <a:pPr lvl="1"/>
            <a:r>
              <a:rPr lang="en-US" dirty="0"/>
              <a:t>Communicate the benefits of a skills-first organization</a:t>
            </a:r>
          </a:p>
          <a:p>
            <a:r>
              <a:rPr lang="en-US" dirty="0"/>
              <a:t>Resonate with individuals who are driven by continuous learning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3E130-9EFB-F7B9-8821-49DC22D4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09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A44CAD-C220-A213-4AD2-E23CB177D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1EBF27-AEAB-E248-FC9F-0709FD661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3000">
                <a:solidFill>
                  <a:schemeClr val="tx1"/>
                </a:solidFill>
              </a:rPr>
              <a:t>JOB DESCRIPTIONS IN POSTINGS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48FE21-4374-C98B-E43E-2F365BCC6D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62948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D9D5F8-EDAF-6374-054F-63F450D93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5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79107D3-232D-48C0-BDD0-F8F3A6C71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91ED9F1-AADB-44A5-A997-CF2A713E1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E373D-6476-DDCE-7FD4-2C65AAF63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9650" y="1349680"/>
            <a:ext cx="2931320" cy="4827278"/>
          </a:xfrm>
        </p:spPr>
        <p:txBody>
          <a:bodyPr anchor="t">
            <a:normAutofit/>
          </a:bodyPr>
          <a:lstStyle/>
          <a:p>
            <a:r>
              <a:rPr lang="en-US" sz="4100">
                <a:solidFill>
                  <a:schemeClr val="tx1"/>
                </a:solidFill>
              </a:rPr>
              <a:t>SCREENING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06AA05-8E61-5BAA-F1A2-EBA8DB2E0C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064085"/>
              </p:ext>
            </p:extLst>
          </p:nvPr>
        </p:nvGraphicFramePr>
        <p:xfrm>
          <a:off x="627290" y="640075"/>
          <a:ext cx="6862501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D75843-5390-C0B1-BA41-E4C06107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49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E6AF-8410-4DCF-6301-AFB22E4D1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C64B2-473C-5956-0C21-2F9B6C293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Do</a:t>
            </a:r>
            <a:endParaRPr lang="en-US" dirty="0"/>
          </a:p>
          <a:p>
            <a:pPr lvl="1"/>
            <a:r>
              <a:rPr lang="en-US" dirty="0"/>
              <a:t>Align assessments with skills required for success on day one.</a:t>
            </a:r>
          </a:p>
          <a:p>
            <a:pPr lvl="1"/>
            <a:r>
              <a:rPr lang="en-US" dirty="0"/>
              <a:t>Test for relevant on-the-job applications.</a:t>
            </a:r>
          </a:p>
          <a:p>
            <a:pPr lvl="1"/>
            <a:r>
              <a:rPr lang="en-US" dirty="0"/>
              <a:t>Partner with hiring managers to ensure alignment and get their input on format and timing.</a:t>
            </a:r>
          </a:p>
          <a:p>
            <a:pPr lvl="1"/>
            <a:r>
              <a:rPr lang="en-US" dirty="0"/>
              <a:t>Evaluate tools and assignments for potential bias.</a:t>
            </a:r>
          </a:p>
          <a:p>
            <a:r>
              <a:rPr lang="en-US" b="1" dirty="0"/>
              <a:t>Don't</a:t>
            </a:r>
            <a:endParaRPr lang="en-US" dirty="0"/>
          </a:p>
          <a:p>
            <a:pPr lvl="1"/>
            <a:r>
              <a:rPr lang="en-US" dirty="0"/>
              <a:t>Assess too many skills at once.</a:t>
            </a:r>
          </a:p>
          <a:p>
            <a:pPr lvl="1"/>
            <a:r>
              <a:rPr lang="en-US" dirty="0"/>
              <a:t>Rely on just one assessment type.</a:t>
            </a:r>
          </a:p>
          <a:p>
            <a:pPr lvl="1"/>
            <a:r>
              <a:rPr lang="en-US" dirty="0"/>
              <a:t>Use overly complex assessments.</a:t>
            </a:r>
          </a:p>
          <a:p>
            <a:pPr lvl="1"/>
            <a:r>
              <a:rPr lang="en-US" dirty="0"/>
              <a:t>Skip post-assessment discussions.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4C3FA-C249-71BE-C9C5-099AB1C99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45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A731-9110-FA00-C822-E676801EC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INTERVIEW QUESTIONS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56EC65-1636-4F49-888B-8E5A706976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077557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EA505E-0BBA-E3E1-A2D9-727E5318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29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6FFE-5AD8-5F81-8AD3-98B49AE9B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DRIVEN 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6AE3E1B2-1BAB-FE38-D759-0AE60C7B3A1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5079590"/>
              </p:ext>
            </p:extLst>
          </p:nvPr>
        </p:nvGraphicFramePr>
        <p:xfrm>
          <a:off x="1120000" y="1825625"/>
          <a:ext cx="502521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A1ACD-F216-A47C-5B74-C73EBBAD33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metrics:</a:t>
            </a:r>
          </a:p>
          <a:p>
            <a:pPr lvl="1"/>
            <a:r>
              <a:rPr lang="en-US" dirty="0"/>
              <a:t>Number and percentage of job postings that </a:t>
            </a:r>
            <a:r>
              <a:rPr lang="en-US" i="1" dirty="0"/>
              <a:t>don't</a:t>
            </a:r>
            <a:r>
              <a:rPr lang="en-US" dirty="0"/>
              <a:t> require a four-year degree.</a:t>
            </a:r>
          </a:p>
          <a:p>
            <a:pPr lvl="1"/>
            <a:r>
              <a:rPr lang="en-US" dirty="0"/>
              <a:t>Number of qualified applicants </a:t>
            </a:r>
          </a:p>
          <a:p>
            <a:pPr lvl="1"/>
            <a:r>
              <a:rPr lang="en-US" dirty="0"/>
              <a:t>Number and percentage of new hires without a degree.</a:t>
            </a:r>
          </a:p>
          <a:p>
            <a:pPr lvl="1"/>
            <a:r>
              <a:rPr lang="en-US" dirty="0"/>
              <a:t>Time-to-hire</a:t>
            </a:r>
          </a:p>
          <a:p>
            <a:pPr lvl="1"/>
            <a:r>
              <a:rPr lang="en-US" dirty="0"/>
              <a:t>Cost-per-hire</a:t>
            </a:r>
          </a:p>
          <a:p>
            <a:pPr lvl="1"/>
            <a:r>
              <a:rPr lang="en-US" dirty="0"/>
              <a:t>Retention rates</a:t>
            </a:r>
          </a:p>
          <a:p>
            <a:pPr lvl="1"/>
            <a:r>
              <a:rPr lang="en-US" dirty="0"/>
              <a:t>Employee engagement scores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B309F4-DCFD-2C9C-96EF-23A53E58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75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7D3FF-BBD0-6ADB-71F1-1FDE54098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SKILLS FIRST APPROACH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F2C386-B340-6CF8-0531-290A113F6E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115588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5C45AA-EA78-F3A8-2A2C-29487D8E9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9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C1C7C-F6F7-B374-66D8-2286D7997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POSTINGS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824C7-6B43-A42C-CB1B-6B707188F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Traditional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1917-1E99-DCBA-7C07-161ACBB0B5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Often rely on generic templates, lack personality, and focus on overly rigid, one-size-fits-all requirements rather than opportunities for growth</a:t>
            </a:r>
          </a:p>
          <a:p>
            <a:r>
              <a:rPr lang="en-US" dirty="0"/>
              <a:t>May use language that unintentionally excludes certain groups, missing out on a wider pool of qualified candidates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A93FAE-E090-04BE-8C3B-DA33F9718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Skills-Based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6B043-207C-C10F-407F-A7D8D52DE25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Compelling language and storytelling to highlight exciting aspects of the role and culture</a:t>
            </a:r>
          </a:p>
          <a:p>
            <a:r>
              <a:rPr lang="en-US" dirty="0"/>
              <a:t>Clearly emphasize essential skills needed for the role, using specific examples and keywords that candidates might search for</a:t>
            </a:r>
          </a:p>
          <a:p>
            <a:r>
              <a:rPr lang="en-US" dirty="0"/>
              <a:t>Inclusive language that welcomes people of all backgrounds and abilities reflecting commitment to merit-based advancement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57A4-74EC-D4CE-D17D-9E04B839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46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13993-6840-6C88-1930-9750D6C5F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REFRAME 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541E8-C109-55AA-B003-29D762815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u="sng" dirty="0"/>
              <a:t>Traditional Qualifications:</a:t>
            </a:r>
            <a:endParaRPr lang="en-US" dirty="0"/>
          </a:p>
          <a:p>
            <a:pPr lvl="0"/>
            <a:r>
              <a:rPr lang="en-US" dirty="0"/>
              <a:t>Bachelor’s degree in business administration, project management, or related field.</a:t>
            </a:r>
          </a:p>
          <a:p>
            <a:pPr lvl="0"/>
            <a:r>
              <a:rPr lang="en-US" dirty="0"/>
              <a:t>Five years of experience as a business analyst or related work.</a:t>
            </a:r>
          </a:p>
          <a:p>
            <a:pPr lvl="0"/>
            <a:r>
              <a:rPr lang="en-US" dirty="0"/>
              <a:t>Other combinations of education or experience may be substituted.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Skills-First Qualifications: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 thrive in this role from day one, you should demonstrate the following:</a:t>
            </a:r>
          </a:p>
          <a:p>
            <a:r>
              <a:rPr lang="en-US" dirty="0"/>
              <a:t>Skill in training diverse audiences on business systems and processes, with the ability to clearly explain complex information to non-technical users.</a:t>
            </a:r>
          </a:p>
          <a:p>
            <a:r>
              <a:rPr lang="en-US" dirty="0"/>
              <a:t>Proficiency in building strong relationships, actively listening, and measuring the impact of initiatives to ensure alignment with stakeholder needs.</a:t>
            </a:r>
          </a:p>
          <a:p>
            <a:r>
              <a:rPr lang="en-US" dirty="0"/>
              <a:t>Experience in assessing current-state operations, identifying improvement opportunities, and delivering effective, results-driven solutions.</a:t>
            </a:r>
          </a:p>
          <a:p>
            <a:r>
              <a:rPr lang="en-US" dirty="0"/>
              <a:t>Working knowledge of how learning management, talent management, and applicant tracking systems support organizational goals.</a:t>
            </a:r>
          </a:p>
          <a:p>
            <a:r>
              <a:rPr lang="en-US" dirty="0"/>
              <a:t>Ability to quickly learn and adapt to technical concepts, including infrastructure and related systems.</a:t>
            </a:r>
          </a:p>
          <a:p>
            <a:pPr marL="0" indent="0">
              <a:buNone/>
            </a:pPr>
            <a:r>
              <a:rPr lang="en-US" dirty="0"/>
              <a:t>If you have a combination of the skills listed and a willingness to learn and deliver excellent customer service, we encourage you to apply.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25578-3A5A-3624-782C-AC873259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98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58E68-E345-71F5-F155-3E195AEFE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20D94-E457-1ADF-CACB-2E7B1B1E3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ASK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FD8CF-935F-9C6C-2DE7-2846FC410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Did you use any non-skills-first terms like “experience” or “years of experience?”</a:t>
            </a:r>
          </a:p>
          <a:p>
            <a:r>
              <a:rPr lang="en-US" dirty="0"/>
              <a:t>Did you use any industry jargon/specialized terms?</a:t>
            </a:r>
          </a:p>
          <a:p>
            <a:r>
              <a:rPr lang="en-US" dirty="0"/>
              <a:t>Are any of the skills or responsibilities vague or confusing?</a:t>
            </a:r>
          </a:p>
          <a:p>
            <a:r>
              <a:rPr lang="en-US" dirty="0"/>
              <a:t>Is the language concise and direct as opposed to long-winded and passive?</a:t>
            </a:r>
          </a:p>
          <a:p>
            <a:r>
              <a:rPr lang="en-US" dirty="0"/>
              <a:t>Have you narrowed your lists to five key responsibilities that the candidate will need on day one?</a:t>
            </a:r>
          </a:p>
          <a:p>
            <a:r>
              <a:rPr lang="en-US" dirty="0"/>
              <a:t>Are your five key responsibilities clear, distinct, and concrete? </a:t>
            </a:r>
          </a:p>
          <a:p>
            <a:pPr lvl="1"/>
            <a:r>
              <a:rPr lang="en-US" dirty="0"/>
              <a:t>For example, “managing people” is vague; “working with and motivating a team of seven to 10 programmers” provides more detail.</a:t>
            </a:r>
          </a:p>
          <a:p>
            <a:r>
              <a:rPr lang="en-US" dirty="0"/>
              <a:t>Did you list at least one skill/ability for each responsibility?</a:t>
            </a:r>
          </a:p>
          <a:p>
            <a:r>
              <a:rPr lang="en-US" dirty="0"/>
              <a:t>Do you have too many skills and abilities for any responsibility? </a:t>
            </a:r>
          </a:p>
          <a:p>
            <a:pPr lvl="1"/>
            <a:r>
              <a:rPr lang="en-US" dirty="0"/>
              <a:t>Hint: If you have three or more, there are probably too many to include in a job description.</a:t>
            </a:r>
          </a:p>
          <a:p>
            <a:r>
              <a:rPr lang="en-US" dirty="0"/>
              <a:t>Do the skills and abilities effectively match the key responsibilities? </a:t>
            </a:r>
          </a:p>
          <a:p>
            <a:pPr lvl="1"/>
            <a:r>
              <a:rPr lang="en-US" dirty="0"/>
              <a:t>Hint: If you can fulfill the responsibilities without one of the skills or abilities listed, it probably doesn’t belong.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00A7B-CB64-1225-C939-6CE173881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7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65DFA2-8316-4763-7FF9-F5D94234B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3700">
                <a:solidFill>
                  <a:schemeClr val="tx1"/>
                </a:solidFill>
              </a:rPr>
              <a:t>KEY TAKEAWAYS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C33AF4-860A-3583-668D-891573C5A0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186557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E24DE1-97F2-3CA9-59EE-231883E4C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5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D7BCD-656E-62C0-E5D5-9B828575E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n-US" sz="4000">
                <a:solidFill>
                  <a:schemeClr val="tx1">
                    <a:lumMod val="95000"/>
                  </a:schemeClr>
                </a:solidFill>
              </a:rPr>
              <a:t>LET’S CONNECT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517DC-2BF3-2126-54A5-883F3B460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>
                    <a:lumMod val="95000"/>
                  </a:schemeClr>
                </a:solidFill>
              </a:rPr>
              <a:t>Heidi Greenback, Senior HR Generalist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lumMod val="95000"/>
                  </a:schemeClr>
                </a:solidFill>
              </a:rPr>
              <a:t>SHRM Skills First Credentialed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lumMod val="95000"/>
                  </a:schemeClr>
                </a:solidFill>
              </a:rPr>
              <a:t>Heidi.greenback2@mt.gov, Teams, or 444-0143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33578-AEE9-C97C-35BE-98D8A618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40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F11BD-89E4-8E8C-BE56-AC25C3BF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WHY SKILLS-BASED?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2151-B918-AAE7-62B8-20CA160D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6358486" cy="4351338"/>
          </a:xfrm>
        </p:spPr>
        <p:txBody>
          <a:bodyPr>
            <a:normAutofit/>
          </a:bodyPr>
          <a:lstStyle/>
          <a:p>
            <a:pPr lvl="0"/>
            <a:r>
              <a:rPr lang="en-US" sz="2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Expanded talent pool and internal mobility.</a:t>
            </a:r>
          </a:p>
          <a:p>
            <a:r>
              <a:rPr lang="en-US" sz="2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Expands access to opportunity and promotes equity.</a:t>
            </a:r>
          </a:p>
          <a:p>
            <a:pPr lvl="0"/>
            <a:r>
              <a:rPr lang="en-US" sz="2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Helps close skills gaps faster and increase productivity.</a:t>
            </a:r>
          </a:p>
          <a:p>
            <a:pPr lvl="0"/>
            <a:r>
              <a:rPr lang="en-US" sz="2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Increases workforce agility, resilience and sparks innovation.</a:t>
            </a:r>
          </a:p>
          <a:p>
            <a:pPr lvl="0"/>
            <a:r>
              <a:rPr lang="en-US" sz="2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Improves retention by offering clearer growth paths.</a:t>
            </a:r>
          </a:p>
          <a:p>
            <a:pPr lvl="0"/>
            <a:endParaRPr lang="en-US" sz="26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  <a:p>
            <a:endParaRPr lang="en-US" sz="26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</p:txBody>
      </p:sp>
      <p:pic>
        <p:nvPicPr>
          <p:cNvPr id="7" name="Graphic 6" descr="Business Growth">
            <a:extLst>
              <a:ext uri="{FF2B5EF4-FFF2-40B4-BE49-F238E27FC236}">
                <a16:creationId xmlns:a16="http://schemas.microsoft.com/office/drawing/2014/main" id="{5ED96823-6513-2386-1051-8F748ADD29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2922" y="1924505"/>
            <a:ext cx="3354676" cy="33546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1540E-8741-A8C3-6240-22587ADBD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3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F7CA7-F38B-7983-2736-2F610AFD8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dirty="0"/>
              <a:t>EXECUTIVE ORDER NO. 5-2025 – 406 JOBS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DFC9B7-CD51-904C-85F0-24B1CB27BD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566286"/>
              </p:ext>
            </p:extLst>
          </p:nvPr>
        </p:nvGraphicFramePr>
        <p:xfrm>
          <a:off x="1120000" y="1825625"/>
          <a:ext cx="102338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C1E5C3-9E93-EB9D-5AF2-835E53B5D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1C3B-BE7C-949B-22F2-9974AC27D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IS A SKILL?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A39D15-7803-C706-3331-D16726967F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790788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63CF20-8330-964A-0260-80C0FE48C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5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2E5E1-F3D1-98F8-F14D-AB4C297A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SKILLS TERMS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612DF6-0090-4DE7-8B33-1B3AB375D4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69003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3CD904-F5A5-A0BD-6CAD-DDDA481C8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85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D6A21-139D-58AE-9C97-385BAD64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100" dirty="0">
                <a:solidFill>
                  <a:schemeClr val="tx1"/>
                </a:solidFill>
              </a:rPr>
              <a:t>SHRM SKILLS FIRST GROWTH MODEL</a:t>
            </a:r>
          </a:p>
        </p:txBody>
      </p:sp>
      <p:pic>
        <p:nvPicPr>
          <p:cNvPr id="3" name="Content Placeholder 2" descr="Chart, radar chart&#10;&#10;AI-generated content may be incorrect.">
            <a:extLst>
              <a:ext uri="{FF2B5EF4-FFF2-40B4-BE49-F238E27FC236}">
                <a16:creationId xmlns:a16="http://schemas.microsoft.com/office/drawing/2014/main" id="{AD17C952-1808-8F8B-77F8-4A9A12169A5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52796" y="643467"/>
            <a:ext cx="6814756" cy="557106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836C72-9863-2976-9489-4B3F4345C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0599" y="2402733"/>
            <a:ext cx="2944151" cy="377423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16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All aspects of employee lifecycle within organization are impacted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Interconnected, not linear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8 vectors with 19 associated indicators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F5155-C1EC-159C-7BA5-EFAFD159F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2ED4A3-DC65-45F3-978E-FB4AFCD23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7534655" cy="6858000"/>
          </a:xfrm>
          <a:prstGeom prst="rect">
            <a:avLst/>
          </a:prstGeom>
          <a:solidFill>
            <a:schemeClr val="tx2">
              <a:alpha val="15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ACDFF9-6F4F-44AB-88A8-B2C9E674D3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8040" y="1"/>
            <a:ext cx="4643959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94BCD1-7665-A65E-6433-A2EB2DB2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257" y="1349680"/>
            <a:ext cx="3417713" cy="4827278"/>
          </a:xfrm>
        </p:spPr>
        <p:txBody>
          <a:bodyPr anchor="t">
            <a:normAutofit/>
          </a:bodyPr>
          <a:lstStyle/>
          <a:p>
            <a:r>
              <a:rPr lang="en-US" sz="4100">
                <a:solidFill>
                  <a:schemeClr val="tx1"/>
                </a:solidFill>
              </a:rPr>
              <a:t>TALENT ACQUISITION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8BCD2C-202D-481F-D8F5-FF9EAAADB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548036"/>
              </p:ext>
            </p:extLst>
          </p:nvPr>
        </p:nvGraphicFramePr>
        <p:xfrm>
          <a:off x="627291" y="638175"/>
          <a:ext cx="6312150" cy="5538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E4DA76-C813-CF12-594E-1131E26B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09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3D7E2D-5D56-7393-F5B2-DD97A5E0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3000">
                <a:solidFill>
                  <a:schemeClr val="tx1"/>
                </a:solidFill>
              </a:rPr>
              <a:t>TALENT DEVELOPMENT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0B1634-8F1E-B2EF-334C-2248E8854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113428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FF7881-C759-15FD-51CA-FD656164B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C51D9-A9F1-4292-9FA2-091614DE0C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2559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2365</TotalTime>
  <Words>1446</Words>
  <Application>Microsoft Office PowerPoint</Application>
  <PresentationFormat>Widescreen</PresentationFormat>
  <Paragraphs>218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Arial</vt:lpstr>
      <vt:lpstr>Corbel</vt:lpstr>
      <vt:lpstr>Depth</vt:lpstr>
      <vt:lpstr>HIRE SKILLS</vt:lpstr>
      <vt:lpstr>THE SKILLS FIRST APPROACH</vt:lpstr>
      <vt:lpstr>WHY SKILLS-BASED?</vt:lpstr>
      <vt:lpstr>EXECUTIVE ORDER NO. 5-2025 – 406 JOBS</vt:lpstr>
      <vt:lpstr>WHAT IS A SKILL?</vt:lpstr>
      <vt:lpstr>SKILLS TERMS</vt:lpstr>
      <vt:lpstr>SHRM SKILLS FIRST GROWTH MODEL</vt:lpstr>
      <vt:lpstr>TALENT ACQUISITION</vt:lpstr>
      <vt:lpstr>TALENT DEVELOPMENT</vt:lpstr>
      <vt:lpstr>TALENT MANAGEMENT</vt:lpstr>
      <vt:lpstr>HR AS A CHANGE AGENT</vt:lpstr>
      <vt:lpstr>IT’S A JOURNEY</vt:lpstr>
      <vt:lpstr>CURRENT STATE</vt:lpstr>
      <vt:lpstr>EMPLOYEE VALUE PROPOSITION</vt:lpstr>
      <vt:lpstr>JOB DESCRIPTIONS IN POSTINGS</vt:lpstr>
      <vt:lpstr>SCREENING</vt:lpstr>
      <vt:lpstr>ASSESSMENTS</vt:lpstr>
      <vt:lpstr>INTERVIEW QUESTIONS</vt:lpstr>
      <vt:lpstr>DATA DRIVEN </vt:lpstr>
      <vt:lpstr>POSTINGS</vt:lpstr>
      <vt:lpstr>REFRAME QUALIFICATIONS</vt:lpstr>
      <vt:lpstr>ASK YOURSELF</vt:lpstr>
      <vt:lpstr>KEY TAKEAWAYS</vt:lpstr>
      <vt:lpstr>LET’S CONNECT</vt:lpstr>
    </vt:vector>
  </TitlesOfParts>
  <Company>State of Montana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Greenback, Heidi</dc:creator>
  <cp:lastModifiedBy>Mack, Dean</cp:lastModifiedBy>
  <cp:revision>2</cp:revision>
  <dcterms:created xsi:type="dcterms:W3CDTF">2025-11-20T16:10:38Z</dcterms:created>
  <dcterms:modified xsi:type="dcterms:W3CDTF">2025-12-05T18:50:27Z</dcterms:modified>
</cp:coreProperties>
</file>