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 id="2147483648" r:id="rId5"/>
    <p:sldMasterId id="2147483669" r:id="rId6"/>
  </p:sldMasterIdLst>
  <p:notesMasterIdLst>
    <p:notesMasterId r:id="rId29"/>
  </p:notesMasterIdLst>
  <p:sldIdLst>
    <p:sldId id="257" r:id="rId7"/>
    <p:sldId id="2147309352" r:id="rId8"/>
    <p:sldId id="2147309518" r:id="rId9"/>
    <p:sldId id="2147309527" r:id="rId10"/>
    <p:sldId id="2147309503" r:id="rId11"/>
    <p:sldId id="2142532538" r:id="rId12"/>
    <p:sldId id="2147309513" r:id="rId13"/>
    <p:sldId id="2147309514" r:id="rId14"/>
    <p:sldId id="2147309504" r:id="rId15"/>
    <p:sldId id="2147309509" r:id="rId16"/>
    <p:sldId id="2147309522" r:id="rId17"/>
    <p:sldId id="2147309525" r:id="rId18"/>
    <p:sldId id="2147309510" r:id="rId19"/>
    <p:sldId id="2147309512" r:id="rId20"/>
    <p:sldId id="2147308304" r:id="rId21"/>
    <p:sldId id="2147309517" r:id="rId22"/>
    <p:sldId id="2147309521" r:id="rId23"/>
    <p:sldId id="2147309523" r:id="rId24"/>
    <p:sldId id="2147309520" r:id="rId25"/>
    <p:sldId id="2147309524" r:id="rId26"/>
    <p:sldId id="2147309516" r:id="rId27"/>
    <p:sldId id="2147309526"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ostering a Strong Telework Culture" id="{3EBC4D4E-6A7B-4357-833A-DDE8A22D3A73}">
          <p14:sldIdLst>
            <p14:sldId id="257"/>
            <p14:sldId id="2147309352"/>
            <p14:sldId id="2147309518"/>
            <p14:sldId id="2147309527"/>
          </p14:sldIdLst>
        </p14:section>
        <p14:section name="Building Team Culture" id="{2465DDAA-0AC7-4D4C-B5A2-CA6083734615}">
          <p14:sldIdLst>
            <p14:sldId id="2147309503"/>
            <p14:sldId id="2142532538"/>
            <p14:sldId id="2147309513"/>
            <p14:sldId id="2147309514"/>
          </p14:sldIdLst>
        </p14:section>
        <p14:section name="Creating an Inclusive Environment" id="{596FB7C3-398F-4200-800D-6AFFA9E46689}">
          <p14:sldIdLst>
            <p14:sldId id="2147309504"/>
            <p14:sldId id="2147309509"/>
            <p14:sldId id="2147309522"/>
            <p14:sldId id="2147309525"/>
            <p14:sldId id="2147309510"/>
            <p14:sldId id="2147309512"/>
            <p14:sldId id="2147308304"/>
          </p14:sldIdLst>
        </p14:section>
        <p14:section name="Creating a Culture that Cares" id="{FBCDBA18-34C9-4722-A577-87CC205388A5}">
          <p14:sldIdLst>
            <p14:sldId id="2147309517"/>
            <p14:sldId id="2147309521"/>
            <p14:sldId id="2147309523"/>
            <p14:sldId id="2147309520"/>
            <p14:sldId id="2147309524"/>
            <p14:sldId id="2147309516"/>
          </p14:sldIdLst>
        </p14:section>
        <p14:section name="Other Resources" id="{FB2BCEBA-8573-48FC-9F3A-AE5D38CBC53C}">
          <p14:sldIdLst>
            <p14:sldId id="2147309526"/>
          </p14:sldIdLst>
        </p14:section>
      </p14:sectionLst>
    </p:ext>
    <p:ext uri="{EFAFB233-063F-42B5-8137-9DF3F51BA10A}">
      <p15:sldGuideLst xmlns:p15="http://schemas.microsoft.com/office/powerpoint/2012/main">
        <p15:guide id="1" orient="horz" pos="2160" userDrawn="1">
          <p15:clr>
            <a:srgbClr val="A4A3A4"/>
          </p15:clr>
        </p15:guide>
        <p15:guide id="2" pos="386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rif, Farah" initials="AF" lastIdx="31" clrIdx="6">
    <p:extLst>
      <p:ext uri="{19B8F6BF-5375-455C-9EA6-DF929625EA0E}">
        <p15:presenceInfo xmlns:p15="http://schemas.microsoft.com/office/powerpoint/2012/main" userId="S::faarif@deloitte.com::0826b349-e90c-42c9-b4a1-930b53c25c9e" providerId="AD"/>
      </p:ext>
    </p:extLst>
  </p:cmAuthor>
  <p:cmAuthor id="1" name="Chamberlain, Amanda" initials="CA" lastIdx="29" clrIdx="0">
    <p:extLst>
      <p:ext uri="{19B8F6BF-5375-455C-9EA6-DF929625EA0E}">
        <p15:presenceInfo xmlns:p15="http://schemas.microsoft.com/office/powerpoint/2012/main" userId="S::achamberlain@deloitte.com::824acda1-7e4f-43cd-8a93-8988e765dce8" providerId="AD"/>
      </p:ext>
    </p:extLst>
  </p:cmAuthor>
  <p:cmAuthor id="2" name="Renaut, Sam" initials="RS" lastIdx="39" clrIdx="1">
    <p:extLst>
      <p:ext uri="{19B8F6BF-5375-455C-9EA6-DF929625EA0E}">
        <p15:presenceInfo xmlns:p15="http://schemas.microsoft.com/office/powerpoint/2012/main" userId="S::srenaut@deloitte.com::11dcc71d-b08f-4d63-92a8-0118e18939e0" providerId="AD"/>
      </p:ext>
    </p:extLst>
  </p:cmAuthor>
  <p:cmAuthor id="3" name="Scales, Kimberly" initials="SK" lastIdx="11" clrIdx="2">
    <p:extLst>
      <p:ext uri="{19B8F6BF-5375-455C-9EA6-DF929625EA0E}">
        <p15:presenceInfo xmlns:p15="http://schemas.microsoft.com/office/powerpoint/2012/main" userId="S::kiscales@deloitte.com::852d28ce-a479-4939-9959-0559c0ea45cc" providerId="AD"/>
      </p:ext>
    </p:extLst>
  </p:cmAuthor>
  <p:cmAuthor id="4" name="Bowen, Liz" initials="BL" lastIdx="21" clrIdx="3">
    <p:extLst>
      <p:ext uri="{19B8F6BF-5375-455C-9EA6-DF929625EA0E}">
        <p15:presenceInfo xmlns:p15="http://schemas.microsoft.com/office/powerpoint/2012/main" userId="S::libowen@deloitte.com::2928ce7f-95f9-4202-ad24-8d7aca84c1a2" providerId="AD"/>
      </p:ext>
    </p:extLst>
  </p:cmAuthor>
  <p:cmAuthor id="5" name="Matsumoto, Joan M. (A&amp;F)" initials="M(" lastIdx="1" clrIdx="4">
    <p:extLst>
      <p:ext uri="{19B8F6BF-5375-455C-9EA6-DF929625EA0E}">
        <p15:presenceInfo xmlns:p15="http://schemas.microsoft.com/office/powerpoint/2012/main" userId="S::joan.m.matsumoto@mass.gov::7af8a7f3-1b58-4ba9-8319-79687d452c20" providerId="AD"/>
      </p:ext>
    </p:extLst>
  </p:cmAuthor>
  <p:cmAuthor id="6" name="Mirabile, Bri" initials="MB" lastIdx="1" clrIdx="5">
    <p:extLst>
      <p:ext uri="{19B8F6BF-5375-455C-9EA6-DF929625EA0E}">
        <p15:presenceInfo xmlns:p15="http://schemas.microsoft.com/office/powerpoint/2012/main" userId="S::bmirabile@deloitte.com::1edbae6f-b42c-4e8d-9be8-0cba917a1b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1677"/>
    <a:srgbClr val="FFC000"/>
    <a:srgbClr val="1B5D13"/>
    <a:srgbClr val="9AA094"/>
    <a:srgbClr val="D1DFD0"/>
    <a:srgbClr val="FABB01"/>
    <a:srgbClr val="E6E6E6"/>
    <a:srgbClr val="BE9042"/>
    <a:srgbClr val="23408E"/>
    <a:srgbClr val="4961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62" d="100"/>
          <a:sy n="62" d="100"/>
        </p:scale>
        <p:origin x="804" y="52"/>
      </p:cViewPr>
      <p:guideLst>
        <p:guide orient="horz" pos="2160"/>
        <p:guide pos="386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commentAuthors" Target="commentAuthors.xml"/><Relationship Id="rId8"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208216-E9C9-4B91-8BDE-2DBCA1860BF2}" type="datetimeFigureOut">
              <a:rPr lang="en-US" smtClean="0"/>
              <a:t>7/8/2022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F3441F-05DF-4673-93B8-D7CC4590D32C}" type="slidenum">
              <a:rPr lang="en-US" smtClean="0"/>
              <a:t>‹#›</a:t>
            </a:fld>
            <a:endParaRPr lang="en-US"/>
          </a:p>
        </p:txBody>
      </p:sp>
    </p:spTree>
    <p:extLst>
      <p:ext uri="{BB962C8B-B14F-4D97-AF65-F5344CB8AC3E}">
        <p14:creationId xmlns:p14="http://schemas.microsoft.com/office/powerpoint/2010/main" val="1506005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429B5C-1B52-45A9-A214-936E2EE2C2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6971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6C23C6-A9E7-439A-BD2C-491F65A11EF1}" type="slidenum">
              <a:rPr lang="en-US" smtClean="0"/>
              <a:t>11</a:t>
            </a:fld>
            <a:endParaRPr lang="en-US"/>
          </a:p>
        </p:txBody>
      </p:sp>
    </p:spTree>
    <p:extLst>
      <p:ext uri="{BB962C8B-B14F-4D97-AF65-F5344CB8AC3E}">
        <p14:creationId xmlns:p14="http://schemas.microsoft.com/office/powerpoint/2010/main" val="28595718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6C23C6-A9E7-439A-BD2C-491F65A11EF1}" type="slidenum">
              <a:rPr lang="en-US" smtClean="0"/>
              <a:t>13</a:t>
            </a:fld>
            <a:endParaRPr lang="en-US"/>
          </a:p>
        </p:txBody>
      </p:sp>
    </p:spTree>
    <p:extLst>
      <p:ext uri="{BB962C8B-B14F-4D97-AF65-F5344CB8AC3E}">
        <p14:creationId xmlns:p14="http://schemas.microsoft.com/office/powerpoint/2010/main" val="15174601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6C23C6-A9E7-439A-BD2C-491F65A11EF1}" type="slidenum">
              <a:rPr lang="en-US" smtClean="0"/>
              <a:t>14</a:t>
            </a:fld>
            <a:endParaRPr lang="en-US"/>
          </a:p>
        </p:txBody>
      </p:sp>
    </p:spTree>
    <p:extLst>
      <p:ext uri="{BB962C8B-B14F-4D97-AF65-F5344CB8AC3E}">
        <p14:creationId xmlns:p14="http://schemas.microsoft.com/office/powerpoint/2010/main" val="30276717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405A3A-C8EB-4E75-AF0A-D7369BA13723}" type="slidenum">
              <a:rPr lang="en-US" smtClean="0"/>
              <a:t>15</a:t>
            </a:fld>
            <a:endParaRPr lang="en-US"/>
          </a:p>
        </p:txBody>
      </p:sp>
    </p:spTree>
    <p:extLst>
      <p:ext uri="{BB962C8B-B14F-4D97-AF65-F5344CB8AC3E}">
        <p14:creationId xmlns:p14="http://schemas.microsoft.com/office/powerpoint/2010/main" val="9310052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429B5C-1B52-45A9-A214-936E2EE2C2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26989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6C23C6-A9E7-439A-BD2C-491F65A11EF1}" type="slidenum">
              <a:rPr lang="en-US" smtClean="0"/>
              <a:t>17</a:t>
            </a:fld>
            <a:endParaRPr lang="en-US"/>
          </a:p>
        </p:txBody>
      </p:sp>
    </p:spTree>
    <p:extLst>
      <p:ext uri="{BB962C8B-B14F-4D97-AF65-F5344CB8AC3E}">
        <p14:creationId xmlns:p14="http://schemas.microsoft.com/office/powerpoint/2010/main" val="42365558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6C23C6-A9E7-439A-BD2C-491F65A11EF1}" type="slidenum">
              <a:rPr lang="en-US" smtClean="0"/>
              <a:t>18</a:t>
            </a:fld>
            <a:endParaRPr lang="en-US"/>
          </a:p>
        </p:txBody>
      </p:sp>
    </p:spTree>
    <p:extLst>
      <p:ext uri="{BB962C8B-B14F-4D97-AF65-F5344CB8AC3E}">
        <p14:creationId xmlns:p14="http://schemas.microsoft.com/office/powerpoint/2010/main" val="18169716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F3441F-05DF-4673-93B8-D7CC4590D32C}" type="slidenum">
              <a:rPr lang="en-US" smtClean="0"/>
              <a:t>20</a:t>
            </a:fld>
            <a:endParaRPr lang="en-US"/>
          </a:p>
        </p:txBody>
      </p:sp>
    </p:spTree>
    <p:extLst>
      <p:ext uri="{BB962C8B-B14F-4D97-AF65-F5344CB8AC3E}">
        <p14:creationId xmlns:p14="http://schemas.microsoft.com/office/powerpoint/2010/main" val="13120134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6C23C6-A9E7-439A-BD2C-491F65A11EF1}" type="slidenum">
              <a:rPr lang="en-US" smtClean="0"/>
              <a:t>21</a:t>
            </a:fld>
            <a:endParaRPr lang="en-US"/>
          </a:p>
        </p:txBody>
      </p:sp>
    </p:spTree>
    <p:extLst>
      <p:ext uri="{BB962C8B-B14F-4D97-AF65-F5344CB8AC3E}">
        <p14:creationId xmlns:p14="http://schemas.microsoft.com/office/powerpoint/2010/main" val="3878725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429B5C-1B52-45A9-A214-936E2EE2C2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3750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89E7E8-36E4-467C-8300-85BCF6933F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0552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429B5C-1B52-45A9-A214-936E2EE2C2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8197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405A3A-C8EB-4E75-AF0A-D7369BA13723}" type="slidenum">
              <a:rPr lang="en-US" smtClean="0"/>
              <a:t>6</a:t>
            </a:fld>
            <a:endParaRPr lang="en-US"/>
          </a:p>
        </p:txBody>
      </p:sp>
    </p:spTree>
    <p:extLst>
      <p:ext uri="{BB962C8B-B14F-4D97-AF65-F5344CB8AC3E}">
        <p14:creationId xmlns:p14="http://schemas.microsoft.com/office/powerpoint/2010/main" val="357885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6C23C6-A9E7-439A-BD2C-491F65A11EF1}" type="slidenum">
              <a:rPr lang="en-US" smtClean="0"/>
              <a:t>7</a:t>
            </a:fld>
            <a:endParaRPr lang="en-US"/>
          </a:p>
        </p:txBody>
      </p:sp>
    </p:spTree>
    <p:extLst>
      <p:ext uri="{BB962C8B-B14F-4D97-AF65-F5344CB8AC3E}">
        <p14:creationId xmlns:p14="http://schemas.microsoft.com/office/powerpoint/2010/main" val="2812871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6C23C6-A9E7-439A-BD2C-491F65A11EF1}" type="slidenum">
              <a:rPr lang="en-US" smtClean="0"/>
              <a:t>8</a:t>
            </a:fld>
            <a:endParaRPr lang="en-US"/>
          </a:p>
        </p:txBody>
      </p:sp>
    </p:spTree>
    <p:extLst>
      <p:ext uri="{BB962C8B-B14F-4D97-AF65-F5344CB8AC3E}">
        <p14:creationId xmlns:p14="http://schemas.microsoft.com/office/powerpoint/2010/main" val="3603217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429B5C-1B52-45A9-A214-936E2EE2C2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7365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6C23C6-A9E7-439A-BD2C-491F65A11EF1}" type="slidenum">
              <a:rPr lang="en-US" smtClean="0"/>
              <a:t>10</a:t>
            </a:fld>
            <a:endParaRPr lang="en-US"/>
          </a:p>
        </p:txBody>
      </p:sp>
    </p:spTree>
    <p:extLst>
      <p:ext uri="{BB962C8B-B14F-4D97-AF65-F5344CB8AC3E}">
        <p14:creationId xmlns:p14="http://schemas.microsoft.com/office/powerpoint/2010/main" val="1332162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4.jpeg"/><Relationship Id="rId4" Type="http://schemas.openxmlformats.org/officeDocument/2006/relationships/image" Target="../media/image7.jpe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1.emf"/><Relationship Id="rId5" Type="http://schemas.openxmlformats.org/officeDocument/2006/relationships/oleObject" Target="../embeddings/oleObject1.bin"/><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694944"/>
            <a:ext cx="10363200" cy="594360"/>
          </a:xfrm>
        </p:spPr>
        <p:txBody>
          <a:bodyPr vert="horz" lIns="0" tIns="45720" rIns="0" bIns="0" rtlCol="0" anchor="b" anchorCtr="0">
            <a:noAutofit/>
          </a:bodyPr>
          <a:lstStyle>
            <a:lvl1pPr>
              <a:defRPr lang="en-US" sz="3600" b="0" spc="-75" dirty="0">
                <a:latin typeface="+mj-lt"/>
              </a:defRPr>
            </a:lvl1pPr>
          </a:lstStyle>
          <a:p>
            <a:pPr lvl="0" defTabSz="685800">
              <a:lnSpc>
                <a:spcPct val="85000"/>
              </a:lnSpc>
            </a:pPr>
            <a:r>
              <a:rPr lang="en-US"/>
              <a:t>Click to edit Master title style</a:t>
            </a:r>
          </a:p>
        </p:txBody>
      </p:sp>
    </p:spTree>
    <p:extLst>
      <p:ext uri="{BB962C8B-B14F-4D97-AF65-F5344CB8AC3E}">
        <p14:creationId xmlns:p14="http://schemas.microsoft.com/office/powerpoint/2010/main" val="561060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91001" y="1961812"/>
            <a:ext cx="8001000" cy="2921731"/>
          </a:xfrm>
        </p:spPr>
        <p:txBody>
          <a:bodyPr anchor="b" anchorCtr="0"/>
          <a:lstStyle>
            <a:lvl1pPr>
              <a:lnSpc>
                <a:spcPct val="85000"/>
              </a:lnSpc>
              <a:defRPr sz="5400" b="1" baseline="0">
                <a:latin typeface="+mn-lt"/>
              </a:defRPr>
            </a:lvl1pPr>
          </a:lstStyle>
          <a:p>
            <a:r>
              <a:rPr lang="en-US"/>
              <a:t>Thank You </a:t>
            </a:r>
            <a:br>
              <a:rPr lang="en-US"/>
            </a:br>
            <a:r>
              <a:rPr lang="en-US"/>
              <a:t>Goes Here.</a:t>
            </a:r>
          </a:p>
        </p:txBody>
      </p:sp>
      <p:sp>
        <p:nvSpPr>
          <p:cNvPr id="9" name="Rectangle 8"/>
          <p:cNvSpPr/>
          <p:nvPr/>
        </p:nvSpPr>
        <p:spPr>
          <a:xfrm>
            <a:off x="4134012" y="5436072"/>
            <a:ext cx="7143588" cy="1421928"/>
          </a:xfrm>
          <a:prstGeom prst="rect">
            <a:avLst/>
          </a:prstGeom>
        </p:spPr>
        <p:txBody>
          <a:bodyPr wrap="square" numCol="2" spcCol="182880">
            <a:spAutoFit/>
          </a:bodyPr>
          <a:lstStyle/>
          <a:p>
            <a:pPr>
              <a:lnSpc>
                <a:spcPct val="120000"/>
              </a:lnSpc>
            </a:pPr>
            <a:r>
              <a:rPr lang="en-US" sz="700">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700">
                <a:latin typeface="Open Sans" charset="0"/>
                <a:ea typeface="Open Sans" charset="0"/>
                <a:cs typeface="Open Sans" charset="0"/>
              </a:rPr>
            </a:br>
            <a:br>
              <a:rPr lang="en-US" sz="700">
                <a:latin typeface="Open Sans" charset="0"/>
                <a:ea typeface="Open Sans" charset="0"/>
                <a:cs typeface="Open Sans" charset="0"/>
              </a:rPr>
            </a:br>
            <a:endParaRPr lang="en-US" sz="700">
              <a:latin typeface="Open Sans" charset="0"/>
              <a:ea typeface="Open Sans" charset="0"/>
              <a:cs typeface="Open Sans" charset="0"/>
            </a:endParaRPr>
          </a:p>
          <a:p>
            <a:pPr>
              <a:lnSpc>
                <a:spcPct val="120000"/>
              </a:lnSpc>
            </a:pPr>
            <a:r>
              <a:rPr lang="en-US" sz="700">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700">
                <a:latin typeface="Open Sans" charset="0"/>
                <a:ea typeface="Open Sans" charset="0"/>
                <a:cs typeface="Open Sans" charset="0"/>
              </a:rPr>
            </a:br>
            <a:r>
              <a:rPr lang="en-US" sz="700">
                <a:latin typeface="Open Sans" charset="0"/>
                <a:ea typeface="Open Sans" charset="0"/>
                <a:cs typeface="Open Sans" charset="0"/>
              </a:rPr>
              <a:t>the rules and regulations of public accounting.</a:t>
            </a:r>
          </a:p>
          <a:p>
            <a:endParaRPr lang="en-US" sz="700">
              <a:latin typeface="Open Sans" charset="0"/>
              <a:ea typeface="Open Sans" charset="0"/>
              <a:cs typeface="Open Sans" charset="0"/>
              <a:sym typeface="Frutiger Next Pro Light" charset="0"/>
            </a:endParaRPr>
          </a:p>
          <a:p>
            <a:r>
              <a:rPr lang="en-US" sz="700" b="1">
                <a:latin typeface="Open Sans" charset="0"/>
                <a:ea typeface="Open Sans" charset="0"/>
                <a:cs typeface="Open Sans" charset="0"/>
                <a:sym typeface="Frutiger Next Pro Light" charset="0"/>
              </a:rPr>
              <a:t>Copyright © 2019 Deloitte Development LLC. </a:t>
            </a:r>
            <a:br>
              <a:rPr lang="en-US" sz="700">
                <a:latin typeface="Open Sans" charset="0"/>
                <a:ea typeface="Open Sans" charset="0"/>
                <a:cs typeface="Open Sans" charset="0"/>
                <a:sym typeface="Frutiger Next Pro Light" charset="0"/>
              </a:rPr>
            </a:br>
            <a:r>
              <a:rPr lang="en-US" sz="700" b="1">
                <a:latin typeface="Open Sans" charset="0"/>
                <a:ea typeface="Open Sans" charset="0"/>
                <a:cs typeface="Open Sans" charset="0"/>
                <a:sym typeface="Frutiger Next Pro Light" charset="0"/>
              </a:rPr>
              <a:t>All rights reserved. </a:t>
            </a:r>
            <a:r>
              <a:rPr lang="en-US" sz="700" b="1">
                <a:latin typeface="Open Sans" charset="0"/>
                <a:ea typeface="Open Sans" charset="0"/>
                <a:cs typeface="Open Sans" charset="0"/>
              </a:rPr>
              <a:t>Member of Deloitte Touche Tohmatsu Limited</a:t>
            </a:r>
          </a:p>
        </p:txBody>
      </p:sp>
      <p:pic>
        <p:nvPicPr>
          <p:cNvPr id="5" name="Picture 4">
            <a:extLst>
              <a:ext uri="{FF2B5EF4-FFF2-40B4-BE49-F238E27FC236}">
                <a16:creationId xmlns:a16="http://schemas.microsoft.com/office/drawing/2014/main" id="{AF6272ED-D46B-4410-850F-BE680FD2A4F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4400" y="762000"/>
            <a:ext cx="1788289" cy="388953"/>
          </a:xfrm>
          <a:prstGeom prst="rect">
            <a:avLst/>
          </a:prstGeom>
        </p:spPr>
      </p:pic>
    </p:spTree>
    <p:extLst>
      <p:ext uri="{BB962C8B-B14F-4D97-AF65-F5344CB8AC3E}">
        <p14:creationId xmlns:p14="http://schemas.microsoft.com/office/powerpoint/2010/main" val="161015881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cSld name="1_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6" y="4965309"/>
            <a:ext cx="4407673" cy="897983"/>
          </a:xfrm>
        </p:spPr>
        <p:txBody>
          <a:bodyPr anchor="b" anchorCtr="0"/>
          <a:lstStyle>
            <a:lvl1pPr>
              <a:lnSpc>
                <a:spcPct val="85000"/>
              </a:lnSpc>
              <a:defRPr sz="2800" b="1" baseline="0">
                <a:latin typeface="+mn-lt"/>
              </a:defRPr>
            </a:lvl1pPr>
          </a:lstStyle>
          <a:p>
            <a:r>
              <a:rPr lang="en-US"/>
              <a:t>Click to edit Title</a:t>
            </a:r>
          </a:p>
        </p:txBody>
      </p:sp>
      <p:sp>
        <p:nvSpPr>
          <p:cNvPr id="6" name="Text Placeholder 9"/>
          <p:cNvSpPr>
            <a:spLocks noGrp="1"/>
          </p:cNvSpPr>
          <p:nvPr>
            <p:ph type="body" sz="quarter" idx="16" hasCustomPrompt="1"/>
          </p:nvPr>
        </p:nvSpPr>
        <p:spPr>
          <a:xfrm>
            <a:off x="914406" y="5940669"/>
            <a:ext cx="4407673" cy="478209"/>
          </a:xfrm>
        </p:spPr>
        <p:txBody>
          <a:bodyPr vert="horz" lIns="0" tIns="0" rIns="0" bIns="0" rtlCol="0">
            <a:noAutofit/>
          </a:bodyPr>
          <a:lstStyle>
            <a:lvl1pPr marL="0" indent="0">
              <a:buNone/>
              <a:defRPr lang="en-US" sz="1200" dirty="0"/>
            </a:lvl1pPr>
          </a:lstStyle>
          <a:p>
            <a:pPr marL="228594" lvl="0" indent="-228594">
              <a:lnSpc>
                <a:spcPct val="130000"/>
              </a:lnSpc>
            </a:pPr>
            <a:r>
              <a:rPr lang="en-US"/>
              <a:t>Click to edit Subtitle</a:t>
            </a:r>
          </a:p>
        </p:txBody>
      </p:sp>
      <p:sp>
        <p:nvSpPr>
          <p:cNvPr id="7" name="Text Placeholder 9"/>
          <p:cNvSpPr>
            <a:spLocks noGrp="1"/>
          </p:cNvSpPr>
          <p:nvPr>
            <p:ph type="body" sz="quarter" idx="17" hasCustomPrompt="1"/>
          </p:nvPr>
        </p:nvSpPr>
        <p:spPr>
          <a:xfrm>
            <a:off x="914406" y="4585210"/>
            <a:ext cx="4407673" cy="348286"/>
          </a:xfrm>
        </p:spPr>
        <p:txBody>
          <a:bodyPr vert="horz" lIns="0" tIns="0" rIns="0" bIns="0" rtlCol="0">
            <a:noAutofit/>
          </a:bodyPr>
          <a:lstStyle>
            <a:lvl1pPr marL="0" indent="0">
              <a:buNone/>
              <a:defRPr lang="en-US" sz="900" b="1" kern="0" cap="all" spc="251" baseline="0" dirty="0">
                <a:solidFill>
                  <a:schemeClr val="accent5">
                    <a:lumMod val="60000"/>
                    <a:lumOff val="40000"/>
                  </a:schemeClr>
                </a:solidFill>
                <a:ea typeface="Nexa Black" charset="0"/>
                <a:cs typeface="Nexa Black" charset="0"/>
              </a:defRPr>
            </a:lvl1pPr>
          </a:lstStyle>
          <a:p>
            <a:pPr marL="228594" lvl="0" indent="-228594"/>
            <a:r>
              <a:rPr lang="en-US"/>
              <a:t>Date</a:t>
            </a:r>
          </a:p>
        </p:txBody>
      </p:sp>
      <p:sp>
        <p:nvSpPr>
          <p:cNvPr id="8" name="Picture Placeholder 7"/>
          <p:cNvSpPr>
            <a:spLocks noGrp="1"/>
          </p:cNvSpPr>
          <p:nvPr>
            <p:ph type="pic" sz="quarter" idx="19" hasCustomPrompt="1"/>
          </p:nvPr>
        </p:nvSpPr>
        <p:spPr>
          <a:xfrm>
            <a:off x="5322076" y="0"/>
            <a:ext cx="6869925" cy="6858000"/>
          </a:xfrm>
        </p:spPr>
        <p:txBody>
          <a:bodyPr anchor="ctr"/>
          <a:lstStyle>
            <a:lvl1pPr marL="0" indent="0" algn="ctr">
              <a:buNone/>
              <a:defRPr/>
            </a:lvl1pPr>
          </a:lstStyle>
          <a:p>
            <a:r>
              <a:rPr lang="en-US"/>
              <a:t>Click to insert picture</a:t>
            </a:r>
          </a:p>
        </p:txBody>
      </p:sp>
      <p:pic>
        <p:nvPicPr>
          <p:cNvPr id="10" name="Picture 9">
            <a:extLst>
              <a:ext uri="{FF2B5EF4-FFF2-40B4-BE49-F238E27FC236}">
                <a16:creationId xmlns:a16="http://schemas.microsoft.com/office/drawing/2014/main" id="{689945A3-8773-4456-8AA4-3C6B3600EDA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52075"/>
          <a:stretch/>
        </p:blipFill>
        <p:spPr>
          <a:xfrm>
            <a:off x="914404" y="762001"/>
            <a:ext cx="1788289" cy="396948"/>
          </a:xfrm>
          <a:prstGeom prst="rect">
            <a:avLst/>
          </a:prstGeom>
        </p:spPr>
      </p:pic>
    </p:spTree>
    <p:extLst>
      <p:ext uri="{BB962C8B-B14F-4D97-AF65-F5344CB8AC3E}">
        <p14:creationId xmlns:p14="http://schemas.microsoft.com/office/powerpoint/2010/main" val="369626093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ubhead">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D09D2F-E345-6040-9408-A642F236AC9B}"/>
              </a:ext>
            </a:extLst>
          </p:cNvPr>
          <p:cNvSpPr>
            <a:spLocks noGrp="1"/>
          </p:cNvSpPr>
          <p:nvPr>
            <p:ph type="title"/>
          </p:nvPr>
        </p:nvSpPr>
        <p:spPr bwMode="gray">
          <a:xfrm>
            <a:off x="457205" y="434975"/>
            <a:ext cx="11277599" cy="453696"/>
          </a:xfrm>
          <a:prstGeom prst="rect">
            <a:avLst/>
          </a:prstGeom>
        </p:spPr>
        <p:txBody>
          <a:bodyPr vert="horz" lIns="0" tIns="0" rIns="0" bIns="0" rtlCol="0" anchor="t" anchorCtr="0">
            <a:noAutofit/>
          </a:bodyPr>
          <a:lstStyle>
            <a:lvl1pPr>
              <a:defRPr sz="2800" b="1">
                <a:latin typeface="+mn-lt"/>
                <a:cs typeface="Times New Roman" panose="02020603050405020304" pitchFamily="18" charset="0"/>
              </a:defRPr>
            </a:lvl1pPr>
          </a:lstStyle>
          <a:p>
            <a:r>
              <a:rPr lang="en-US" noProof="0"/>
              <a:t>Click to edit Master title style</a:t>
            </a:r>
          </a:p>
        </p:txBody>
      </p:sp>
      <p:sp>
        <p:nvSpPr>
          <p:cNvPr id="3" name="Text Placeholder 8">
            <a:extLst>
              <a:ext uri="{FF2B5EF4-FFF2-40B4-BE49-F238E27FC236}">
                <a16:creationId xmlns:a16="http://schemas.microsoft.com/office/drawing/2014/main" id="{61ECAAFF-8F4D-1041-9BD6-F01200012957}"/>
              </a:ext>
            </a:extLst>
          </p:cNvPr>
          <p:cNvSpPr>
            <a:spLocks noGrp="1"/>
          </p:cNvSpPr>
          <p:nvPr>
            <p:ph type="body" sz="quarter" idx="13" hasCustomPrompt="1"/>
          </p:nvPr>
        </p:nvSpPr>
        <p:spPr>
          <a:xfrm>
            <a:off x="458793" y="985844"/>
            <a:ext cx="11275995" cy="397805"/>
          </a:xfrm>
          <a:prstGeom prst="rect">
            <a:avLst/>
          </a:prstGeom>
        </p:spPr>
        <p:txBody>
          <a:bodyPr lIns="0" tIns="0" rIns="0" bIns="0">
            <a:noAutofit/>
          </a:bodyPr>
          <a:lstStyle>
            <a:lvl1pPr marL="0" indent="0">
              <a:spcAft>
                <a:spcPts val="600"/>
              </a:spcAft>
              <a:buNone/>
              <a:defRPr sz="1400" b="0">
                <a:solidFill>
                  <a:schemeClr val="accent6"/>
                </a:solidFill>
                <a:latin typeface="+mn-lt"/>
                <a:cs typeface="Arial" panose="020B0604020202020204" pitchFamily="34" charset="0"/>
              </a:defRPr>
            </a:lvl1pPr>
          </a:lstStyle>
          <a:p>
            <a:pPr lvl="0"/>
            <a:r>
              <a:rPr lang="en-US" noProof="0"/>
              <a:t>Click to add subtitle</a:t>
            </a:r>
          </a:p>
        </p:txBody>
      </p:sp>
      <p:sp>
        <p:nvSpPr>
          <p:cNvPr id="7" name="Text Placeholder 6">
            <a:extLst>
              <a:ext uri="{FF2B5EF4-FFF2-40B4-BE49-F238E27FC236}">
                <a16:creationId xmlns:a16="http://schemas.microsoft.com/office/drawing/2014/main" id="{C830F65A-51D6-4CAB-BEEF-53A1EDC4DB5F}"/>
              </a:ext>
            </a:extLst>
          </p:cNvPr>
          <p:cNvSpPr>
            <a:spLocks noGrp="1"/>
          </p:cNvSpPr>
          <p:nvPr>
            <p:ph type="body" sz="quarter" idx="14"/>
          </p:nvPr>
        </p:nvSpPr>
        <p:spPr>
          <a:xfrm>
            <a:off x="446354" y="211074"/>
            <a:ext cx="3439849" cy="223902"/>
          </a:xfrm>
        </p:spPr>
        <p:txBody>
          <a:bodyPr/>
          <a:lstStyle>
            <a:lvl1pPr marL="0" indent="0">
              <a:buNone/>
              <a:defRPr kumimoji="0" lang="en-US" sz="1200" b="1" i="0" u="none" strike="noStrike" kern="0" cap="all" spc="251" normalizeH="0" baseline="0" dirty="0" smtClean="0">
                <a:ln>
                  <a:noFill/>
                </a:ln>
                <a:solidFill>
                  <a:schemeClr val="tx1"/>
                </a:solidFill>
                <a:effectLst/>
                <a:uLnTx/>
                <a:uFillTx/>
                <a:latin typeface="+mn-lt"/>
                <a:ea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194866114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914400" y="694944"/>
            <a:ext cx="10363200" cy="594360"/>
          </a:xfrm>
        </p:spPr>
        <p:txBody>
          <a:bodyPr vert="horz" lIns="0" tIns="45720" rIns="0" bIns="0" rtlCol="0" anchor="b" anchorCtr="0">
            <a:noAutofit/>
          </a:bodyPr>
          <a:lstStyle>
            <a:lvl1pPr>
              <a:defRPr lang="en-US" sz="3600" spc="-75" dirty="0">
                <a:latin typeface="+mj-lt"/>
              </a:defRPr>
            </a:lvl1pPr>
          </a:lstStyle>
          <a:p>
            <a:pPr lvl="0" defTabSz="685800">
              <a:lnSpc>
                <a:spcPct val="85000"/>
              </a:lnSpc>
            </a:pPr>
            <a:r>
              <a:rPr lang="en-US"/>
              <a:t>Click to edit Master title style</a:t>
            </a:r>
          </a:p>
        </p:txBody>
      </p:sp>
      <p:sp>
        <p:nvSpPr>
          <p:cNvPr id="4" name="Text Placeholder 8"/>
          <p:cNvSpPr>
            <a:spLocks noGrp="1"/>
          </p:cNvSpPr>
          <p:nvPr>
            <p:ph type="body" sz="quarter" idx="14"/>
          </p:nvPr>
        </p:nvSpPr>
        <p:spPr>
          <a:xfrm>
            <a:off x="914721" y="1353312"/>
            <a:ext cx="10362880" cy="475488"/>
          </a:xfrm>
        </p:spPr>
        <p:txBody>
          <a:bodyPr vert="horz" lIns="0" tIns="0" rIns="0" bIns="0" rtlCol="0">
            <a:noAutofit/>
          </a:bodyPr>
          <a:lstStyle>
            <a:lvl1pPr marL="0" indent="0">
              <a:buNone/>
              <a:defRPr lang="en-US" sz="1200"/>
            </a:lvl1pPr>
          </a:lstStyle>
          <a:p>
            <a:pPr marL="228600" lvl="0" indent="-228600">
              <a:lnSpc>
                <a:spcPct val="130000"/>
              </a:lnSpc>
            </a:pPr>
            <a:r>
              <a:rPr lang="en-US"/>
              <a:t>Edit Master text styles</a:t>
            </a:r>
          </a:p>
        </p:txBody>
      </p:sp>
      <p:sp>
        <p:nvSpPr>
          <p:cNvPr id="8" name="Text Placeholder 5"/>
          <p:cNvSpPr>
            <a:spLocks noGrp="1"/>
          </p:cNvSpPr>
          <p:nvPr>
            <p:ph type="body" sz="quarter" idx="15" hasCustomPrompt="1"/>
          </p:nvPr>
        </p:nvSpPr>
        <p:spPr>
          <a:xfrm>
            <a:off x="914971" y="466344"/>
            <a:ext cx="3355848" cy="203200"/>
          </a:xfrm>
        </p:spPr>
        <p:txBody>
          <a:bodyPr vert="horz" lIns="0" tIns="0" rIns="0" bIns="0" rtlCol="0">
            <a:noAutofit/>
          </a:bodyPr>
          <a:lstStyle>
            <a:lvl1pPr marL="0" indent="0">
              <a:buNone/>
              <a:defRPr lang="en-US" sz="900" b="1" kern="0" cap="all" spc="250" baseline="0" dirty="0">
                <a:solidFill>
                  <a:schemeClr val="accent5">
                    <a:lumMod val="60000"/>
                    <a:lumOff val="40000"/>
                  </a:schemeClr>
                </a:solidFill>
                <a:ea typeface="Nexa Black" charset="0"/>
                <a:cs typeface="Nexa Black" charset="0"/>
              </a:defRPr>
            </a:lvl1pPr>
          </a:lstStyle>
          <a:p>
            <a:pPr marL="228600" lvl="0" indent="-228600"/>
            <a:r>
              <a:rPr lang="en-US"/>
              <a:t>BREADCRUMBS</a:t>
            </a:r>
          </a:p>
        </p:txBody>
      </p:sp>
    </p:spTree>
    <p:extLst>
      <p:ext uri="{BB962C8B-B14F-4D97-AF65-F5344CB8AC3E}">
        <p14:creationId xmlns:p14="http://schemas.microsoft.com/office/powerpoint/2010/main" val="40415227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23424505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Blank, No Background Graphics">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EFC2F98-5944-4C9B-A2C3-BF4DC0C7C30D}"/>
              </a:ext>
            </a:extLst>
          </p:cNvPr>
          <p:cNvGraphicFramePr>
            <a:graphicFrameLocks noChangeAspect="1"/>
          </p:cNvGraphicFramePr>
          <p:nvPr userDrawn="1">
            <p:custDataLst>
              <p:tags r:id="rId2"/>
            </p:custDataLst>
            <p:extLst>
              <p:ext uri="{D42A27DB-BD31-4B8C-83A1-F6EECF244321}">
                <p14:modId xmlns:p14="http://schemas.microsoft.com/office/powerpoint/2010/main" val="31464316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88" name="think-cell Slide" r:id="rId4" imgW="415" imgH="416" progId="TCLayout.ActiveDocument.1">
                  <p:embed/>
                </p:oleObj>
              </mc:Choice>
              <mc:Fallback>
                <p:oleObj name="think-cell Slide" r:id="rId4" imgW="415" imgH="416" progId="TCLayout.ActiveDocument.1">
                  <p:embed/>
                  <p:pic>
                    <p:nvPicPr>
                      <p:cNvPr id="3" name="Object 2" hidden="1">
                        <a:extLst>
                          <a:ext uri="{FF2B5EF4-FFF2-40B4-BE49-F238E27FC236}">
                            <a16:creationId xmlns:a16="http://schemas.microsoft.com/office/drawing/2014/main" id="{8EFC2F98-5944-4C9B-A2C3-BF4DC0C7C30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2463297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561CF-55FE-471C-8D2C-4BEA15DE48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6EA3474-D854-49C8-9DC4-B9AB0B4473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E805793-DD07-486C-B062-C455C0DE7B9D}"/>
              </a:ext>
            </a:extLst>
          </p:cNvPr>
          <p:cNvSpPr>
            <a:spLocks noGrp="1"/>
          </p:cNvSpPr>
          <p:nvPr>
            <p:ph type="dt" sz="half" idx="10"/>
          </p:nvPr>
        </p:nvSpPr>
        <p:spPr>
          <a:xfrm>
            <a:off x="838200" y="6356350"/>
            <a:ext cx="2743200" cy="365125"/>
          </a:xfrm>
          <a:prstGeom prst="rect">
            <a:avLst/>
          </a:prstGeom>
        </p:spPr>
        <p:txBody>
          <a:bodyPr/>
          <a:lstStyle/>
          <a:p>
            <a:fld id="{60C7B774-63C2-4BE5-B962-0EF33E4D987C}" type="datetimeFigureOut">
              <a:rPr lang="en-US" smtClean="0"/>
              <a:t>7/8/2022</a:t>
            </a:fld>
            <a:endParaRPr lang="en-US"/>
          </a:p>
        </p:txBody>
      </p:sp>
      <p:sp>
        <p:nvSpPr>
          <p:cNvPr id="5" name="Footer Placeholder 4">
            <a:extLst>
              <a:ext uri="{FF2B5EF4-FFF2-40B4-BE49-F238E27FC236}">
                <a16:creationId xmlns:a16="http://schemas.microsoft.com/office/drawing/2014/main" id="{E78C9B79-FF1D-44FD-AC06-BA523C5BE2E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BA4944A-8863-4C30-B321-343FE23855B6}"/>
              </a:ext>
            </a:extLst>
          </p:cNvPr>
          <p:cNvSpPr>
            <a:spLocks noGrp="1"/>
          </p:cNvSpPr>
          <p:nvPr>
            <p:ph type="sldNum" sz="quarter" idx="12"/>
          </p:nvPr>
        </p:nvSpPr>
        <p:spPr>
          <a:xfrm>
            <a:off x="8610600" y="6356350"/>
            <a:ext cx="2743200" cy="365125"/>
          </a:xfrm>
          <a:prstGeom prst="rect">
            <a:avLst/>
          </a:prstGeom>
        </p:spPr>
        <p:txBody>
          <a:bodyPr/>
          <a:lstStyle/>
          <a:p>
            <a:fld id="{A03F3941-9479-473B-B80E-4F76ADA3D29B}" type="slidenum">
              <a:rPr lang="en-US" smtClean="0"/>
              <a:t>‹#›</a:t>
            </a:fld>
            <a:endParaRPr lang="en-US"/>
          </a:p>
        </p:txBody>
      </p:sp>
    </p:spTree>
    <p:extLst>
      <p:ext uri="{BB962C8B-B14F-4D97-AF65-F5344CB8AC3E}">
        <p14:creationId xmlns:p14="http://schemas.microsoft.com/office/powerpoint/2010/main" val="34874713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5CE82-46D9-47D2-9AA6-E211ED2312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9E8063-A5E7-4F93-9730-E2F27BFB7CD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54CE6F-DD26-4044-8D50-50954C0FD2CC}"/>
              </a:ext>
            </a:extLst>
          </p:cNvPr>
          <p:cNvSpPr>
            <a:spLocks noGrp="1"/>
          </p:cNvSpPr>
          <p:nvPr>
            <p:ph type="dt" sz="half" idx="10"/>
          </p:nvPr>
        </p:nvSpPr>
        <p:spPr>
          <a:xfrm>
            <a:off x="838200" y="6356350"/>
            <a:ext cx="2743200" cy="365125"/>
          </a:xfrm>
          <a:prstGeom prst="rect">
            <a:avLst/>
          </a:prstGeom>
        </p:spPr>
        <p:txBody>
          <a:bodyPr/>
          <a:lstStyle/>
          <a:p>
            <a:fld id="{60C7B774-63C2-4BE5-B962-0EF33E4D987C}" type="datetimeFigureOut">
              <a:rPr lang="en-US" smtClean="0"/>
              <a:t>7/8/2022</a:t>
            </a:fld>
            <a:endParaRPr lang="en-US"/>
          </a:p>
        </p:txBody>
      </p:sp>
      <p:sp>
        <p:nvSpPr>
          <p:cNvPr id="5" name="Footer Placeholder 4">
            <a:extLst>
              <a:ext uri="{FF2B5EF4-FFF2-40B4-BE49-F238E27FC236}">
                <a16:creationId xmlns:a16="http://schemas.microsoft.com/office/drawing/2014/main" id="{9B8C8C94-4FFB-4904-8B4F-7834BB4E52D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4A8900B-C75F-4B5D-A8F3-6BB34BAE8E5A}"/>
              </a:ext>
            </a:extLst>
          </p:cNvPr>
          <p:cNvSpPr>
            <a:spLocks noGrp="1"/>
          </p:cNvSpPr>
          <p:nvPr>
            <p:ph type="sldNum" sz="quarter" idx="12"/>
          </p:nvPr>
        </p:nvSpPr>
        <p:spPr>
          <a:xfrm>
            <a:off x="8610600" y="6356350"/>
            <a:ext cx="2743200" cy="365125"/>
          </a:xfrm>
          <a:prstGeom prst="rect">
            <a:avLst/>
          </a:prstGeom>
        </p:spPr>
        <p:txBody>
          <a:bodyPr/>
          <a:lstStyle/>
          <a:p>
            <a:fld id="{A03F3941-9479-473B-B80E-4F76ADA3D29B}" type="slidenum">
              <a:rPr lang="en-US" smtClean="0"/>
              <a:t>‹#›</a:t>
            </a:fld>
            <a:endParaRPr lang="en-US"/>
          </a:p>
        </p:txBody>
      </p:sp>
    </p:spTree>
    <p:extLst>
      <p:ext uri="{BB962C8B-B14F-4D97-AF65-F5344CB8AC3E}">
        <p14:creationId xmlns:p14="http://schemas.microsoft.com/office/powerpoint/2010/main" val="11378779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13536-14C6-4D73-9E07-6C4971F64D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9DCFB23-28B1-4423-99C8-855F67C6C87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4AE947-D862-48A9-82E2-3046679383C2}"/>
              </a:ext>
            </a:extLst>
          </p:cNvPr>
          <p:cNvSpPr>
            <a:spLocks noGrp="1"/>
          </p:cNvSpPr>
          <p:nvPr>
            <p:ph type="dt" sz="half" idx="10"/>
          </p:nvPr>
        </p:nvSpPr>
        <p:spPr>
          <a:xfrm>
            <a:off x="838200" y="6356350"/>
            <a:ext cx="2743200" cy="365125"/>
          </a:xfrm>
          <a:prstGeom prst="rect">
            <a:avLst/>
          </a:prstGeom>
        </p:spPr>
        <p:txBody>
          <a:bodyPr/>
          <a:lstStyle/>
          <a:p>
            <a:fld id="{60C7B774-63C2-4BE5-B962-0EF33E4D987C}" type="datetimeFigureOut">
              <a:rPr lang="en-US" smtClean="0"/>
              <a:t>7/8/2022</a:t>
            </a:fld>
            <a:endParaRPr lang="en-US"/>
          </a:p>
        </p:txBody>
      </p:sp>
      <p:sp>
        <p:nvSpPr>
          <p:cNvPr id="5" name="Footer Placeholder 4">
            <a:extLst>
              <a:ext uri="{FF2B5EF4-FFF2-40B4-BE49-F238E27FC236}">
                <a16:creationId xmlns:a16="http://schemas.microsoft.com/office/drawing/2014/main" id="{B8418878-0EC8-4737-B6D2-8B2048DF30E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8C7E3B5-25A5-4D8C-8F47-1BC7C1D22F54}"/>
              </a:ext>
            </a:extLst>
          </p:cNvPr>
          <p:cNvSpPr>
            <a:spLocks noGrp="1"/>
          </p:cNvSpPr>
          <p:nvPr>
            <p:ph type="sldNum" sz="quarter" idx="12"/>
          </p:nvPr>
        </p:nvSpPr>
        <p:spPr>
          <a:xfrm>
            <a:off x="8610600" y="6356350"/>
            <a:ext cx="2743200" cy="365125"/>
          </a:xfrm>
          <a:prstGeom prst="rect">
            <a:avLst/>
          </a:prstGeom>
        </p:spPr>
        <p:txBody>
          <a:bodyPr/>
          <a:lstStyle/>
          <a:p>
            <a:fld id="{A03F3941-9479-473B-B80E-4F76ADA3D29B}" type="slidenum">
              <a:rPr lang="en-US" smtClean="0"/>
              <a:t>‹#›</a:t>
            </a:fld>
            <a:endParaRPr lang="en-US"/>
          </a:p>
        </p:txBody>
      </p:sp>
    </p:spTree>
    <p:extLst>
      <p:ext uri="{BB962C8B-B14F-4D97-AF65-F5344CB8AC3E}">
        <p14:creationId xmlns:p14="http://schemas.microsoft.com/office/powerpoint/2010/main" val="13242617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E2FE4-E57D-4122-A974-CC809CCE7A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68CB81-6803-4FCA-AE3D-C57F416E586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87DC3A3-3702-473F-9CB4-681AFAC43C3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52CC0F7-377B-4406-8392-620FD7F9A576}"/>
              </a:ext>
            </a:extLst>
          </p:cNvPr>
          <p:cNvSpPr>
            <a:spLocks noGrp="1"/>
          </p:cNvSpPr>
          <p:nvPr>
            <p:ph type="dt" sz="half" idx="10"/>
          </p:nvPr>
        </p:nvSpPr>
        <p:spPr>
          <a:xfrm>
            <a:off x="838200" y="6356350"/>
            <a:ext cx="2743200" cy="365125"/>
          </a:xfrm>
          <a:prstGeom prst="rect">
            <a:avLst/>
          </a:prstGeom>
        </p:spPr>
        <p:txBody>
          <a:bodyPr/>
          <a:lstStyle/>
          <a:p>
            <a:fld id="{60C7B774-63C2-4BE5-B962-0EF33E4D987C}" type="datetimeFigureOut">
              <a:rPr lang="en-US" smtClean="0"/>
              <a:t>7/8/2022</a:t>
            </a:fld>
            <a:endParaRPr lang="en-US"/>
          </a:p>
        </p:txBody>
      </p:sp>
      <p:sp>
        <p:nvSpPr>
          <p:cNvPr id="6" name="Footer Placeholder 5">
            <a:extLst>
              <a:ext uri="{FF2B5EF4-FFF2-40B4-BE49-F238E27FC236}">
                <a16:creationId xmlns:a16="http://schemas.microsoft.com/office/drawing/2014/main" id="{25F0E921-CF57-4772-A519-BD202070009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4B8C143-E012-4B5E-AE36-8A5F5BC59A18}"/>
              </a:ext>
            </a:extLst>
          </p:cNvPr>
          <p:cNvSpPr>
            <a:spLocks noGrp="1"/>
          </p:cNvSpPr>
          <p:nvPr>
            <p:ph type="sldNum" sz="quarter" idx="12"/>
          </p:nvPr>
        </p:nvSpPr>
        <p:spPr>
          <a:xfrm>
            <a:off x="8610600" y="6356350"/>
            <a:ext cx="2743200" cy="365125"/>
          </a:xfrm>
          <a:prstGeom prst="rect">
            <a:avLst/>
          </a:prstGeom>
        </p:spPr>
        <p:txBody>
          <a:bodyPr/>
          <a:lstStyle/>
          <a:p>
            <a:fld id="{A03F3941-9479-473B-B80E-4F76ADA3D29B}" type="slidenum">
              <a:rPr lang="en-US" smtClean="0"/>
              <a:t>‹#›</a:t>
            </a:fld>
            <a:endParaRPr lang="en-US"/>
          </a:p>
        </p:txBody>
      </p:sp>
    </p:spTree>
    <p:extLst>
      <p:ext uri="{BB962C8B-B14F-4D97-AF65-F5344CB8AC3E}">
        <p14:creationId xmlns:p14="http://schemas.microsoft.com/office/powerpoint/2010/main" val="1320466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914400" y="694944"/>
            <a:ext cx="10363200" cy="594360"/>
          </a:xfrm>
        </p:spPr>
        <p:txBody>
          <a:bodyPr vert="horz" lIns="0" tIns="45720" rIns="0" bIns="0" rtlCol="0" anchor="b" anchorCtr="0">
            <a:noAutofit/>
          </a:bodyPr>
          <a:lstStyle>
            <a:lvl1pPr>
              <a:defRPr lang="en-US" sz="3600" b="0" spc="-75" dirty="0">
                <a:latin typeface="+mj-lt"/>
              </a:defRPr>
            </a:lvl1pPr>
          </a:lstStyle>
          <a:p>
            <a:pPr lvl="0" defTabSz="685800">
              <a:lnSpc>
                <a:spcPct val="85000"/>
              </a:lnSpc>
            </a:pPr>
            <a:r>
              <a:rPr lang="en-US"/>
              <a:t>Click to edit Master title style</a:t>
            </a:r>
          </a:p>
        </p:txBody>
      </p:sp>
      <p:sp>
        <p:nvSpPr>
          <p:cNvPr id="4" name="Text Placeholder 8"/>
          <p:cNvSpPr>
            <a:spLocks noGrp="1"/>
          </p:cNvSpPr>
          <p:nvPr>
            <p:ph type="body" sz="quarter" idx="14"/>
          </p:nvPr>
        </p:nvSpPr>
        <p:spPr>
          <a:xfrm>
            <a:off x="914721" y="1353312"/>
            <a:ext cx="10362880" cy="475488"/>
          </a:xfrm>
        </p:spPr>
        <p:txBody>
          <a:bodyPr vert="horz" lIns="0" tIns="0" rIns="0" bIns="0" rtlCol="0">
            <a:noAutofit/>
          </a:bodyPr>
          <a:lstStyle>
            <a:lvl1pPr marL="0" indent="0">
              <a:buNone/>
              <a:defRPr lang="en-US" sz="1200"/>
            </a:lvl1pPr>
          </a:lstStyle>
          <a:p>
            <a:pPr marL="228600" lvl="0" indent="-228600">
              <a:lnSpc>
                <a:spcPct val="130000"/>
              </a:lnSpc>
            </a:pPr>
            <a:r>
              <a:rPr lang="en-US"/>
              <a:t>Edit Master text styles</a:t>
            </a:r>
          </a:p>
        </p:txBody>
      </p:sp>
      <p:sp>
        <p:nvSpPr>
          <p:cNvPr id="5" name="object 3">
            <a:extLst>
              <a:ext uri="{FF2B5EF4-FFF2-40B4-BE49-F238E27FC236}">
                <a16:creationId xmlns:a16="http://schemas.microsoft.com/office/drawing/2014/main" id="{CE1E1FFF-38EF-487C-9B12-25AD89FC4836}"/>
              </a:ext>
            </a:extLst>
          </p:cNvPr>
          <p:cNvSpPr txBox="1"/>
          <p:nvPr userDrawn="1"/>
        </p:nvSpPr>
        <p:spPr>
          <a:xfrm>
            <a:off x="558642" y="324576"/>
            <a:ext cx="6052185" cy="186690"/>
          </a:xfrm>
          <a:prstGeom prst="rect">
            <a:avLst/>
          </a:prstGeom>
        </p:spPr>
        <p:txBody>
          <a:bodyPr vert="horz" wrap="square" lIns="0" tIns="13335" rIns="0" bIns="0" rtlCol="0">
            <a:spAutoFit/>
          </a:bodyPr>
          <a:lstStyle/>
          <a:p>
            <a:pPr marL="12700">
              <a:lnSpc>
                <a:spcPct val="100000"/>
              </a:lnSpc>
              <a:spcBef>
                <a:spcPts val="105"/>
              </a:spcBef>
              <a:tabLst>
                <a:tab pos="650875" algn="l"/>
                <a:tab pos="1409700" algn="l"/>
                <a:tab pos="3142615" algn="l"/>
                <a:tab pos="3578225" algn="l"/>
                <a:tab pos="4645025" algn="l"/>
                <a:tab pos="4904105" algn="l"/>
              </a:tabLst>
            </a:pPr>
            <a:r>
              <a:rPr sz="1050">
                <a:solidFill>
                  <a:srgbClr val="5A5A5A"/>
                </a:solidFill>
                <a:latin typeface="Open Sans"/>
                <a:cs typeface="Open Sans"/>
              </a:rPr>
              <a:t>N </a:t>
            </a:r>
            <a:r>
              <a:rPr sz="1050" spc="50">
                <a:solidFill>
                  <a:srgbClr val="5A5A5A"/>
                </a:solidFill>
                <a:latin typeface="Open Sans"/>
                <a:cs typeface="Open Sans"/>
              </a:rPr>
              <a:t> </a:t>
            </a:r>
            <a:r>
              <a:rPr sz="1050">
                <a:solidFill>
                  <a:srgbClr val="5A5A5A"/>
                </a:solidFill>
                <a:latin typeface="Open Sans"/>
                <a:cs typeface="Open Sans"/>
              </a:rPr>
              <a:t>E </a:t>
            </a:r>
            <a:r>
              <a:rPr sz="1050" spc="60">
                <a:solidFill>
                  <a:srgbClr val="5A5A5A"/>
                </a:solidFill>
                <a:latin typeface="Open Sans"/>
                <a:cs typeface="Open Sans"/>
              </a:rPr>
              <a:t> </a:t>
            </a:r>
            <a:r>
              <a:rPr sz="1050" spc="5">
                <a:solidFill>
                  <a:srgbClr val="5A5A5A"/>
                </a:solidFill>
                <a:latin typeface="Open Sans"/>
                <a:cs typeface="Open Sans"/>
              </a:rPr>
              <a:t>W	</a:t>
            </a:r>
            <a:r>
              <a:rPr sz="1050">
                <a:solidFill>
                  <a:srgbClr val="5A5A5A"/>
                </a:solidFill>
                <a:latin typeface="Open Sans"/>
                <a:cs typeface="Open Sans"/>
              </a:rPr>
              <a:t>Y  O </a:t>
            </a:r>
            <a:r>
              <a:rPr sz="1050" spc="114">
                <a:solidFill>
                  <a:srgbClr val="5A5A5A"/>
                </a:solidFill>
                <a:latin typeface="Open Sans"/>
                <a:cs typeface="Open Sans"/>
              </a:rPr>
              <a:t> </a:t>
            </a:r>
            <a:r>
              <a:rPr sz="1050">
                <a:solidFill>
                  <a:srgbClr val="5A5A5A"/>
                </a:solidFill>
                <a:latin typeface="Open Sans"/>
                <a:cs typeface="Open Sans"/>
              </a:rPr>
              <a:t>R </a:t>
            </a:r>
            <a:r>
              <a:rPr sz="1050" spc="50">
                <a:solidFill>
                  <a:srgbClr val="5A5A5A"/>
                </a:solidFill>
                <a:latin typeface="Open Sans"/>
                <a:cs typeface="Open Sans"/>
              </a:rPr>
              <a:t> </a:t>
            </a:r>
            <a:r>
              <a:rPr sz="1050">
                <a:solidFill>
                  <a:srgbClr val="5A5A5A"/>
                </a:solidFill>
                <a:latin typeface="Open Sans"/>
                <a:cs typeface="Open Sans"/>
              </a:rPr>
              <a:t>K	D </a:t>
            </a:r>
            <a:r>
              <a:rPr sz="1050" spc="50">
                <a:solidFill>
                  <a:srgbClr val="5A5A5A"/>
                </a:solidFill>
                <a:latin typeface="Open Sans"/>
                <a:cs typeface="Open Sans"/>
              </a:rPr>
              <a:t> </a:t>
            </a:r>
            <a:r>
              <a:rPr sz="1050">
                <a:solidFill>
                  <a:srgbClr val="5A5A5A"/>
                </a:solidFill>
                <a:latin typeface="Open Sans"/>
                <a:cs typeface="Open Sans"/>
              </a:rPr>
              <a:t>E </a:t>
            </a:r>
            <a:r>
              <a:rPr sz="1050" spc="60">
                <a:solidFill>
                  <a:srgbClr val="5A5A5A"/>
                </a:solidFill>
                <a:latin typeface="Open Sans"/>
                <a:cs typeface="Open Sans"/>
              </a:rPr>
              <a:t> </a:t>
            </a:r>
            <a:r>
              <a:rPr sz="1050">
                <a:solidFill>
                  <a:srgbClr val="5A5A5A"/>
                </a:solidFill>
                <a:latin typeface="Open Sans"/>
                <a:cs typeface="Open Sans"/>
              </a:rPr>
              <a:t>P </a:t>
            </a:r>
            <a:r>
              <a:rPr sz="1050" spc="55">
                <a:solidFill>
                  <a:srgbClr val="5A5A5A"/>
                </a:solidFill>
                <a:latin typeface="Open Sans"/>
                <a:cs typeface="Open Sans"/>
              </a:rPr>
              <a:t> </a:t>
            </a:r>
            <a:r>
              <a:rPr sz="1050">
                <a:solidFill>
                  <a:srgbClr val="5A5A5A"/>
                </a:solidFill>
                <a:latin typeface="Open Sans"/>
                <a:cs typeface="Open Sans"/>
              </a:rPr>
              <a:t>A </a:t>
            </a:r>
            <a:r>
              <a:rPr sz="1050" spc="55">
                <a:solidFill>
                  <a:srgbClr val="5A5A5A"/>
                </a:solidFill>
                <a:latin typeface="Open Sans"/>
                <a:cs typeface="Open Sans"/>
              </a:rPr>
              <a:t> </a:t>
            </a:r>
            <a:r>
              <a:rPr sz="1050">
                <a:solidFill>
                  <a:srgbClr val="5A5A5A"/>
                </a:solidFill>
                <a:latin typeface="Open Sans"/>
                <a:cs typeface="Open Sans"/>
              </a:rPr>
              <a:t>R </a:t>
            </a:r>
            <a:r>
              <a:rPr sz="1050" spc="50">
                <a:solidFill>
                  <a:srgbClr val="5A5A5A"/>
                </a:solidFill>
                <a:latin typeface="Open Sans"/>
                <a:cs typeface="Open Sans"/>
              </a:rPr>
              <a:t> </a:t>
            </a:r>
            <a:r>
              <a:rPr sz="1050">
                <a:solidFill>
                  <a:srgbClr val="5A5A5A"/>
                </a:solidFill>
                <a:latin typeface="Open Sans"/>
                <a:cs typeface="Open Sans"/>
              </a:rPr>
              <a:t>T </a:t>
            </a:r>
            <a:r>
              <a:rPr sz="1050" spc="60">
                <a:solidFill>
                  <a:srgbClr val="5A5A5A"/>
                </a:solidFill>
                <a:latin typeface="Open Sans"/>
                <a:cs typeface="Open Sans"/>
              </a:rPr>
              <a:t> </a:t>
            </a:r>
            <a:r>
              <a:rPr sz="1050" spc="5">
                <a:solidFill>
                  <a:srgbClr val="5A5A5A"/>
                </a:solidFill>
                <a:latin typeface="Open Sans"/>
                <a:cs typeface="Open Sans"/>
              </a:rPr>
              <a:t>M </a:t>
            </a:r>
            <a:r>
              <a:rPr sz="1050" spc="40">
                <a:solidFill>
                  <a:srgbClr val="5A5A5A"/>
                </a:solidFill>
                <a:latin typeface="Open Sans"/>
                <a:cs typeface="Open Sans"/>
              </a:rPr>
              <a:t> </a:t>
            </a:r>
            <a:r>
              <a:rPr sz="1050">
                <a:solidFill>
                  <a:srgbClr val="5A5A5A"/>
                </a:solidFill>
                <a:latin typeface="Open Sans"/>
                <a:cs typeface="Open Sans"/>
              </a:rPr>
              <a:t>E </a:t>
            </a:r>
            <a:r>
              <a:rPr sz="1050" spc="60">
                <a:solidFill>
                  <a:srgbClr val="5A5A5A"/>
                </a:solidFill>
                <a:latin typeface="Open Sans"/>
                <a:cs typeface="Open Sans"/>
              </a:rPr>
              <a:t> </a:t>
            </a:r>
            <a:r>
              <a:rPr sz="1050">
                <a:solidFill>
                  <a:srgbClr val="5A5A5A"/>
                </a:solidFill>
                <a:latin typeface="Open Sans"/>
                <a:cs typeface="Open Sans"/>
              </a:rPr>
              <a:t>N </a:t>
            </a:r>
            <a:r>
              <a:rPr sz="1050" spc="55">
                <a:solidFill>
                  <a:srgbClr val="5A5A5A"/>
                </a:solidFill>
                <a:latin typeface="Open Sans"/>
                <a:cs typeface="Open Sans"/>
              </a:rPr>
              <a:t> </a:t>
            </a:r>
            <a:r>
              <a:rPr sz="1050">
                <a:solidFill>
                  <a:srgbClr val="5A5A5A"/>
                </a:solidFill>
                <a:latin typeface="Open Sans"/>
                <a:cs typeface="Open Sans"/>
              </a:rPr>
              <a:t>T	O </a:t>
            </a:r>
            <a:r>
              <a:rPr sz="1050" spc="60">
                <a:solidFill>
                  <a:srgbClr val="5A5A5A"/>
                </a:solidFill>
                <a:latin typeface="Open Sans"/>
                <a:cs typeface="Open Sans"/>
              </a:rPr>
              <a:t> </a:t>
            </a:r>
            <a:r>
              <a:rPr sz="1050">
                <a:solidFill>
                  <a:srgbClr val="5A5A5A"/>
                </a:solidFill>
                <a:latin typeface="Open Sans"/>
                <a:cs typeface="Open Sans"/>
              </a:rPr>
              <a:t>F	H  E  A  L </a:t>
            </a:r>
            <a:r>
              <a:rPr sz="1050" spc="235">
                <a:solidFill>
                  <a:srgbClr val="5A5A5A"/>
                </a:solidFill>
                <a:latin typeface="Open Sans"/>
                <a:cs typeface="Open Sans"/>
              </a:rPr>
              <a:t> </a:t>
            </a:r>
            <a:r>
              <a:rPr sz="1050">
                <a:solidFill>
                  <a:srgbClr val="5A5A5A"/>
                </a:solidFill>
                <a:latin typeface="Open Sans"/>
                <a:cs typeface="Open Sans"/>
              </a:rPr>
              <a:t>T </a:t>
            </a:r>
            <a:r>
              <a:rPr sz="1050" spc="60">
                <a:solidFill>
                  <a:srgbClr val="5A5A5A"/>
                </a:solidFill>
                <a:latin typeface="Open Sans"/>
                <a:cs typeface="Open Sans"/>
              </a:rPr>
              <a:t> </a:t>
            </a:r>
            <a:r>
              <a:rPr sz="1050">
                <a:solidFill>
                  <a:srgbClr val="5A5A5A"/>
                </a:solidFill>
                <a:latin typeface="Open Sans"/>
                <a:cs typeface="Open Sans"/>
              </a:rPr>
              <a:t>H	|	C O V I D - 1</a:t>
            </a:r>
            <a:r>
              <a:rPr sz="1050" spc="35">
                <a:solidFill>
                  <a:srgbClr val="5A5A5A"/>
                </a:solidFill>
                <a:latin typeface="Open Sans"/>
                <a:cs typeface="Open Sans"/>
              </a:rPr>
              <a:t> </a:t>
            </a:r>
            <a:r>
              <a:rPr sz="1050">
                <a:solidFill>
                  <a:srgbClr val="5A5A5A"/>
                </a:solidFill>
                <a:latin typeface="Open Sans"/>
                <a:cs typeface="Open Sans"/>
              </a:rPr>
              <a:t>9</a:t>
            </a:r>
            <a:endParaRPr sz="1050">
              <a:latin typeface="Open Sans"/>
              <a:cs typeface="Open Sans"/>
            </a:endParaRPr>
          </a:p>
        </p:txBody>
      </p:sp>
    </p:spTree>
    <p:extLst>
      <p:ext uri="{BB962C8B-B14F-4D97-AF65-F5344CB8AC3E}">
        <p14:creationId xmlns:p14="http://schemas.microsoft.com/office/powerpoint/2010/main" val="37786299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43599-222A-4A77-BBC0-03C241AC691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028042B-97A2-44C9-BED4-7D77AA084A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1045D27-9203-463A-A392-F9D293A4B4A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112F78-C76B-4DDF-9D08-85958D75D2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960A645-673C-4139-BEDB-0BBFE599EC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F3079F-F45C-468E-A12F-FD073C2949B9}"/>
              </a:ext>
            </a:extLst>
          </p:cNvPr>
          <p:cNvSpPr>
            <a:spLocks noGrp="1"/>
          </p:cNvSpPr>
          <p:nvPr>
            <p:ph type="dt" sz="half" idx="10"/>
          </p:nvPr>
        </p:nvSpPr>
        <p:spPr>
          <a:xfrm>
            <a:off x="838200" y="6356350"/>
            <a:ext cx="2743200" cy="365125"/>
          </a:xfrm>
          <a:prstGeom prst="rect">
            <a:avLst/>
          </a:prstGeom>
        </p:spPr>
        <p:txBody>
          <a:bodyPr/>
          <a:lstStyle/>
          <a:p>
            <a:fld id="{60C7B774-63C2-4BE5-B962-0EF33E4D987C}" type="datetimeFigureOut">
              <a:rPr lang="en-US" smtClean="0"/>
              <a:t>7/8/2022</a:t>
            </a:fld>
            <a:endParaRPr lang="en-US"/>
          </a:p>
        </p:txBody>
      </p:sp>
      <p:sp>
        <p:nvSpPr>
          <p:cNvPr id="8" name="Footer Placeholder 7">
            <a:extLst>
              <a:ext uri="{FF2B5EF4-FFF2-40B4-BE49-F238E27FC236}">
                <a16:creationId xmlns:a16="http://schemas.microsoft.com/office/drawing/2014/main" id="{B6212FDE-E319-4B9A-ADC9-CBB549695BF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5BFEFE6-F3BE-4951-B8DD-FA1BA888549B}"/>
              </a:ext>
            </a:extLst>
          </p:cNvPr>
          <p:cNvSpPr>
            <a:spLocks noGrp="1"/>
          </p:cNvSpPr>
          <p:nvPr>
            <p:ph type="sldNum" sz="quarter" idx="12"/>
          </p:nvPr>
        </p:nvSpPr>
        <p:spPr>
          <a:xfrm>
            <a:off x="8610600" y="6356350"/>
            <a:ext cx="2743200" cy="365125"/>
          </a:xfrm>
          <a:prstGeom prst="rect">
            <a:avLst/>
          </a:prstGeom>
        </p:spPr>
        <p:txBody>
          <a:bodyPr/>
          <a:lstStyle/>
          <a:p>
            <a:fld id="{A03F3941-9479-473B-B80E-4F76ADA3D29B}" type="slidenum">
              <a:rPr lang="en-US" smtClean="0"/>
              <a:t>‹#›</a:t>
            </a:fld>
            <a:endParaRPr lang="en-US"/>
          </a:p>
        </p:txBody>
      </p:sp>
    </p:spTree>
    <p:extLst>
      <p:ext uri="{BB962C8B-B14F-4D97-AF65-F5344CB8AC3E}">
        <p14:creationId xmlns:p14="http://schemas.microsoft.com/office/powerpoint/2010/main" val="7284736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C27D7-48FA-44FF-9045-CDD135AEE14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0FC17B-9894-4860-AB07-56BE5F0246D4}"/>
              </a:ext>
            </a:extLst>
          </p:cNvPr>
          <p:cNvSpPr>
            <a:spLocks noGrp="1"/>
          </p:cNvSpPr>
          <p:nvPr>
            <p:ph type="dt" sz="half" idx="10"/>
          </p:nvPr>
        </p:nvSpPr>
        <p:spPr>
          <a:xfrm>
            <a:off x="838200" y="6356350"/>
            <a:ext cx="2743200" cy="365125"/>
          </a:xfrm>
          <a:prstGeom prst="rect">
            <a:avLst/>
          </a:prstGeom>
        </p:spPr>
        <p:txBody>
          <a:bodyPr/>
          <a:lstStyle/>
          <a:p>
            <a:fld id="{60C7B774-63C2-4BE5-B962-0EF33E4D987C}" type="datetimeFigureOut">
              <a:rPr lang="en-US" smtClean="0"/>
              <a:t>7/8/2022</a:t>
            </a:fld>
            <a:endParaRPr lang="en-US"/>
          </a:p>
        </p:txBody>
      </p:sp>
      <p:sp>
        <p:nvSpPr>
          <p:cNvPr id="4" name="Footer Placeholder 3">
            <a:extLst>
              <a:ext uri="{FF2B5EF4-FFF2-40B4-BE49-F238E27FC236}">
                <a16:creationId xmlns:a16="http://schemas.microsoft.com/office/drawing/2014/main" id="{A36A253C-AB95-40B6-A16E-1FB6FCEA76F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A8C84D2D-018C-4113-AAD5-C9DD06BDD7C9}"/>
              </a:ext>
            </a:extLst>
          </p:cNvPr>
          <p:cNvSpPr>
            <a:spLocks noGrp="1"/>
          </p:cNvSpPr>
          <p:nvPr>
            <p:ph type="sldNum" sz="quarter" idx="12"/>
          </p:nvPr>
        </p:nvSpPr>
        <p:spPr>
          <a:xfrm>
            <a:off x="8610600" y="6356350"/>
            <a:ext cx="2743200" cy="365125"/>
          </a:xfrm>
          <a:prstGeom prst="rect">
            <a:avLst/>
          </a:prstGeom>
        </p:spPr>
        <p:txBody>
          <a:bodyPr/>
          <a:lstStyle/>
          <a:p>
            <a:fld id="{A03F3941-9479-473B-B80E-4F76ADA3D29B}" type="slidenum">
              <a:rPr lang="en-US" smtClean="0"/>
              <a:t>‹#›</a:t>
            </a:fld>
            <a:endParaRPr lang="en-US"/>
          </a:p>
        </p:txBody>
      </p:sp>
    </p:spTree>
    <p:extLst>
      <p:ext uri="{BB962C8B-B14F-4D97-AF65-F5344CB8AC3E}">
        <p14:creationId xmlns:p14="http://schemas.microsoft.com/office/powerpoint/2010/main" val="10748747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7F9D7F-4BF3-48AD-B427-51125155057B}"/>
              </a:ext>
            </a:extLst>
          </p:cNvPr>
          <p:cNvSpPr>
            <a:spLocks noGrp="1"/>
          </p:cNvSpPr>
          <p:nvPr>
            <p:ph type="dt" sz="half" idx="10"/>
          </p:nvPr>
        </p:nvSpPr>
        <p:spPr>
          <a:xfrm>
            <a:off x="838200" y="6356350"/>
            <a:ext cx="2743200" cy="365125"/>
          </a:xfrm>
          <a:prstGeom prst="rect">
            <a:avLst/>
          </a:prstGeom>
        </p:spPr>
        <p:txBody>
          <a:bodyPr/>
          <a:lstStyle/>
          <a:p>
            <a:fld id="{60C7B774-63C2-4BE5-B962-0EF33E4D987C}" type="datetimeFigureOut">
              <a:rPr lang="en-US" smtClean="0"/>
              <a:t>7/8/2022</a:t>
            </a:fld>
            <a:endParaRPr lang="en-US"/>
          </a:p>
        </p:txBody>
      </p:sp>
      <p:sp>
        <p:nvSpPr>
          <p:cNvPr id="3" name="Footer Placeholder 2">
            <a:extLst>
              <a:ext uri="{FF2B5EF4-FFF2-40B4-BE49-F238E27FC236}">
                <a16:creationId xmlns:a16="http://schemas.microsoft.com/office/drawing/2014/main" id="{B7F3222E-E46E-480B-8383-07F91B31EDB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1AD677FD-DBAF-40EC-B6C3-BB21CB5C6F79}"/>
              </a:ext>
            </a:extLst>
          </p:cNvPr>
          <p:cNvSpPr>
            <a:spLocks noGrp="1"/>
          </p:cNvSpPr>
          <p:nvPr>
            <p:ph type="sldNum" sz="quarter" idx="12"/>
          </p:nvPr>
        </p:nvSpPr>
        <p:spPr>
          <a:xfrm>
            <a:off x="8610600" y="6356350"/>
            <a:ext cx="2743200" cy="365125"/>
          </a:xfrm>
          <a:prstGeom prst="rect">
            <a:avLst/>
          </a:prstGeom>
        </p:spPr>
        <p:txBody>
          <a:bodyPr/>
          <a:lstStyle/>
          <a:p>
            <a:fld id="{A03F3941-9479-473B-B80E-4F76ADA3D29B}" type="slidenum">
              <a:rPr lang="en-US" smtClean="0"/>
              <a:t>‹#›</a:t>
            </a:fld>
            <a:endParaRPr lang="en-US"/>
          </a:p>
        </p:txBody>
      </p:sp>
    </p:spTree>
    <p:extLst>
      <p:ext uri="{BB962C8B-B14F-4D97-AF65-F5344CB8AC3E}">
        <p14:creationId xmlns:p14="http://schemas.microsoft.com/office/powerpoint/2010/main" val="25429329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CD739-A85E-40CF-8643-037ED4F8A4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A9995B8-845B-4752-94B2-DA9E354615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27C78E3-A768-447B-9A31-63054C282E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F48255-351D-4697-9A23-33961CA23189}"/>
              </a:ext>
            </a:extLst>
          </p:cNvPr>
          <p:cNvSpPr>
            <a:spLocks noGrp="1"/>
          </p:cNvSpPr>
          <p:nvPr>
            <p:ph type="dt" sz="half" idx="10"/>
          </p:nvPr>
        </p:nvSpPr>
        <p:spPr>
          <a:xfrm>
            <a:off x="838200" y="6356350"/>
            <a:ext cx="2743200" cy="365125"/>
          </a:xfrm>
          <a:prstGeom prst="rect">
            <a:avLst/>
          </a:prstGeom>
        </p:spPr>
        <p:txBody>
          <a:bodyPr/>
          <a:lstStyle/>
          <a:p>
            <a:fld id="{60C7B774-63C2-4BE5-B962-0EF33E4D987C}" type="datetimeFigureOut">
              <a:rPr lang="en-US" smtClean="0"/>
              <a:t>7/8/2022</a:t>
            </a:fld>
            <a:endParaRPr lang="en-US"/>
          </a:p>
        </p:txBody>
      </p:sp>
      <p:sp>
        <p:nvSpPr>
          <p:cNvPr id="6" name="Footer Placeholder 5">
            <a:extLst>
              <a:ext uri="{FF2B5EF4-FFF2-40B4-BE49-F238E27FC236}">
                <a16:creationId xmlns:a16="http://schemas.microsoft.com/office/drawing/2014/main" id="{997EE1B4-0E6E-4DAD-892F-6CE8D0194CF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6ECAF47-655F-452B-B48B-39BAC1874725}"/>
              </a:ext>
            </a:extLst>
          </p:cNvPr>
          <p:cNvSpPr>
            <a:spLocks noGrp="1"/>
          </p:cNvSpPr>
          <p:nvPr>
            <p:ph type="sldNum" sz="quarter" idx="12"/>
          </p:nvPr>
        </p:nvSpPr>
        <p:spPr>
          <a:xfrm>
            <a:off x="8610600" y="6356350"/>
            <a:ext cx="2743200" cy="365125"/>
          </a:xfrm>
          <a:prstGeom prst="rect">
            <a:avLst/>
          </a:prstGeom>
        </p:spPr>
        <p:txBody>
          <a:bodyPr/>
          <a:lstStyle/>
          <a:p>
            <a:fld id="{A03F3941-9479-473B-B80E-4F76ADA3D29B}" type="slidenum">
              <a:rPr lang="en-US" smtClean="0"/>
              <a:t>‹#›</a:t>
            </a:fld>
            <a:endParaRPr lang="en-US"/>
          </a:p>
        </p:txBody>
      </p:sp>
    </p:spTree>
    <p:extLst>
      <p:ext uri="{BB962C8B-B14F-4D97-AF65-F5344CB8AC3E}">
        <p14:creationId xmlns:p14="http://schemas.microsoft.com/office/powerpoint/2010/main" val="19913141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8F2A5-97A0-49CE-89D3-BE02DE46EC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D8D834B-8C52-4B95-9E5F-CBDA4E2995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A293553-B069-4C97-A6B5-64ED12C36D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19978A-F01D-4854-BEB8-23DDD74E2B1D}"/>
              </a:ext>
            </a:extLst>
          </p:cNvPr>
          <p:cNvSpPr>
            <a:spLocks noGrp="1"/>
          </p:cNvSpPr>
          <p:nvPr>
            <p:ph type="dt" sz="half" idx="10"/>
          </p:nvPr>
        </p:nvSpPr>
        <p:spPr>
          <a:xfrm>
            <a:off x="838200" y="6356350"/>
            <a:ext cx="2743200" cy="365125"/>
          </a:xfrm>
          <a:prstGeom prst="rect">
            <a:avLst/>
          </a:prstGeom>
        </p:spPr>
        <p:txBody>
          <a:bodyPr/>
          <a:lstStyle/>
          <a:p>
            <a:fld id="{60C7B774-63C2-4BE5-B962-0EF33E4D987C}" type="datetimeFigureOut">
              <a:rPr lang="en-US" smtClean="0"/>
              <a:t>7/8/2022</a:t>
            </a:fld>
            <a:endParaRPr lang="en-US"/>
          </a:p>
        </p:txBody>
      </p:sp>
      <p:sp>
        <p:nvSpPr>
          <p:cNvPr id="6" name="Footer Placeholder 5">
            <a:extLst>
              <a:ext uri="{FF2B5EF4-FFF2-40B4-BE49-F238E27FC236}">
                <a16:creationId xmlns:a16="http://schemas.microsoft.com/office/drawing/2014/main" id="{471665F1-4241-45A9-8B02-22A4EE0662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E658276-5A18-4DA2-A382-E5AC6DC6FEA9}"/>
              </a:ext>
            </a:extLst>
          </p:cNvPr>
          <p:cNvSpPr>
            <a:spLocks noGrp="1"/>
          </p:cNvSpPr>
          <p:nvPr>
            <p:ph type="sldNum" sz="quarter" idx="12"/>
          </p:nvPr>
        </p:nvSpPr>
        <p:spPr>
          <a:xfrm>
            <a:off x="8610600" y="6356350"/>
            <a:ext cx="2743200" cy="365125"/>
          </a:xfrm>
          <a:prstGeom prst="rect">
            <a:avLst/>
          </a:prstGeom>
        </p:spPr>
        <p:txBody>
          <a:bodyPr/>
          <a:lstStyle/>
          <a:p>
            <a:fld id="{A03F3941-9479-473B-B80E-4F76ADA3D29B}" type="slidenum">
              <a:rPr lang="en-US" smtClean="0"/>
              <a:t>‹#›</a:t>
            </a:fld>
            <a:endParaRPr lang="en-US"/>
          </a:p>
        </p:txBody>
      </p:sp>
    </p:spTree>
    <p:extLst>
      <p:ext uri="{BB962C8B-B14F-4D97-AF65-F5344CB8AC3E}">
        <p14:creationId xmlns:p14="http://schemas.microsoft.com/office/powerpoint/2010/main" val="17630750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29AFE-E3B4-41D2-AD8D-6BEF051FEC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F18722-DA22-4565-BB9F-D4B2FD2F36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B6AABA-786B-46C9-A248-04D7D6B87D58}"/>
              </a:ext>
            </a:extLst>
          </p:cNvPr>
          <p:cNvSpPr>
            <a:spLocks noGrp="1"/>
          </p:cNvSpPr>
          <p:nvPr>
            <p:ph type="dt" sz="half" idx="10"/>
          </p:nvPr>
        </p:nvSpPr>
        <p:spPr>
          <a:xfrm>
            <a:off x="838200" y="6356350"/>
            <a:ext cx="2743200" cy="365125"/>
          </a:xfrm>
          <a:prstGeom prst="rect">
            <a:avLst/>
          </a:prstGeom>
        </p:spPr>
        <p:txBody>
          <a:bodyPr/>
          <a:lstStyle/>
          <a:p>
            <a:fld id="{60C7B774-63C2-4BE5-B962-0EF33E4D987C}" type="datetimeFigureOut">
              <a:rPr lang="en-US" smtClean="0"/>
              <a:t>7/8/2022</a:t>
            </a:fld>
            <a:endParaRPr lang="en-US"/>
          </a:p>
        </p:txBody>
      </p:sp>
      <p:sp>
        <p:nvSpPr>
          <p:cNvPr id="5" name="Footer Placeholder 4">
            <a:extLst>
              <a:ext uri="{FF2B5EF4-FFF2-40B4-BE49-F238E27FC236}">
                <a16:creationId xmlns:a16="http://schemas.microsoft.com/office/drawing/2014/main" id="{B83B2614-D020-446A-92EF-3065224B326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FBAF692-B674-4ACE-B6F6-435C50506385}"/>
              </a:ext>
            </a:extLst>
          </p:cNvPr>
          <p:cNvSpPr>
            <a:spLocks noGrp="1"/>
          </p:cNvSpPr>
          <p:nvPr>
            <p:ph type="sldNum" sz="quarter" idx="12"/>
          </p:nvPr>
        </p:nvSpPr>
        <p:spPr>
          <a:xfrm>
            <a:off x="8610600" y="6356350"/>
            <a:ext cx="2743200" cy="365125"/>
          </a:xfrm>
          <a:prstGeom prst="rect">
            <a:avLst/>
          </a:prstGeom>
        </p:spPr>
        <p:txBody>
          <a:bodyPr/>
          <a:lstStyle/>
          <a:p>
            <a:fld id="{A03F3941-9479-473B-B80E-4F76ADA3D29B}" type="slidenum">
              <a:rPr lang="en-US" smtClean="0"/>
              <a:t>‹#›</a:t>
            </a:fld>
            <a:endParaRPr lang="en-US"/>
          </a:p>
        </p:txBody>
      </p:sp>
    </p:spTree>
    <p:extLst>
      <p:ext uri="{BB962C8B-B14F-4D97-AF65-F5344CB8AC3E}">
        <p14:creationId xmlns:p14="http://schemas.microsoft.com/office/powerpoint/2010/main" val="36532058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BDB39F-F4E2-4464-8573-319175970C8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A4A60E1-D8BC-473E-89B7-7E637AC5176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775969-D142-4F83-BADD-F6310811FC0A}"/>
              </a:ext>
            </a:extLst>
          </p:cNvPr>
          <p:cNvSpPr>
            <a:spLocks noGrp="1"/>
          </p:cNvSpPr>
          <p:nvPr>
            <p:ph type="dt" sz="half" idx="10"/>
          </p:nvPr>
        </p:nvSpPr>
        <p:spPr>
          <a:xfrm>
            <a:off x="838200" y="6356350"/>
            <a:ext cx="2743200" cy="365125"/>
          </a:xfrm>
          <a:prstGeom prst="rect">
            <a:avLst/>
          </a:prstGeom>
        </p:spPr>
        <p:txBody>
          <a:bodyPr/>
          <a:lstStyle/>
          <a:p>
            <a:fld id="{60C7B774-63C2-4BE5-B962-0EF33E4D987C}" type="datetimeFigureOut">
              <a:rPr lang="en-US" smtClean="0"/>
              <a:t>7/8/2022</a:t>
            </a:fld>
            <a:endParaRPr lang="en-US"/>
          </a:p>
        </p:txBody>
      </p:sp>
      <p:sp>
        <p:nvSpPr>
          <p:cNvPr id="5" name="Footer Placeholder 4">
            <a:extLst>
              <a:ext uri="{FF2B5EF4-FFF2-40B4-BE49-F238E27FC236}">
                <a16:creationId xmlns:a16="http://schemas.microsoft.com/office/drawing/2014/main" id="{F2ED8B94-5ECD-43E9-BC0A-5EDD6B0BDE0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CA07103-6762-447D-A393-C4DEF7CDAC2D}"/>
              </a:ext>
            </a:extLst>
          </p:cNvPr>
          <p:cNvSpPr>
            <a:spLocks noGrp="1"/>
          </p:cNvSpPr>
          <p:nvPr>
            <p:ph type="sldNum" sz="quarter" idx="12"/>
          </p:nvPr>
        </p:nvSpPr>
        <p:spPr>
          <a:xfrm>
            <a:off x="8610600" y="6356350"/>
            <a:ext cx="2743200" cy="365125"/>
          </a:xfrm>
          <a:prstGeom prst="rect">
            <a:avLst/>
          </a:prstGeom>
        </p:spPr>
        <p:txBody>
          <a:bodyPr/>
          <a:lstStyle/>
          <a:p>
            <a:fld id="{A03F3941-9479-473B-B80E-4F76ADA3D29B}" type="slidenum">
              <a:rPr lang="en-US" smtClean="0"/>
              <a:t>‹#›</a:t>
            </a:fld>
            <a:endParaRPr lang="en-US"/>
          </a:p>
        </p:txBody>
      </p:sp>
    </p:spTree>
    <p:extLst>
      <p:ext uri="{BB962C8B-B14F-4D97-AF65-F5344CB8AC3E}">
        <p14:creationId xmlns:p14="http://schemas.microsoft.com/office/powerpoint/2010/main" val="16702445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Cover Slid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E9D53F8-FDD8-4395-872B-3E977B8D07D4}"/>
              </a:ext>
            </a:extLst>
          </p:cNvPr>
          <p:cNvSpPr>
            <a:spLocks noGrp="1"/>
          </p:cNvSpPr>
          <p:nvPr>
            <p:ph type="sldNum" sz="quarter" idx="12"/>
          </p:nvPr>
        </p:nvSpPr>
        <p:spPr/>
        <p:txBody>
          <a:bodyPr/>
          <a:lstStyle/>
          <a:p>
            <a:fld id="{5F086A04-199F-4E38-9DD7-59930BFA86D2}" type="slidenum">
              <a:rPr lang="en-US" smtClean="0"/>
              <a:t>‹#›</a:t>
            </a:fld>
            <a:endParaRPr lang="en-US"/>
          </a:p>
        </p:txBody>
      </p:sp>
      <p:pic>
        <p:nvPicPr>
          <p:cNvPr id="7" name="image1.png">
            <a:extLst>
              <a:ext uri="{FF2B5EF4-FFF2-40B4-BE49-F238E27FC236}">
                <a16:creationId xmlns:a16="http://schemas.microsoft.com/office/drawing/2014/main" id="{56534D42-BFE0-4DAD-90DE-5BA70A1547C2}"/>
              </a:ext>
            </a:extLst>
          </p:cNvPr>
          <p:cNvPicPr/>
          <p:nvPr userDrawn="1"/>
        </p:nvPicPr>
        <p:blipFill>
          <a:blip r:embed="rId2" cstate="print"/>
          <a:stretch>
            <a:fillRect/>
          </a:stretch>
        </p:blipFill>
        <p:spPr>
          <a:xfrm>
            <a:off x="261539" y="3245951"/>
            <a:ext cx="1828165" cy="366098"/>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1EAF613B-6765-4F61-B5D9-6AD1AEA3FDF8}"/>
              </a:ext>
            </a:extLst>
          </p:cNvPr>
          <p:cNvPicPr/>
          <p:nvPr userDrawn="1"/>
        </p:nvPicPr>
        <p:blipFill rotWithShape="1">
          <a:blip r:embed="rId3">
            <a:extLst>
              <a:ext uri="{28A0092B-C50C-407E-A947-70E740481C1C}">
                <a14:useLocalDpi xmlns:a14="http://schemas.microsoft.com/office/drawing/2010/main" val="0"/>
              </a:ext>
            </a:extLst>
          </a:blip>
          <a:srcRect t="-4428"/>
          <a:stretch/>
        </p:blipFill>
        <p:spPr bwMode="auto">
          <a:xfrm>
            <a:off x="261539" y="840643"/>
            <a:ext cx="1701800" cy="930275"/>
          </a:xfrm>
          <a:prstGeom prst="rect">
            <a:avLst/>
          </a:prstGeom>
          <a:ln>
            <a:noFill/>
          </a:ln>
          <a:extLst>
            <a:ext uri="{53640926-AAD7-44D8-BBD7-CCE9431645EC}">
              <a14:shadowObscured xmlns:a14="http://schemas.microsoft.com/office/drawing/2010/main"/>
            </a:ext>
          </a:extLst>
        </p:spPr>
      </p:pic>
      <p:grpSp>
        <p:nvGrpSpPr>
          <p:cNvPr id="9" name="Group 8">
            <a:extLst>
              <a:ext uri="{FF2B5EF4-FFF2-40B4-BE49-F238E27FC236}">
                <a16:creationId xmlns:a16="http://schemas.microsoft.com/office/drawing/2014/main" id="{2C28E737-887F-4C6C-A3E1-DC5A39385DCE}"/>
              </a:ext>
            </a:extLst>
          </p:cNvPr>
          <p:cNvGrpSpPr/>
          <p:nvPr userDrawn="1"/>
        </p:nvGrpSpPr>
        <p:grpSpPr>
          <a:xfrm>
            <a:off x="2017939" y="-1"/>
            <a:ext cx="10174061" cy="6858001"/>
            <a:chOff x="581025" y="0"/>
            <a:chExt cx="10174061" cy="6858001"/>
          </a:xfrm>
        </p:grpSpPr>
        <p:sp>
          <p:nvSpPr>
            <p:cNvPr id="10" name="Rectangle 9">
              <a:extLst>
                <a:ext uri="{FF2B5EF4-FFF2-40B4-BE49-F238E27FC236}">
                  <a16:creationId xmlns:a16="http://schemas.microsoft.com/office/drawing/2014/main" id="{9F3E9930-4AB5-43C0-BFA5-D6001AD14DEF}"/>
                </a:ext>
              </a:extLst>
            </p:cNvPr>
            <p:cNvSpPr/>
            <p:nvPr/>
          </p:nvSpPr>
          <p:spPr>
            <a:xfrm>
              <a:off x="581025" y="6419850"/>
              <a:ext cx="1854946" cy="1861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4">
              <a:extLst>
                <a:ext uri="{FF2B5EF4-FFF2-40B4-BE49-F238E27FC236}">
                  <a16:creationId xmlns:a16="http://schemas.microsoft.com/office/drawing/2014/main" id="{EF05997C-B81F-4240-A544-EA013E14104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288" r="15861"/>
            <a:stretch/>
          </p:blipFill>
          <p:spPr bwMode="auto">
            <a:xfrm>
              <a:off x="999056" y="0"/>
              <a:ext cx="9756030" cy="6858001"/>
            </a:xfrm>
            <a:prstGeom prst="rect">
              <a:avLst/>
            </a:prstGeom>
            <a:noFill/>
            <a:extLst>
              <a:ext uri="{909E8E84-426E-40DD-AFC4-6F175D3DCCD1}">
                <a14:hiddenFill xmlns:a14="http://schemas.microsoft.com/office/drawing/2010/main">
                  <a:solidFill>
                    <a:srgbClr val="FFFFFF"/>
                  </a:solidFill>
                </a14:hiddenFill>
              </a:ext>
            </a:extLst>
          </p:spPr>
        </p:pic>
      </p:grpSp>
      <p:pic>
        <p:nvPicPr>
          <p:cNvPr id="12" name="Picture 2" descr="See the source image">
            <a:extLst>
              <a:ext uri="{FF2B5EF4-FFF2-40B4-BE49-F238E27FC236}">
                <a16:creationId xmlns:a16="http://schemas.microsoft.com/office/drawing/2014/main" id="{99FB8759-EE71-4071-8066-A54A61FF761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0977" y="4570535"/>
            <a:ext cx="2169290" cy="2169290"/>
          </a:xfrm>
          <a:prstGeom prst="rect">
            <a:avLst/>
          </a:prstGeom>
          <a:solidFill>
            <a:srgbClr val="9AA094"/>
          </a:solidFill>
        </p:spPr>
      </p:pic>
      <p:cxnSp>
        <p:nvCxnSpPr>
          <p:cNvPr id="13" name="Straight Connector 12">
            <a:extLst>
              <a:ext uri="{FF2B5EF4-FFF2-40B4-BE49-F238E27FC236}">
                <a16:creationId xmlns:a16="http://schemas.microsoft.com/office/drawing/2014/main" id="{411F6E9D-3256-414C-ADB7-E3AF4421AE5D}"/>
              </a:ext>
            </a:extLst>
          </p:cNvPr>
          <p:cNvCxnSpPr>
            <a:cxnSpLocks/>
          </p:cNvCxnSpPr>
          <p:nvPr userDrawn="1"/>
        </p:nvCxnSpPr>
        <p:spPr>
          <a:xfrm>
            <a:off x="2435970" y="0"/>
            <a:ext cx="1" cy="6858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BF5948B-A14C-4B10-84F3-788A0C7B2132}"/>
              </a:ext>
            </a:extLst>
          </p:cNvPr>
          <p:cNvSpPr txBox="1"/>
          <p:nvPr userDrawn="1"/>
        </p:nvSpPr>
        <p:spPr>
          <a:xfrm>
            <a:off x="5266792" y="4962029"/>
            <a:ext cx="6945086" cy="914400"/>
          </a:xfrm>
          <a:prstGeom prst="rect">
            <a:avLst/>
          </a:prstGeom>
          <a:solidFill>
            <a:schemeClr val="bg1"/>
          </a:solidFill>
          <a:effectLst>
            <a:outerShdw blurRad="50800" dist="38100" dir="5400000" algn="t" rotWithShape="0">
              <a:prstClr val="black">
                <a:alpha val="40000"/>
              </a:prstClr>
            </a:outerShdw>
          </a:effectLst>
        </p:spPr>
        <p:txBody>
          <a:bodyPr wrap="square" anchor="b">
            <a:no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prstClr val="black"/>
                </a:solidFill>
                <a:effectLst/>
                <a:uLnTx/>
                <a:uFillTx/>
                <a:latin typeface="Open Sans" panose="020B0606030504020204" pitchFamily="34" charset="0"/>
                <a:ea typeface="Open Sans Light" panose="020B0306030504020204" pitchFamily="34" charset="0"/>
                <a:cs typeface="Open Sans" panose="020B0606030504020204" pitchFamily="34" charset="0"/>
              </a:rPr>
              <a:t>REMOTE &amp; OFFICE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prstClr val="black"/>
                </a:solidFill>
                <a:effectLst/>
                <a:uLnTx/>
                <a:uFillTx/>
                <a:latin typeface="Open Sans" panose="020B0606030504020204" pitchFamily="34" charset="0"/>
                <a:ea typeface="Open Sans Light" panose="020B0306030504020204" pitchFamily="34" charset="0"/>
                <a:cs typeface="Open Sans" panose="020B0606030504020204" pitchFamily="34" charset="0"/>
              </a:rPr>
              <a:t>WORKSPACE STUDY (ROWS)</a:t>
            </a:r>
            <a:endParaRPr kumimoji="0" lang="en-US" altLang="en-US" sz="105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5" name="Straight Connector 14">
            <a:extLst>
              <a:ext uri="{FF2B5EF4-FFF2-40B4-BE49-F238E27FC236}">
                <a16:creationId xmlns:a16="http://schemas.microsoft.com/office/drawing/2014/main" id="{0E01FE42-4561-4FFB-9651-179CC6216F22}"/>
              </a:ext>
            </a:extLst>
          </p:cNvPr>
          <p:cNvCxnSpPr>
            <a:cxnSpLocks/>
          </p:cNvCxnSpPr>
          <p:nvPr userDrawn="1"/>
        </p:nvCxnSpPr>
        <p:spPr>
          <a:xfrm>
            <a:off x="5266792" y="4974555"/>
            <a:ext cx="694508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 Placeholder 17">
            <a:extLst>
              <a:ext uri="{FF2B5EF4-FFF2-40B4-BE49-F238E27FC236}">
                <a16:creationId xmlns:a16="http://schemas.microsoft.com/office/drawing/2014/main" id="{948769E2-866E-4195-940F-E533EDE355DD}"/>
              </a:ext>
            </a:extLst>
          </p:cNvPr>
          <p:cNvSpPr>
            <a:spLocks noGrp="1"/>
          </p:cNvSpPr>
          <p:nvPr>
            <p:ph type="body" sz="quarter" idx="13" hasCustomPrompt="1"/>
          </p:nvPr>
        </p:nvSpPr>
        <p:spPr>
          <a:xfrm>
            <a:off x="5491922" y="758117"/>
            <a:ext cx="6680200" cy="1919769"/>
          </a:xfrm>
          <a:solidFill>
            <a:schemeClr val="bg1"/>
          </a:solidFill>
        </p:spPr>
        <p:txBody>
          <a:bodyPr>
            <a:normAutofit/>
          </a:bodyPr>
          <a:lstStyle>
            <a:lvl1pPr marL="0" indent="0" algn="r">
              <a:buNone/>
              <a:defRPr sz="2400" b="1">
                <a:latin typeface="+mj-lt"/>
              </a:defRPr>
            </a:lvl1pPr>
          </a:lstStyle>
          <a:p>
            <a:pPr lvl="0"/>
            <a:r>
              <a:rPr lang="en-US"/>
              <a:t>Telework Agreements:</a:t>
            </a:r>
          </a:p>
          <a:p>
            <a:pPr lvl="0"/>
            <a:r>
              <a:rPr lang="en-US"/>
              <a:t>Sub-title</a:t>
            </a:r>
          </a:p>
          <a:p>
            <a:pPr lvl="0"/>
            <a:endParaRPr lang="en-US"/>
          </a:p>
          <a:p>
            <a:pPr lvl="0"/>
            <a:r>
              <a:rPr lang="en-US"/>
              <a:t>Date</a:t>
            </a:r>
          </a:p>
        </p:txBody>
      </p:sp>
    </p:spTree>
    <p:extLst>
      <p:ext uri="{BB962C8B-B14F-4D97-AF65-F5344CB8AC3E}">
        <p14:creationId xmlns:p14="http://schemas.microsoft.com/office/powerpoint/2010/main" val="15138459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76829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914400" y="694944"/>
            <a:ext cx="10363200" cy="594360"/>
          </a:xfrm>
        </p:spPr>
        <p:txBody>
          <a:bodyPr vert="horz" lIns="0" tIns="45720" rIns="0" bIns="0" rtlCol="0" anchor="b" anchorCtr="0">
            <a:noAutofit/>
          </a:bodyPr>
          <a:lstStyle>
            <a:lvl1pPr>
              <a:defRPr lang="en-US" sz="3600" spc="-75" dirty="0">
                <a:latin typeface="+mj-lt"/>
              </a:defRPr>
            </a:lvl1pPr>
          </a:lstStyle>
          <a:p>
            <a:pPr lvl="0" defTabSz="685800">
              <a:lnSpc>
                <a:spcPct val="85000"/>
              </a:lnSpc>
            </a:pPr>
            <a:r>
              <a:rPr lang="en-GB"/>
              <a:t>Click to edit Master title style</a:t>
            </a:r>
            <a:endParaRPr lang="en-US"/>
          </a:p>
        </p:txBody>
      </p:sp>
      <p:sp>
        <p:nvSpPr>
          <p:cNvPr id="4" name="Text Placeholder 8"/>
          <p:cNvSpPr>
            <a:spLocks noGrp="1"/>
          </p:cNvSpPr>
          <p:nvPr>
            <p:ph type="body" sz="quarter" idx="14"/>
          </p:nvPr>
        </p:nvSpPr>
        <p:spPr>
          <a:xfrm>
            <a:off x="914721" y="1353312"/>
            <a:ext cx="10362880" cy="475488"/>
          </a:xfrm>
        </p:spPr>
        <p:txBody>
          <a:bodyPr vert="horz" lIns="0" tIns="0" rIns="0" bIns="0" rtlCol="0">
            <a:noAutofit/>
          </a:bodyPr>
          <a:lstStyle>
            <a:lvl1pPr marL="0" indent="0">
              <a:buNone/>
              <a:defRPr lang="en-US" sz="1200"/>
            </a:lvl1pPr>
          </a:lstStyle>
          <a:p>
            <a:pPr marL="228600" lvl="0" indent="-228600">
              <a:lnSpc>
                <a:spcPct val="130000"/>
              </a:lnSpc>
            </a:pPr>
            <a:r>
              <a:rPr lang="en-GB"/>
              <a:t>Click to edit Master text styles</a:t>
            </a:r>
          </a:p>
        </p:txBody>
      </p:sp>
      <p:sp>
        <p:nvSpPr>
          <p:cNvPr id="8" name="Text Placeholder 5"/>
          <p:cNvSpPr>
            <a:spLocks noGrp="1"/>
          </p:cNvSpPr>
          <p:nvPr>
            <p:ph type="body" sz="quarter" idx="15" hasCustomPrompt="1"/>
          </p:nvPr>
        </p:nvSpPr>
        <p:spPr>
          <a:xfrm>
            <a:off x="914971" y="466344"/>
            <a:ext cx="3355848" cy="203200"/>
          </a:xfrm>
        </p:spPr>
        <p:txBody>
          <a:bodyPr vert="horz" lIns="0" tIns="0" rIns="0" bIns="0" rtlCol="0">
            <a:noAutofit/>
          </a:bodyPr>
          <a:lstStyle>
            <a:lvl1pPr marL="0" indent="0">
              <a:buNone/>
              <a:defRPr lang="en-US" sz="900" b="1" kern="0" cap="all" spc="250" baseline="0" dirty="0">
                <a:solidFill>
                  <a:schemeClr val="accent5">
                    <a:lumMod val="60000"/>
                    <a:lumOff val="40000"/>
                  </a:schemeClr>
                </a:solidFill>
                <a:ea typeface="Nexa Black" charset="0"/>
                <a:cs typeface="Nexa Black" charset="0"/>
              </a:defRPr>
            </a:lvl1pPr>
          </a:lstStyle>
          <a:p>
            <a:pPr marL="228600" lvl="0" indent="-228600"/>
            <a:r>
              <a:rPr lang="en-US"/>
              <a:t>BREADCRUMBS</a:t>
            </a:r>
          </a:p>
        </p:txBody>
      </p:sp>
    </p:spTree>
    <p:extLst>
      <p:ext uri="{BB962C8B-B14F-4D97-AF65-F5344CB8AC3E}">
        <p14:creationId xmlns:p14="http://schemas.microsoft.com/office/powerpoint/2010/main" val="2875541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Breadcrumbs">
    <p:spTree>
      <p:nvGrpSpPr>
        <p:cNvPr id="1" name=""/>
        <p:cNvGrpSpPr/>
        <p:nvPr/>
      </p:nvGrpSpPr>
      <p:grpSpPr>
        <a:xfrm>
          <a:off x="0" y="0"/>
          <a:ext cx="0" cy="0"/>
          <a:chOff x="0" y="0"/>
          <a:chExt cx="0" cy="0"/>
        </a:xfrm>
      </p:grpSpPr>
      <p:sp>
        <p:nvSpPr>
          <p:cNvPr id="2" name="Title 1"/>
          <p:cNvSpPr>
            <a:spLocks noGrp="1"/>
          </p:cNvSpPr>
          <p:nvPr>
            <p:ph type="title"/>
          </p:nvPr>
        </p:nvSpPr>
        <p:spPr>
          <a:xfrm>
            <a:off x="914400" y="694944"/>
            <a:ext cx="10363200" cy="594360"/>
          </a:xfrm>
        </p:spPr>
        <p:txBody>
          <a:bodyPr vert="horz" lIns="0" tIns="45720" rIns="0" bIns="0" rtlCol="0" anchor="b" anchorCtr="0">
            <a:noAutofit/>
          </a:bodyPr>
          <a:lstStyle>
            <a:lvl1pPr>
              <a:defRPr lang="en-US" sz="3600" b="0" spc="-75" dirty="0">
                <a:latin typeface="+mj-lt"/>
              </a:defRPr>
            </a:lvl1pPr>
          </a:lstStyle>
          <a:p>
            <a:pPr lvl="0" defTabSz="685800">
              <a:lnSpc>
                <a:spcPct val="85000"/>
              </a:lnSpc>
            </a:pPr>
            <a:r>
              <a:rPr lang="en-US"/>
              <a:t>Click to edit Master title style</a:t>
            </a:r>
          </a:p>
        </p:txBody>
      </p:sp>
      <p:sp>
        <p:nvSpPr>
          <p:cNvPr id="3" name="Text Placeholder 5">
            <a:extLst>
              <a:ext uri="{FF2B5EF4-FFF2-40B4-BE49-F238E27FC236}">
                <a16:creationId xmlns:a16="http://schemas.microsoft.com/office/drawing/2014/main" id="{FD545910-EC58-4E59-AC9B-9F096DAB3584}"/>
              </a:ext>
            </a:extLst>
          </p:cNvPr>
          <p:cNvSpPr>
            <a:spLocks noGrp="1"/>
          </p:cNvSpPr>
          <p:nvPr>
            <p:ph type="body" sz="quarter" idx="15" hasCustomPrompt="1"/>
          </p:nvPr>
        </p:nvSpPr>
        <p:spPr>
          <a:xfrm>
            <a:off x="914971" y="466344"/>
            <a:ext cx="3355848" cy="203200"/>
          </a:xfrm>
        </p:spPr>
        <p:txBody>
          <a:bodyPr vert="horz" lIns="0" tIns="0" rIns="0" bIns="0" rtlCol="0">
            <a:noAutofit/>
          </a:bodyPr>
          <a:lstStyle>
            <a:lvl1pPr marL="0" indent="0">
              <a:buNone/>
              <a:defRPr lang="en-US" sz="900" b="1" kern="0" cap="all" spc="250" baseline="0" dirty="0">
                <a:solidFill>
                  <a:schemeClr val="accent5">
                    <a:lumMod val="60000"/>
                    <a:lumOff val="40000"/>
                  </a:schemeClr>
                </a:solidFill>
                <a:ea typeface="Nexa Black" charset="0"/>
                <a:cs typeface="Nexa Black" charset="0"/>
              </a:defRPr>
            </a:lvl1pPr>
          </a:lstStyle>
          <a:p>
            <a:pPr marL="228600" lvl="0" indent="-228600"/>
            <a:r>
              <a:rPr lang="en-US"/>
              <a:t>BREADCRUMBS</a:t>
            </a:r>
          </a:p>
        </p:txBody>
      </p:sp>
    </p:spTree>
    <p:extLst>
      <p:ext uri="{BB962C8B-B14F-4D97-AF65-F5344CB8AC3E}">
        <p14:creationId xmlns:p14="http://schemas.microsoft.com/office/powerpoint/2010/main" val="32767509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35813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Title, subtitle &amp;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501650" y="871870"/>
            <a:ext cx="11188700" cy="536985"/>
          </a:xfrm>
          <a:prstGeom prst="rect">
            <a:avLst/>
          </a:prstGeom>
        </p:spPr>
        <p:txBody>
          <a:bodyPr lIns="0" tIns="0" rIns="0" bIns="0">
            <a:noAutofit/>
          </a:bodyPr>
          <a:lstStyle>
            <a:lvl1pPr marL="0" indent="0">
              <a:buNone/>
              <a:defRPr sz="1800" b="0">
                <a:solidFill>
                  <a:srgbClr val="575757"/>
                </a:solidFill>
                <a:latin typeface="+mn-lt"/>
              </a:defRPr>
            </a:lvl1pPr>
          </a:lstStyle>
          <a:p>
            <a:pPr lvl="0"/>
            <a:r>
              <a:rPr lang="en-US"/>
              <a:t>Click to add subtitle</a:t>
            </a:r>
          </a:p>
        </p:txBody>
      </p:sp>
      <p:sp>
        <p:nvSpPr>
          <p:cNvPr id="17" name="Chart Placeholder 3"/>
          <p:cNvSpPr>
            <a:spLocks noGrp="1"/>
          </p:cNvSpPr>
          <p:nvPr>
            <p:ph type="chart" sz="quarter" idx="15"/>
          </p:nvPr>
        </p:nvSpPr>
        <p:spPr>
          <a:xfrm>
            <a:off x="501652" y="2052000"/>
            <a:ext cx="11188699" cy="4069013"/>
          </a:xfrm>
          <a:prstGeom prst="rect">
            <a:avLst/>
          </a:prstGeom>
        </p:spPr>
        <p:txBody>
          <a:bodyPr>
            <a:noAutofit/>
          </a:bodyPr>
          <a:lstStyle>
            <a:lvl1pPr>
              <a:defRPr>
                <a:latin typeface="+mn-lt"/>
              </a:defRPr>
            </a:lvl1pPr>
          </a:lstStyle>
          <a:p>
            <a:r>
              <a:rPr lang="en-US"/>
              <a:t>Click icon to add chart</a:t>
            </a:r>
            <a:endParaRPr lang="en-GB"/>
          </a:p>
        </p:txBody>
      </p:sp>
      <p:sp>
        <p:nvSpPr>
          <p:cNvPr id="18" name="Text Placeholder 8"/>
          <p:cNvSpPr>
            <a:spLocks noGrp="1"/>
          </p:cNvSpPr>
          <p:nvPr>
            <p:ph type="body" sz="quarter" idx="18"/>
          </p:nvPr>
        </p:nvSpPr>
        <p:spPr>
          <a:xfrm>
            <a:off x="501652" y="1674087"/>
            <a:ext cx="11188699" cy="357187"/>
          </a:xfrm>
        </p:spPr>
        <p:txBody>
          <a:bodyPr>
            <a:noAutofit/>
          </a:bodyPr>
          <a:lstStyle>
            <a:lvl1pPr>
              <a:defRPr>
                <a:latin typeface="+mn-lt"/>
              </a:defRPr>
            </a:lvl1pPr>
          </a:lstStyle>
          <a:p>
            <a:pPr lvl="0"/>
            <a:r>
              <a:rPr lang="en-US" noProof="0"/>
              <a:t>Click to edit Master text styles</a:t>
            </a:r>
          </a:p>
        </p:txBody>
      </p:sp>
      <p:sp>
        <p:nvSpPr>
          <p:cNvPr id="19" name="Text Placeholder 7"/>
          <p:cNvSpPr>
            <a:spLocks noGrp="1"/>
          </p:cNvSpPr>
          <p:nvPr>
            <p:ph type="body" sz="quarter" idx="23"/>
          </p:nvPr>
        </p:nvSpPr>
        <p:spPr>
          <a:xfrm>
            <a:off x="501651" y="6121014"/>
            <a:ext cx="11188700" cy="260737"/>
          </a:xfrm>
        </p:spPr>
        <p:txBody>
          <a:bodyPr>
            <a:noAutofit/>
          </a:bodyPr>
          <a:lstStyle>
            <a:lvl1pPr>
              <a:spcAft>
                <a:spcPts val="0"/>
              </a:spcAft>
              <a:defRPr sz="900">
                <a:latin typeface="+mn-lt"/>
              </a:defRPr>
            </a:lvl1pPr>
          </a:lstStyle>
          <a:p>
            <a:pPr lvl="0"/>
            <a:r>
              <a:rPr lang="en-US"/>
              <a:t>Click to edit Master text styles</a:t>
            </a:r>
          </a:p>
        </p:txBody>
      </p:sp>
      <p:sp>
        <p:nvSpPr>
          <p:cNvPr id="7" name="Title Placeholder 1">
            <a:extLst>
              <a:ext uri="{FF2B5EF4-FFF2-40B4-BE49-F238E27FC236}">
                <a16:creationId xmlns:a16="http://schemas.microsoft.com/office/drawing/2014/main" id="{8CFE9674-04ED-4C53-9426-4EA385799FE2}"/>
              </a:ext>
            </a:extLst>
          </p:cNvPr>
          <p:cNvSpPr>
            <a:spLocks noGrp="1"/>
          </p:cNvSpPr>
          <p:nvPr>
            <p:ph type="title" hasCustomPrompt="1"/>
          </p:nvPr>
        </p:nvSpPr>
        <p:spPr>
          <a:xfrm>
            <a:off x="501650" y="317500"/>
            <a:ext cx="11188700" cy="533644"/>
          </a:xfrm>
          <a:prstGeom prst="rect">
            <a:avLst/>
          </a:prstGeom>
        </p:spPr>
        <p:txBody>
          <a:bodyPr vert="horz" lIns="0" tIns="0" rIns="0" bIns="0" rtlCol="0" anchor="t" anchorCtr="0">
            <a:noAutofit/>
          </a:bodyPr>
          <a:lstStyle>
            <a:lvl1pPr>
              <a:defRPr>
                <a:latin typeface="+mn-lt"/>
              </a:defRPr>
            </a:lvl1pPr>
          </a:lstStyle>
          <a:p>
            <a:r>
              <a:rPr lang="en-US"/>
              <a:t>Click to add title</a:t>
            </a:r>
          </a:p>
        </p:txBody>
      </p:sp>
    </p:spTree>
    <p:extLst>
      <p:ext uri="{BB962C8B-B14F-4D97-AF65-F5344CB8AC3E}">
        <p14:creationId xmlns:p14="http://schemas.microsoft.com/office/powerpoint/2010/main" val="3735776019"/>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528000" y="651600"/>
            <a:ext cx="11136000" cy="757255"/>
          </a:xfrm>
          <a:prstGeom prst="rect">
            <a:avLst/>
          </a:prstGeom>
        </p:spPr>
        <p:txBody>
          <a:bodyPr lIns="0" tIns="0" rIns="0" bIns="0">
            <a:noAutofit/>
          </a:bodyPr>
          <a:lstStyle>
            <a:lvl1pPr marL="0" indent="0">
              <a:buNone/>
              <a:defRPr sz="2000" b="0">
                <a:solidFill>
                  <a:srgbClr val="575757"/>
                </a:solidFill>
              </a:defRPr>
            </a:lvl1pPr>
          </a:lstStyle>
          <a:p>
            <a:pPr lvl="0"/>
            <a:r>
              <a:rPr lang="en-US"/>
              <a:t>Click to add subtitle</a:t>
            </a:r>
          </a:p>
        </p:txBody>
      </p:sp>
      <p:sp>
        <p:nvSpPr>
          <p:cNvPr id="11" name="Title Placeholder 1"/>
          <p:cNvSpPr>
            <a:spLocks noGrp="1"/>
          </p:cNvSpPr>
          <p:nvPr>
            <p:ph type="title" hasCustomPrompt="1"/>
          </p:nvPr>
        </p:nvSpPr>
        <p:spPr>
          <a:xfrm>
            <a:off x="528000" y="295683"/>
            <a:ext cx="11136000" cy="469492"/>
          </a:xfrm>
          <a:prstGeom prst="rect">
            <a:avLst/>
          </a:prstGeom>
        </p:spPr>
        <p:txBody>
          <a:bodyPr vert="horz" lIns="0" tIns="0" rIns="0" bIns="0" rtlCol="0" anchor="t" anchorCtr="0">
            <a:noAutofit/>
          </a:bodyPr>
          <a:lstStyle>
            <a:lvl1pPr>
              <a:defRPr/>
            </a:lvl1pPr>
          </a:lstStyle>
          <a:p>
            <a:r>
              <a:rPr lang="en-US"/>
              <a:t>Click to add title</a:t>
            </a:r>
          </a:p>
        </p:txBody>
      </p:sp>
    </p:spTree>
    <p:extLst>
      <p:ext uri="{BB962C8B-B14F-4D97-AF65-F5344CB8AC3E}">
        <p14:creationId xmlns:p14="http://schemas.microsoft.com/office/powerpoint/2010/main" val="2362554276"/>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567D0-C592-404C-8667-7AC4E4599B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2CCA49A-425A-44B0-BEA2-8CFC87E4C5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EF1E1F8-8DAD-42A5-9EBB-624E3E6F22DF}"/>
              </a:ext>
            </a:extLst>
          </p:cNvPr>
          <p:cNvSpPr>
            <a:spLocks noGrp="1"/>
          </p:cNvSpPr>
          <p:nvPr>
            <p:ph type="dt" sz="half" idx="10"/>
          </p:nvPr>
        </p:nvSpPr>
        <p:spPr/>
        <p:txBody>
          <a:bodyPr/>
          <a:lstStyle/>
          <a:p>
            <a:fld id="{F187E220-0E1A-4A19-96AA-5D971D76B0E3}" type="datetimeFigureOut">
              <a:rPr lang="en-US" smtClean="0"/>
              <a:t>7/8/2022</a:t>
            </a:fld>
            <a:endParaRPr lang="en-US"/>
          </a:p>
        </p:txBody>
      </p:sp>
      <p:sp>
        <p:nvSpPr>
          <p:cNvPr id="5" name="Footer Placeholder 4">
            <a:extLst>
              <a:ext uri="{FF2B5EF4-FFF2-40B4-BE49-F238E27FC236}">
                <a16:creationId xmlns:a16="http://schemas.microsoft.com/office/drawing/2014/main" id="{F3397E9D-5775-4B97-9023-12739F20D8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FB622D-7214-4716-AC8B-B6F42612F82B}"/>
              </a:ext>
            </a:extLst>
          </p:cNvPr>
          <p:cNvSpPr>
            <a:spLocks noGrp="1"/>
          </p:cNvSpPr>
          <p:nvPr>
            <p:ph type="sldNum" sz="quarter" idx="12"/>
          </p:nvPr>
        </p:nvSpPr>
        <p:spPr/>
        <p:txBody>
          <a:bodyPr/>
          <a:lstStyle/>
          <a:p>
            <a:fld id="{7624F002-D23F-450E-8175-ABEA47738D27}" type="slidenum">
              <a:rPr lang="en-US" smtClean="0"/>
              <a:t>‹#›</a:t>
            </a:fld>
            <a:endParaRPr lang="en-US"/>
          </a:p>
        </p:txBody>
      </p:sp>
    </p:spTree>
    <p:extLst>
      <p:ext uri="{BB962C8B-B14F-4D97-AF65-F5344CB8AC3E}">
        <p14:creationId xmlns:p14="http://schemas.microsoft.com/office/powerpoint/2010/main" val="11374617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914400" y="694944"/>
            <a:ext cx="10363200" cy="594360"/>
          </a:xfrm>
        </p:spPr>
        <p:txBody>
          <a:bodyPr vert="horz" lIns="0" tIns="45720" rIns="0" bIns="0" rtlCol="0" anchor="b" anchorCtr="0">
            <a:noAutofit/>
          </a:bodyPr>
          <a:lstStyle>
            <a:lvl1pPr>
              <a:defRPr lang="en-US" sz="3600" spc="-75" dirty="0">
                <a:latin typeface="+mj-lt"/>
              </a:defRPr>
            </a:lvl1pPr>
          </a:lstStyle>
          <a:p>
            <a:pPr lvl="0" defTabSz="685800">
              <a:lnSpc>
                <a:spcPct val="85000"/>
              </a:lnSpc>
            </a:pPr>
            <a:r>
              <a:rPr lang="en-GB"/>
              <a:t>Click to edit Master title style</a:t>
            </a:r>
            <a:endParaRPr lang="en-US"/>
          </a:p>
        </p:txBody>
      </p:sp>
      <p:sp>
        <p:nvSpPr>
          <p:cNvPr id="4" name="Text Placeholder 8"/>
          <p:cNvSpPr>
            <a:spLocks noGrp="1"/>
          </p:cNvSpPr>
          <p:nvPr>
            <p:ph type="body" sz="quarter" idx="14"/>
          </p:nvPr>
        </p:nvSpPr>
        <p:spPr>
          <a:xfrm>
            <a:off x="914721" y="1353312"/>
            <a:ext cx="10362880" cy="475488"/>
          </a:xfrm>
        </p:spPr>
        <p:txBody>
          <a:bodyPr vert="horz" lIns="0" tIns="0" rIns="0" bIns="0" rtlCol="0">
            <a:noAutofit/>
          </a:bodyPr>
          <a:lstStyle>
            <a:lvl1pPr marL="0" indent="0">
              <a:buNone/>
              <a:defRPr lang="en-US" sz="1200"/>
            </a:lvl1pPr>
          </a:lstStyle>
          <a:p>
            <a:pPr marL="228600" lvl="0" indent="-228600">
              <a:lnSpc>
                <a:spcPct val="130000"/>
              </a:lnSpc>
            </a:pPr>
            <a:r>
              <a:rPr lang="en-GB"/>
              <a:t>Click to edit Master text styles</a:t>
            </a:r>
          </a:p>
        </p:txBody>
      </p:sp>
      <p:sp>
        <p:nvSpPr>
          <p:cNvPr id="8" name="Text Placeholder 5"/>
          <p:cNvSpPr>
            <a:spLocks noGrp="1"/>
          </p:cNvSpPr>
          <p:nvPr>
            <p:ph type="body" sz="quarter" idx="15" hasCustomPrompt="1"/>
          </p:nvPr>
        </p:nvSpPr>
        <p:spPr>
          <a:xfrm>
            <a:off x="914971" y="466344"/>
            <a:ext cx="3355848" cy="203200"/>
          </a:xfrm>
        </p:spPr>
        <p:txBody>
          <a:bodyPr vert="horz" lIns="0" tIns="0" rIns="0" bIns="0" rtlCol="0">
            <a:noAutofit/>
          </a:bodyPr>
          <a:lstStyle>
            <a:lvl1pPr marL="0" indent="0">
              <a:buNone/>
              <a:defRPr lang="en-US" sz="900" b="1" kern="0" cap="all" spc="250" baseline="0" dirty="0">
                <a:solidFill>
                  <a:schemeClr val="accent5">
                    <a:lumMod val="60000"/>
                    <a:lumOff val="40000"/>
                  </a:schemeClr>
                </a:solidFill>
                <a:ea typeface="Nexa Black" charset="0"/>
                <a:cs typeface="Nexa Black" charset="0"/>
              </a:defRPr>
            </a:lvl1pPr>
          </a:lstStyle>
          <a:p>
            <a:pPr marL="228600" lvl="0" indent="-228600"/>
            <a:r>
              <a:rPr lang="en-US"/>
              <a:t>BREADCRUMBS</a:t>
            </a:r>
          </a:p>
        </p:txBody>
      </p:sp>
    </p:spTree>
    <p:extLst>
      <p:ext uri="{BB962C8B-B14F-4D97-AF65-F5344CB8AC3E}">
        <p14:creationId xmlns:p14="http://schemas.microsoft.com/office/powerpoint/2010/main" val="14987346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914400" y="804672"/>
            <a:ext cx="3347390" cy="1995802"/>
          </a:xfrm>
        </p:spPr>
        <p:txBody>
          <a:bodyPr vert="horz" lIns="0" tIns="45720" rIns="0" bIns="0" rtlCol="0" anchor="t" anchorCtr="0">
            <a:noAutofit/>
          </a:bodyPr>
          <a:lstStyle>
            <a:lvl1pPr>
              <a:defRPr lang="en-US" sz="3600" spc="-75" dirty="0">
                <a:latin typeface="+mj-lt"/>
              </a:defRPr>
            </a:lvl1pPr>
          </a:lstStyle>
          <a:p>
            <a:pPr lvl="0" defTabSz="685800">
              <a:lnSpc>
                <a:spcPct val="85000"/>
              </a:lnSpc>
            </a:pPr>
            <a:r>
              <a:rPr lang="en-GB"/>
              <a:t>Click to edit Master title style</a:t>
            </a:r>
            <a:endParaRPr lang="en-US"/>
          </a:p>
        </p:txBody>
      </p:sp>
      <p:sp>
        <p:nvSpPr>
          <p:cNvPr id="4" name="Text Placeholder 4"/>
          <p:cNvSpPr>
            <a:spLocks noGrp="1"/>
          </p:cNvSpPr>
          <p:nvPr>
            <p:ph type="body" sz="quarter" idx="16" hasCustomPrompt="1"/>
          </p:nvPr>
        </p:nvSpPr>
        <p:spPr>
          <a:xfrm>
            <a:off x="914400" y="2743200"/>
            <a:ext cx="3355975" cy="1169988"/>
          </a:xfrm>
        </p:spPr>
        <p:txBody>
          <a:bodyPr/>
          <a:lstStyle>
            <a:lvl1pPr marL="0" indent="0">
              <a:lnSpc>
                <a:spcPct val="130000"/>
              </a:lnSpc>
              <a:buNone/>
              <a:defRPr sz="1200" baseline="0"/>
            </a:lvl1pPr>
          </a:lstStyle>
          <a:p>
            <a:pPr lvl="0"/>
            <a:r>
              <a:rPr lang="en-US"/>
              <a:t>Click to edit Master text styles</a:t>
            </a:r>
          </a:p>
        </p:txBody>
      </p:sp>
    </p:spTree>
    <p:extLst>
      <p:ext uri="{BB962C8B-B14F-4D97-AF65-F5344CB8AC3E}">
        <p14:creationId xmlns:p14="http://schemas.microsoft.com/office/powerpoint/2010/main" val="13126513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914400" y="804672"/>
            <a:ext cx="3352800" cy="1993390"/>
          </a:xfrm>
        </p:spPr>
        <p:txBody>
          <a:bodyPr vert="horz" lIns="0" tIns="45720" rIns="0" bIns="0" rtlCol="0" anchor="t" anchorCtr="0">
            <a:noAutofit/>
          </a:bodyPr>
          <a:lstStyle>
            <a:lvl1pPr>
              <a:defRPr lang="en-US" sz="3600" spc="-75" dirty="0">
                <a:latin typeface="+mj-lt"/>
              </a:defRPr>
            </a:lvl1pPr>
          </a:lstStyle>
          <a:p>
            <a:pPr lvl="0" defTabSz="685800">
              <a:lnSpc>
                <a:spcPct val="85000"/>
              </a:lnSpc>
            </a:pPr>
            <a:r>
              <a:rPr lang="en-GB"/>
              <a:t>Click to edit Master title style</a:t>
            </a:r>
            <a:endParaRPr lang="en-US"/>
          </a:p>
        </p:txBody>
      </p:sp>
      <p:sp>
        <p:nvSpPr>
          <p:cNvPr id="8" name="Text Placeholder 5"/>
          <p:cNvSpPr>
            <a:spLocks noGrp="1"/>
          </p:cNvSpPr>
          <p:nvPr>
            <p:ph type="body" sz="quarter" idx="15" hasCustomPrompt="1"/>
          </p:nvPr>
        </p:nvSpPr>
        <p:spPr>
          <a:xfrm>
            <a:off x="914971" y="466344"/>
            <a:ext cx="3355848" cy="203200"/>
          </a:xfrm>
        </p:spPr>
        <p:txBody>
          <a:bodyPr vert="horz" lIns="0" tIns="0" rIns="0" bIns="0" rtlCol="0">
            <a:noAutofit/>
          </a:bodyPr>
          <a:lstStyle>
            <a:lvl1pPr marL="0" indent="0">
              <a:buNone/>
              <a:defRPr lang="en-US" sz="900" b="1" kern="0" cap="all" spc="250" baseline="0" dirty="0">
                <a:solidFill>
                  <a:schemeClr val="accent5">
                    <a:lumMod val="60000"/>
                    <a:lumOff val="40000"/>
                  </a:schemeClr>
                </a:solidFill>
                <a:ea typeface="Nexa Black" charset="0"/>
                <a:cs typeface="Nexa Black" charset="0"/>
              </a:defRPr>
            </a:lvl1pPr>
          </a:lstStyle>
          <a:p>
            <a:pPr marL="228600" lvl="0" indent="-228600"/>
            <a:r>
              <a:rPr lang="en-US"/>
              <a:t>BREADCRUMBS</a:t>
            </a:r>
          </a:p>
        </p:txBody>
      </p:sp>
      <p:sp>
        <p:nvSpPr>
          <p:cNvPr id="5" name="Text Placeholder 4"/>
          <p:cNvSpPr>
            <a:spLocks noGrp="1"/>
          </p:cNvSpPr>
          <p:nvPr>
            <p:ph type="body" sz="quarter" idx="16" hasCustomPrompt="1"/>
          </p:nvPr>
        </p:nvSpPr>
        <p:spPr>
          <a:xfrm>
            <a:off x="914400" y="2743200"/>
            <a:ext cx="3355975" cy="1169988"/>
          </a:xfrm>
        </p:spPr>
        <p:txBody>
          <a:bodyPr/>
          <a:lstStyle>
            <a:lvl1pPr marL="0" indent="0">
              <a:lnSpc>
                <a:spcPct val="130000"/>
              </a:lnSpc>
              <a:buNone/>
              <a:defRPr sz="1200" baseline="0"/>
            </a:lvl1pPr>
          </a:lstStyle>
          <a:p>
            <a:pPr lvl="0"/>
            <a:r>
              <a:rPr lang="en-US"/>
              <a:t>Click to edit Master text styles</a:t>
            </a:r>
          </a:p>
        </p:txBody>
      </p:sp>
    </p:spTree>
    <p:extLst>
      <p:ext uri="{BB962C8B-B14F-4D97-AF65-F5344CB8AC3E}">
        <p14:creationId xmlns:p14="http://schemas.microsoft.com/office/powerpoint/2010/main" val="3939641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536716" y="565737"/>
            <a:ext cx="10363200" cy="594360"/>
          </a:xfrm>
        </p:spPr>
        <p:txBody>
          <a:bodyPr vert="horz" lIns="0" tIns="45720" rIns="0" bIns="0" rtlCol="0" anchor="b" anchorCtr="0">
            <a:noAutofit/>
          </a:bodyPr>
          <a:lstStyle>
            <a:lvl1pPr>
              <a:defRPr lang="en-US" sz="3600" spc="-75" dirty="0">
                <a:latin typeface="+mj-lt"/>
              </a:defRPr>
            </a:lvl1pPr>
          </a:lstStyle>
          <a:p>
            <a:pPr lvl="0" defTabSz="685800">
              <a:lnSpc>
                <a:spcPct val="85000"/>
              </a:lnSpc>
            </a:pPr>
            <a:r>
              <a:rPr lang="en-US"/>
              <a:t>Click to edit Master title style</a:t>
            </a:r>
          </a:p>
        </p:txBody>
      </p:sp>
      <p:sp>
        <p:nvSpPr>
          <p:cNvPr id="4" name="Text Placeholder 8"/>
          <p:cNvSpPr>
            <a:spLocks noGrp="1"/>
          </p:cNvSpPr>
          <p:nvPr>
            <p:ph type="body" sz="quarter" idx="14"/>
          </p:nvPr>
        </p:nvSpPr>
        <p:spPr>
          <a:xfrm>
            <a:off x="537037" y="1194288"/>
            <a:ext cx="10362880" cy="475488"/>
          </a:xfrm>
        </p:spPr>
        <p:txBody>
          <a:bodyPr vert="horz" lIns="0" tIns="0" rIns="0" bIns="0" rtlCol="0">
            <a:noAutofit/>
          </a:bodyPr>
          <a:lstStyle>
            <a:lvl1pPr marL="0" indent="0">
              <a:buNone/>
              <a:defRPr lang="en-US" sz="1200"/>
            </a:lvl1pPr>
          </a:lstStyle>
          <a:p>
            <a:pPr marL="228600" lvl="0" indent="-228600">
              <a:lnSpc>
                <a:spcPct val="130000"/>
              </a:lnSpc>
            </a:pPr>
            <a:r>
              <a:rPr lang="en-US"/>
              <a:t>Edit Master text styles</a:t>
            </a:r>
          </a:p>
        </p:txBody>
      </p:sp>
      <p:sp>
        <p:nvSpPr>
          <p:cNvPr id="5" name="object 3">
            <a:extLst>
              <a:ext uri="{FF2B5EF4-FFF2-40B4-BE49-F238E27FC236}">
                <a16:creationId xmlns:a16="http://schemas.microsoft.com/office/drawing/2014/main" id="{2F2C525E-F936-46B5-B878-9F7781E36CC5}"/>
              </a:ext>
            </a:extLst>
          </p:cNvPr>
          <p:cNvSpPr txBox="1"/>
          <p:nvPr userDrawn="1"/>
        </p:nvSpPr>
        <p:spPr>
          <a:xfrm>
            <a:off x="558642" y="324576"/>
            <a:ext cx="6052185" cy="186690"/>
          </a:xfrm>
          <a:prstGeom prst="rect">
            <a:avLst/>
          </a:prstGeom>
        </p:spPr>
        <p:txBody>
          <a:bodyPr vert="horz" wrap="square" lIns="0" tIns="13335" rIns="0" bIns="0" rtlCol="0">
            <a:spAutoFit/>
          </a:bodyPr>
          <a:lstStyle/>
          <a:p>
            <a:pPr marL="12700">
              <a:lnSpc>
                <a:spcPct val="100000"/>
              </a:lnSpc>
              <a:spcBef>
                <a:spcPts val="105"/>
              </a:spcBef>
              <a:tabLst>
                <a:tab pos="650875" algn="l"/>
                <a:tab pos="1409700" algn="l"/>
                <a:tab pos="3142615" algn="l"/>
                <a:tab pos="3578225" algn="l"/>
                <a:tab pos="4645025" algn="l"/>
                <a:tab pos="4904105" algn="l"/>
              </a:tabLst>
            </a:pPr>
            <a:r>
              <a:rPr sz="1050">
                <a:solidFill>
                  <a:srgbClr val="5A5A5A"/>
                </a:solidFill>
                <a:latin typeface="Open Sans"/>
                <a:cs typeface="Open Sans"/>
              </a:rPr>
              <a:t>N </a:t>
            </a:r>
            <a:r>
              <a:rPr sz="1050" spc="50">
                <a:solidFill>
                  <a:srgbClr val="5A5A5A"/>
                </a:solidFill>
                <a:latin typeface="Open Sans"/>
                <a:cs typeface="Open Sans"/>
              </a:rPr>
              <a:t> </a:t>
            </a:r>
            <a:r>
              <a:rPr sz="1050">
                <a:solidFill>
                  <a:srgbClr val="5A5A5A"/>
                </a:solidFill>
                <a:latin typeface="Open Sans"/>
                <a:cs typeface="Open Sans"/>
              </a:rPr>
              <a:t>E </a:t>
            </a:r>
            <a:r>
              <a:rPr sz="1050" spc="60">
                <a:solidFill>
                  <a:srgbClr val="5A5A5A"/>
                </a:solidFill>
                <a:latin typeface="Open Sans"/>
                <a:cs typeface="Open Sans"/>
              </a:rPr>
              <a:t> </a:t>
            </a:r>
            <a:r>
              <a:rPr sz="1050" spc="5">
                <a:solidFill>
                  <a:srgbClr val="5A5A5A"/>
                </a:solidFill>
                <a:latin typeface="Open Sans"/>
                <a:cs typeface="Open Sans"/>
              </a:rPr>
              <a:t>W	</a:t>
            </a:r>
            <a:r>
              <a:rPr sz="1050">
                <a:solidFill>
                  <a:srgbClr val="5A5A5A"/>
                </a:solidFill>
                <a:latin typeface="Open Sans"/>
                <a:cs typeface="Open Sans"/>
              </a:rPr>
              <a:t>Y  O </a:t>
            </a:r>
            <a:r>
              <a:rPr sz="1050" spc="114">
                <a:solidFill>
                  <a:srgbClr val="5A5A5A"/>
                </a:solidFill>
                <a:latin typeface="Open Sans"/>
                <a:cs typeface="Open Sans"/>
              </a:rPr>
              <a:t> </a:t>
            </a:r>
            <a:r>
              <a:rPr sz="1050">
                <a:solidFill>
                  <a:srgbClr val="5A5A5A"/>
                </a:solidFill>
                <a:latin typeface="Open Sans"/>
                <a:cs typeface="Open Sans"/>
              </a:rPr>
              <a:t>R </a:t>
            </a:r>
            <a:r>
              <a:rPr sz="1050" spc="50">
                <a:solidFill>
                  <a:srgbClr val="5A5A5A"/>
                </a:solidFill>
                <a:latin typeface="Open Sans"/>
                <a:cs typeface="Open Sans"/>
              </a:rPr>
              <a:t> </a:t>
            </a:r>
            <a:r>
              <a:rPr sz="1050">
                <a:solidFill>
                  <a:srgbClr val="5A5A5A"/>
                </a:solidFill>
                <a:latin typeface="Open Sans"/>
                <a:cs typeface="Open Sans"/>
              </a:rPr>
              <a:t>K	D </a:t>
            </a:r>
            <a:r>
              <a:rPr sz="1050" spc="50">
                <a:solidFill>
                  <a:srgbClr val="5A5A5A"/>
                </a:solidFill>
                <a:latin typeface="Open Sans"/>
                <a:cs typeface="Open Sans"/>
              </a:rPr>
              <a:t> </a:t>
            </a:r>
            <a:r>
              <a:rPr sz="1050">
                <a:solidFill>
                  <a:srgbClr val="5A5A5A"/>
                </a:solidFill>
                <a:latin typeface="Open Sans"/>
                <a:cs typeface="Open Sans"/>
              </a:rPr>
              <a:t>E </a:t>
            </a:r>
            <a:r>
              <a:rPr sz="1050" spc="60">
                <a:solidFill>
                  <a:srgbClr val="5A5A5A"/>
                </a:solidFill>
                <a:latin typeface="Open Sans"/>
                <a:cs typeface="Open Sans"/>
              </a:rPr>
              <a:t> </a:t>
            </a:r>
            <a:r>
              <a:rPr sz="1050">
                <a:solidFill>
                  <a:srgbClr val="5A5A5A"/>
                </a:solidFill>
                <a:latin typeface="Open Sans"/>
                <a:cs typeface="Open Sans"/>
              </a:rPr>
              <a:t>P </a:t>
            </a:r>
            <a:r>
              <a:rPr sz="1050" spc="55">
                <a:solidFill>
                  <a:srgbClr val="5A5A5A"/>
                </a:solidFill>
                <a:latin typeface="Open Sans"/>
                <a:cs typeface="Open Sans"/>
              </a:rPr>
              <a:t> </a:t>
            </a:r>
            <a:r>
              <a:rPr sz="1050">
                <a:solidFill>
                  <a:srgbClr val="5A5A5A"/>
                </a:solidFill>
                <a:latin typeface="Open Sans"/>
                <a:cs typeface="Open Sans"/>
              </a:rPr>
              <a:t>A </a:t>
            </a:r>
            <a:r>
              <a:rPr sz="1050" spc="55">
                <a:solidFill>
                  <a:srgbClr val="5A5A5A"/>
                </a:solidFill>
                <a:latin typeface="Open Sans"/>
                <a:cs typeface="Open Sans"/>
              </a:rPr>
              <a:t> </a:t>
            </a:r>
            <a:r>
              <a:rPr sz="1050">
                <a:solidFill>
                  <a:srgbClr val="5A5A5A"/>
                </a:solidFill>
                <a:latin typeface="Open Sans"/>
                <a:cs typeface="Open Sans"/>
              </a:rPr>
              <a:t>R </a:t>
            </a:r>
            <a:r>
              <a:rPr sz="1050" spc="50">
                <a:solidFill>
                  <a:srgbClr val="5A5A5A"/>
                </a:solidFill>
                <a:latin typeface="Open Sans"/>
                <a:cs typeface="Open Sans"/>
              </a:rPr>
              <a:t> </a:t>
            </a:r>
            <a:r>
              <a:rPr sz="1050">
                <a:solidFill>
                  <a:srgbClr val="5A5A5A"/>
                </a:solidFill>
                <a:latin typeface="Open Sans"/>
                <a:cs typeface="Open Sans"/>
              </a:rPr>
              <a:t>T </a:t>
            </a:r>
            <a:r>
              <a:rPr sz="1050" spc="60">
                <a:solidFill>
                  <a:srgbClr val="5A5A5A"/>
                </a:solidFill>
                <a:latin typeface="Open Sans"/>
                <a:cs typeface="Open Sans"/>
              </a:rPr>
              <a:t> </a:t>
            </a:r>
            <a:r>
              <a:rPr sz="1050" spc="5">
                <a:solidFill>
                  <a:srgbClr val="5A5A5A"/>
                </a:solidFill>
                <a:latin typeface="Open Sans"/>
                <a:cs typeface="Open Sans"/>
              </a:rPr>
              <a:t>M </a:t>
            </a:r>
            <a:r>
              <a:rPr sz="1050" spc="40">
                <a:solidFill>
                  <a:srgbClr val="5A5A5A"/>
                </a:solidFill>
                <a:latin typeface="Open Sans"/>
                <a:cs typeface="Open Sans"/>
              </a:rPr>
              <a:t> </a:t>
            </a:r>
            <a:r>
              <a:rPr sz="1050">
                <a:solidFill>
                  <a:srgbClr val="5A5A5A"/>
                </a:solidFill>
                <a:latin typeface="Open Sans"/>
                <a:cs typeface="Open Sans"/>
              </a:rPr>
              <a:t>E </a:t>
            </a:r>
            <a:r>
              <a:rPr sz="1050" spc="60">
                <a:solidFill>
                  <a:srgbClr val="5A5A5A"/>
                </a:solidFill>
                <a:latin typeface="Open Sans"/>
                <a:cs typeface="Open Sans"/>
              </a:rPr>
              <a:t> </a:t>
            </a:r>
            <a:r>
              <a:rPr sz="1050">
                <a:solidFill>
                  <a:srgbClr val="5A5A5A"/>
                </a:solidFill>
                <a:latin typeface="Open Sans"/>
                <a:cs typeface="Open Sans"/>
              </a:rPr>
              <a:t>N </a:t>
            </a:r>
            <a:r>
              <a:rPr sz="1050" spc="55">
                <a:solidFill>
                  <a:srgbClr val="5A5A5A"/>
                </a:solidFill>
                <a:latin typeface="Open Sans"/>
                <a:cs typeface="Open Sans"/>
              </a:rPr>
              <a:t> </a:t>
            </a:r>
            <a:r>
              <a:rPr sz="1050">
                <a:solidFill>
                  <a:srgbClr val="5A5A5A"/>
                </a:solidFill>
                <a:latin typeface="Open Sans"/>
                <a:cs typeface="Open Sans"/>
              </a:rPr>
              <a:t>T	O </a:t>
            </a:r>
            <a:r>
              <a:rPr sz="1050" spc="60">
                <a:solidFill>
                  <a:srgbClr val="5A5A5A"/>
                </a:solidFill>
                <a:latin typeface="Open Sans"/>
                <a:cs typeface="Open Sans"/>
              </a:rPr>
              <a:t> </a:t>
            </a:r>
            <a:r>
              <a:rPr sz="1050">
                <a:solidFill>
                  <a:srgbClr val="5A5A5A"/>
                </a:solidFill>
                <a:latin typeface="Open Sans"/>
                <a:cs typeface="Open Sans"/>
              </a:rPr>
              <a:t>F	H  E  A  L </a:t>
            </a:r>
            <a:r>
              <a:rPr sz="1050" spc="235">
                <a:solidFill>
                  <a:srgbClr val="5A5A5A"/>
                </a:solidFill>
                <a:latin typeface="Open Sans"/>
                <a:cs typeface="Open Sans"/>
              </a:rPr>
              <a:t> </a:t>
            </a:r>
            <a:r>
              <a:rPr sz="1050">
                <a:solidFill>
                  <a:srgbClr val="5A5A5A"/>
                </a:solidFill>
                <a:latin typeface="Open Sans"/>
                <a:cs typeface="Open Sans"/>
              </a:rPr>
              <a:t>T </a:t>
            </a:r>
            <a:r>
              <a:rPr sz="1050" spc="60">
                <a:solidFill>
                  <a:srgbClr val="5A5A5A"/>
                </a:solidFill>
                <a:latin typeface="Open Sans"/>
                <a:cs typeface="Open Sans"/>
              </a:rPr>
              <a:t> </a:t>
            </a:r>
            <a:r>
              <a:rPr sz="1050">
                <a:solidFill>
                  <a:srgbClr val="5A5A5A"/>
                </a:solidFill>
                <a:latin typeface="Open Sans"/>
                <a:cs typeface="Open Sans"/>
              </a:rPr>
              <a:t>H	|	C O V I D - 1</a:t>
            </a:r>
            <a:r>
              <a:rPr sz="1050" spc="35">
                <a:solidFill>
                  <a:srgbClr val="5A5A5A"/>
                </a:solidFill>
                <a:latin typeface="Open Sans"/>
                <a:cs typeface="Open Sans"/>
              </a:rPr>
              <a:t> </a:t>
            </a:r>
            <a:r>
              <a:rPr sz="1050">
                <a:solidFill>
                  <a:srgbClr val="5A5A5A"/>
                </a:solidFill>
                <a:latin typeface="Open Sans"/>
                <a:cs typeface="Open Sans"/>
              </a:rPr>
              <a:t>9</a:t>
            </a:r>
            <a:endParaRPr sz="1050">
              <a:latin typeface="Open Sans"/>
              <a:cs typeface="Open Sans"/>
            </a:endParaRPr>
          </a:p>
        </p:txBody>
      </p:sp>
    </p:spTree>
    <p:extLst>
      <p:ext uri="{BB962C8B-B14F-4D97-AF65-F5344CB8AC3E}">
        <p14:creationId xmlns:p14="http://schemas.microsoft.com/office/powerpoint/2010/main" val="2796643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914400" y="804672"/>
            <a:ext cx="3347390" cy="1995802"/>
          </a:xfrm>
        </p:spPr>
        <p:txBody>
          <a:bodyPr vert="horz" lIns="0" tIns="45720" rIns="0" bIns="0" rtlCol="0" anchor="t" anchorCtr="0">
            <a:noAutofit/>
          </a:bodyPr>
          <a:lstStyle>
            <a:lvl1pPr>
              <a:defRPr lang="en-US" sz="3600" spc="-75" dirty="0">
                <a:latin typeface="+mj-lt"/>
              </a:defRPr>
            </a:lvl1pPr>
          </a:lstStyle>
          <a:p>
            <a:pPr lvl="0" defTabSz="685800">
              <a:lnSpc>
                <a:spcPct val="85000"/>
              </a:lnSpc>
            </a:pPr>
            <a:r>
              <a:rPr lang="en-US"/>
              <a:t>Click to edit Master title style</a:t>
            </a:r>
          </a:p>
        </p:txBody>
      </p:sp>
      <p:sp>
        <p:nvSpPr>
          <p:cNvPr id="4" name="Text Placeholder 4"/>
          <p:cNvSpPr>
            <a:spLocks noGrp="1"/>
          </p:cNvSpPr>
          <p:nvPr>
            <p:ph type="body" sz="quarter" idx="16" hasCustomPrompt="1"/>
          </p:nvPr>
        </p:nvSpPr>
        <p:spPr>
          <a:xfrm>
            <a:off x="914400" y="2743200"/>
            <a:ext cx="3355975" cy="1169988"/>
          </a:xfrm>
        </p:spPr>
        <p:txBody>
          <a:bodyPr/>
          <a:lstStyle>
            <a:lvl1pPr marL="0" indent="0">
              <a:lnSpc>
                <a:spcPct val="130000"/>
              </a:lnSpc>
              <a:buNone/>
              <a:defRPr sz="1200" baseline="0"/>
            </a:lvl1pPr>
          </a:lstStyle>
          <a:p>
            <a:pPr lvl="0"/>
            <a:r>
              <a:rPr lang="en-US"/>
              <a:t>Click to edit Master text styles</a:t>
            </a:r>
          </a:p>
        </p:txBody>
      </p:sp>
    </p:spTree>
    <p:extLst>
      <p:ext uri="{BB962C8B-B14F-4D97-AF65-F5344CB8AC3E}">
        <p14:creationId xmlns:p14="http://schemas.microsoft.com/office/powerpoint/2010/main" val="826289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914400" y="804672"/>
            <a:ext cx="3352800" cy="1993390"/>
          </a:xfrm>
        </p:spPr>
        <p:txBody>
          <a:bodyPr vert="horz" lIns="0" tIns="45720" rIns="0" bIns="0" rtlCol="0" anchor="t" anchorCtr="0">
            <a:noAutofit/>
          </a:bodyPr>
          <a:lstStyle>
            <a:lvl1pPr>
              <a:defRPr lang="en-US" sz="3600" spc="-75" dirty="0">
                <a:latin typeface="+mj-lt"/>
              </a:defRPr>
            </a:lvl1pPr>
          </a:lstStyle>
          <a:p>
            <a:pPr lvl="0" defTabSz="685800">
              <a:lnSpc>
                <a:spcPct val="85000"/>
              </a:lnSpc>
            </a:pPr>
            <a:r>
              <a:rPr lang="en-US"/>
              <a:t>Click to edit Master title style</a:t>
            </a:r>
          </a:p>
        </p:txBody>
      </p:sp>
      <p:sp>
        <p:nvSpPr>
          <p:cNvPr id="8" name="Text Placeholder 5"/>
          <p:cNvSpPr>
            <a:spLocks noGrp="1"/>
          </p:cNvSpPr>
          <p:nvPr>
            <p:ph type="body" sz="quarter" idx="15" hasCustomPrompt="1"/>
          </p:nvPr>
        </p:nvSpPr>
        <p:spPr>
          <a:xfrm>
            <a:off x="914971" y="466344"/>
            <a:ext cx="3355848" cy="203200"/>
          </a:xfrm>
        </p:spPr>
        <p:txBody>
          <a:bodyPr vert="horz" lIns="0" tIns="0" rIns="0" bIns="0" rtlCol="0">
            <a:noAutofit/>
          </a:bodyPr>
          <a:lstStyle>
            <a:lvl1pPr marL="0" indent="0">
              <a:buNone/>
              <a:defRPr lang="en-US" sz="900" b="1" kern="0" cap="all" spc="250" baseline="0" dirty="0">
                <a:solidFill>
                  <a:schemeClr val="accent5">
                    <a:lumMod val="60000"/>
                    <a:lumOff val="40000"/>
                  </a:schemeClr>
                </a:solidFill>
                <a:ea typeface="Nexa Black" charset="0"/>
                <a:cs typeface="Nexa Black" charset="0"/>
              </a:defRPr>
            </a:lvl1pPr>
          </a:lstStyle>
          <a:p>
            <a:pPr marL="228600" lvl="0" indent="-228600"/>
            <a:r>
              <a:rPr lang="en-US"/>
              <a:t>BREADCRUMBS</a:t>
            </a:r>
          </a:p>
        </p:txBody>
      </p:sp>
      <p:sp>
        <p:nvSpPr>
          <p:cNvPr id="5" name="Text Placeholder 4"/>
          <p:cNvSpPr>
            <a:spLocks noGrp="1"/>
          </p:cNvSpPr>
          <p:nvPr>
            <p:ph type="body" sz="quarter" idx="16" hasCustomPrompt="1"/>
          </p:nvPr>
        </p:nvSpPr>
        <p:spPr>
          <a:xfrm>
            <a:off x="914400" y="2743200"/>
            <a:ext cx="3355975" cy="1169988"/>
          </a:xfrm>
        </p:spPr>
        <p:txBody>
          <a:bodyPr/>
          <a:lstStyle>
            <a:lvl1pPr marL="0" indent="0">
              <a:lnSpc>
                <a:spcPct val="130000"/>
              </a:lnSpc>
              <a:buNone/>
              <a:defRPr sz="1200" baseline="0"/>
            </a:lvl1pPr>
          </a:lstStyle>
          <a:p>
            <a:pPr lvl="0"/>
            <a:r>
              <a:rPr lang="en-US"/>
              <a:t>Click to edit Master text styles</a:t>
            </a:r>
          </a:p>
        </p:txBody>
      </p:sp>
    </p:spTree>
    <p:extLst>
      <p:ext uri="{BB962C8B-B14F-4D97-AF65-F5344CB8AC3E}">
        <p14:creationId xmlns:p14="http://schemas.microsoft.com/office/powerpoint/2010/main" val="2824348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Right, Subhead &amp; Breadcrumb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B912B5A-4EFE-4F10-9322-C971DDF230EF}"/>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6" name="think-cell Slide" r:id="rId5" imgW="415" imgH="416" progId="TCLayout.ActiveDocument.1">
                  <p:embed/>
                </p:oleObj>
              </mc:Choice>
              <mc:Fallback>
                <p:oleObj name="think-cell Slide" r:id="rId5" imgW="415" imgH="416" progId="TCLayout.ActiveDocument.1">
                  <p:embed/>
                  <p:pic>
                    <p:nvPicPr>
                      <p:cNvPr id="5" name="Object 4" hidden="1">
                        <a:extLst>
                          <a:ext uri="{FF2B5EF4-FFF2-40B4-BE49-F238E27FC236}">
                            <a16:creationId xmlns:a16="http://schemas.microsoft.com/office/drawing/2014/main" id="{CB912B5A-4EFE-4F10-9322-C971DDF230E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CF43516-C935-4785-8727-EA48BADEDCCC}"/>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80000"/>
              </a:lnSpc>
              <a:spcBef>
                <a:spcPct val="0"/>
              </a:spcBef>
              <a:spcAft>
                <a:spcPct val="0"/>
              </a:spcAft>
            </a:pPr>
            <a:endParaRPr lang="en-US" sz="2400" b="0" i="0" baseline="0">
              <a:latin typeface="Chronicle Display Black" pitchFamily="50" charset="0"/>
              <a:sym typeface="Chronicle Display Black" pitchFamily="50" charset="0"/>
            </a:endParaRPr>
          </a:p>
        </p:txBody>
      </p:sp>
      <p:sp>
        <p:nvSpPr>
          <p:cNvPr id="2" name="Title 1">
            <a:extLst>
              <a:ext uri="{FF2B5EF4-FFF2-40B4-BE49-F238E27FC236}">
                <a16:creationId xmlns:a16="http://schemas.microsoft.com/office/drawing/2014/main" id="{BDFAB292-D9D0-4411-8456-90C02DB4019C}"/>
              </a:ext>
            </a:extLst>
          </p:cNvPr>
          <p:cNvSpPr>
            <a:spLocks noGrp="1"/>
          </p:cNvSpPr>
          <p:nvPr>
            <p:ph type="title"/>
          </p:nvPr>
        </p:nvSpPr>
        <p:spPr>
          <a:xfrm>
            <a:off x="5397500" y="669544"/>
            <a:ext cx="6137512" cy="381392"/>
          </a:xfrm>
        </p:spPr>
        <p:txBody>
          <a:bodyPr/>
          <a:lstStyle>
            <a:lvl1pPr>
              <a:defRPr sz="2400"/>
            </a:lvl1pPr>
          </a:lstStyle>
          <a:p>
            <a:r>
              <a:rPr lang="en-US"/>
              <a:t>Click to edit Master title style</a:t>
            </a:r>
          </a:p>
        </p:txBody>
      </p:sp>
      <p:sp>
        <p:nvSpPr>
          <p:cNvPr id="8" name="Picture Placeholder 7">
            <a:extLst>
              <a:ext uri="{FF2B5EF4-FFF2-40B4-BE49-F238E27FC236}">
                <a16:creationId xmlns:a16="http://schemas.microsoft.com/office/drawing/2014/main" id="{838CA61B-8DBB-4395-9E9F-405E5CBF79FA}"/>
              </a:ext>
            </a:extLst>
          </p:cNvPr>
          <p:cNvSpPr>
            <a:spLocks noGrp="1"/>
          </p:cNvSpPr>
          <p:nvPr>
            <p:ph type="pic" sz="quarter" idx="10" hasCustomPrompt="1"/>
          </p:nvPr>
        </p:nvSpPr>
        <p:spPr>
          <a:xfrm>
            <a:off x="0" y="0"/>
            <a:ext cx="4806950" cy="6858000"/>
          </a:xfrm>
        </p:spPr>
        <p:txBody>
          <a:bodyPr anchor="ctr"/>
          <a:lstStyle>
            <a:lvl1pPr marL="0" indent="0" algn="ctr">
              <a:buNone/>
              <a:defRPr>
                <a:solidFill>
                  <a:schemeClr val="accent6"/>
                </a:solidFill>
              </a:defRPr>
            </a:lvl1pPr>
          </a:lstStyle>
          <a:p>
            <a:r>
              <a:rPr lang="en-US"/>
              <a:t>Click to insert picture</a:t>
            </a:r>
          </a:p>
        </p:txBody>
      </p:sp>
      <p:sp>
        <p:nvSpPr>
          <p:cNvPr id="11" name="Text Placeholder 10">
            <a:extLst>
              <a:ext uri="{FF2B5EF4-FFF2-40B4-BE49-F238E27FC236}">
                <a16:creationId xmlns:a16="http://schemas.microsoft.com/office/drawing/2014/main" id="{6650516E-641C-4EFA-8CA7-4E0C60B42CEB}"/>
              </a:ext>
            </a:extLst>
          </p:cNvPr>
          <p:cNvSpPr>
            <a:spLocks noGrp="1"/>
          </p:cNvSpPr>
          <p:nvPr>
            <p:ph type="body" sz="quarter" idx="11" hasCustomPrompt="1"/>
          </p:nvPr>
        </p:nvSpPr>
        <p:spPr>
          <a:xfrm>
            <a:off x="5397500" y="1050936"/>
            <a:ext cx="6137512" cy="381392"/>
          </a:xfrm>
        </p:spPr>
        <p:txBody>
          <a:bodyPr/>
          <a:lstStyle>
            <a:lvl1pPr marL="0" indent="0">
              <a:buNone/>
              <a:defRPr sz="1200"/>
            </a:lvl1pPr>
          </a:lstStyle>
          <a:p>
            <a:pPr lvl="0"/>
            <a:r>
              <a:rPr lang="en-US" sz="1400"/>
              <a:t>Click to edit Master text styles</a:t>
            </a:r>
            <a:endParaRPr lang="en-US"/>
          </a:p>
        </p:txBody>
      </p:sp>
      <p:sp>
        <p:nvSpPr>
          <p:cNvPr id="12" name="Text Placeholder 5">
            <a:extLst>
              <a:ext uri="{FF2B5EF4-FFF2-40B4-BE49-F238E27FC236}">
                <a16:creationId xmlns:a16="http://schemas.microsoft.com/office/drawing/2014/main" id="{E0280C66-47F5-4458-AA31-95CF3025E372}"/>
              </a:ext>
            </a:extLst>
          </p:cNvPr>
          <p:cNvSpPr>
            <a:spLocks noGrp="1"/>
          </p:cNvSpPr>
          <p:nvPr>
            <p:ph type="body" sz="quarter" idx="15" hasCustomPrompt="1"/>
          </p:nvPr>
        </p:nvSpPr>
        <p:spPr>
          <a:xfrm>
            <a:off x="5397500" y="466344"/>
            <a:ext cx="3355848" cy="203200"/>
          </a:xfrm>
        </p:spPr>
        <p:txBody>
          <a:bodyPr vert="horz" lIns="0" tIns="0" rIns="0" bIns="0" rtlCol="0">
            <a:noAutofit/>
          </a:bodyPr>
          <a:lstStyle>
            <a:lvl1pPr marL="0" indent="0">
              <a:buNone/>
              <a:defRPr lang="en-US" sz="900" b="1" kern="0" cap="all" spc="250" baseline="0" dirty="0">
                <a:solidFill>
                  <a:schemeClr val="accent5">
                    <a:lumMod val="60000"/>
                    <a:lumOff val="40000"/>
                  </a:schemeClr>
                </a:solidFill>
                <a:ea typeface="Nexa Black" charset="0"/>
                <a:cs typeface="Nexa Black" charset="0"/>
              </a:defRPr>
            </a:lvl1pPr>
          </a:lstStyle>
          <a:p>
            <a:pPr marL="228600" lvl="0" indent="-228600"/>
            <a:r>
              <a:rPr lang="en-US"/>
              <a:t>BREADCRUMBS</a:t>
            </a:r>
          </a:p>
        </p:txBody>
      </p:sp>
    </p:spTree>
    <p:extLst>
      <p:ext uri="{BB962C8B-B14F-4D97-AF65-F5344CB8AC3E}">
        <p14:creationId xmlns:p14="http://schemas.microsoft.com/office/powerpoint/2010/main" val="1585855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1_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0"/>
            <a:ext cx="12192000" cy="68579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914402" y="4725108"/>
            <a:ext cx="4389120" cy="2132892"/>
          </a:xfrm>
          <a:solidFill>
            <a:schemeClr val="bg1"/>
          </a:solidFill>
        </p:spPr>
        <p:txBody>
          <a:bodyPr vert="horz" lIns="365760" tIns="365760" rIns="365760" bIns="1280160" rtlCol="0" anchor="b" anchorCtr="0">
            <a:spAutoFit/>
          </a:bodyPr>
          <a:lstStyle>
            <a:lvl1pPr>
              <a:lnSpc>
                <a:spcPct val="90000"/>
              </a:lnSpc>
              <a:defRPr lang="en-US" sz="36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914402" y="5694829"/>
            <a:ext cx="4389120" cy="1163171"/>
          </a:xfrm>
        </p:spPr>
        <p:txBody>
          <a:bodyPr vert="horz" lIns="365760" tIns="0" rIns="365760" bIns="0" rtlCol="0">
            <a:noAutofit/>
          </a:bodyPr>
          <a:lstStyle>
            <a:lvl1pPr marL="0" indent="0">
              <a:buNone/>
              <a:defRPr lang="en-US" sz="1400" baseline="0" dirty="0"/>
            </a:lvl1pPr>
          </a:lstStyle>
          <a:p>
            <a:pPr marL="228600" lvl="0" indent="-228600">
              <a:lnSpc>
                <a:spcPct val="130000"/>
              </a:lnSpc>
            </a:pPr>
            <a:r>
              <a:rPr lang="en-US"/>
              <a:t>Click to edit subtitle</a:t>
            </a:r>
          </a:p>
        </p:txBody>
      </p:sp>
    </p:spTree>
    <p:extLst>
      <p:ext uri="{BB962C8B-B14F-4D97-AF65-F5344CB8AC3E}">
        <p14:creationId xmlns:p14="http://schemas.microsoft.com/office/powerpoint/2010/main" val="536072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6371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image" Target="../media/image4.jpe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14400" y="1828800"/>
            <a:ext cx="10363200" cy="4346274"/>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914912" y="718263"/>
            <a:ext cx="10362688" cy="879756"/>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914719" y="6444147"/>
            <a:ext cx="3188373" cy="123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800" smtClean="0">
                <a:solidFill>
                  <a:schemeClr val="accent5">
                    <a:lumMod val="60000"/>
                    <a:lumOff val="40000"/>
                  </a:schemeClr>
                </a:solidFill>
                <a:latin typeface="Open Sans" charset="0"/>
                <a:ea typeface="Open Sans" charset="0"/>
                <a:cs typeface="Open Sans" charset="0"/>
                <a:sym typeface="Frutiger Next Pro Light" charset="0"/>
              </a:rPr>
              <a:t>‹#›</a:t>
            </a:fld>
            <a:r>
              <a:rPr lang="en-US" sz="800">
                <a:solidFill>
                  <a:schemeClr val="accent5">
                    <a:lumMod val="60000"/>
                    <a:lumOff val="40000"/>
                  </a:schemeClr>
                </a:solidFill>
                <a:latin typeface="Open Sans" charset="0"/>
                <a:ea typeface="Open Sans" charset="0"/>
                <a:cs typeface="Open Sans" charset="0"/>
                <a:sym typeface="Frutiger Next Pro Light" charset="0"/>
              </a:rPr>
              <a:t>  |  Copyright © 2021 Deloitte Consulting</a:t>
            </a:r>
            <a:r>
              <a:rPr lang="en-US" sz="800" baseline="0">
                <a:solidFill>
                  <a:schemeClr val="accent5">
                    <a:lumMod val="60000"/>
                    <a:lumOff val="40000"/>
                  </a:schemeClr>
                </a:solidFill>
                <a:latin typeface="Open Sans" charset="0"/>
                <a:ea typeface="Open Sans" charset="0"/>
                <a:cs typeface="Open Sans" charset="0"/>
                <a:sym typeface="Frutiger Next Pro Light" charset="0"/>
              </a:rPr>
              <a:t> </a:t>
            </a:r>
            <a:r>
              <a:rPr lang="en-US" sz="800">
                <a:solidFill>
                  <a:schemeClr val="accent5">
                    <a:lumMod val="60000"/>
                    <a:lumOff val="40000"/>
                  </a:schemeClr>
                </a:solidFill>
                <a:latin typeface="Open Sans" charset="0"/>
                <a:ea typeface="Open Sans" charset="0"/>
                <a:cs typeface="Open Sans" charset="0"/>
                <a:sym typeface="Frutiger Next Pro Light" charset="0"/>
              </a:rPr>
              <a:t>LLC. All rights reserved.</a:t>
            </a:r>
          </a:p>
        </p:txBody>
      </p:sp>
    </p:spTree>
    <p:extLst>
      <p:ext uri="{BB962C8B-B14F-4D97-AF65-F5344CB8AC3E}">
        <p14:creationId xmlns:p14="http://schemas.microsoft.com/office/powerpoint/2010/main" val="300712340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3" r:id="rId14"/>
    <p:sldLayoutId id="2147483694" r:id="rId15"/>
  </p:sldLayoutIdLst>
  <p:hf sldNum="0" hdr="0" ftr="0" dt="0"/>
  <p:txStyles>
    <p:titleStyle>
      <a:lvl1pPr algn="l" defTabSz="914400" rtl="0" eaLnBrk="1" latinLnBrk="0" hangingPunct="1">
        <a:lnSpc>
          <a:spcPct val="80000"/>
        </a:lnSpc>
        <a:spcBef>
          <a:spcPct val="0"/>
        </a:spcBef>
        <a:buNone/>
        <a:defRPr sz="4800" b="0" i="0" kern="1200" cap="none" spc="-100" baseline="0">
          <a:solidFill>
            <a:schemeClr val="tx1"/>
          </a:solidFill>
          <a:latin typeface="+mj-lt"/>
          <a:ea typeface="Bebas Neue" charset="0"/>
          <a:cs typeface="Chronicle Display Black"/>
        </a:defRPr>
      </a:lvl1pPr>
    </p:titleStyle>
    <p:bodyStyle>
      <a:lvl1pPr marL="228600" indent="-228600" algn="l" defTabSz="914400" rtl="0" eaLnBrk="1" latinLnBrk="0" hangingPunct="1">
        <a:lnSpc>
          <a:spcPct val="100000"/>
        </a:lnSpc>
        <a:spcBef>
          <a:spcPts val="1000"/>
        </a:spcBef>
        <a:buClr>
          <a:schemeClr val="accent5"/>
        </a:buClr>
        <a:buSzPct val="75000"/>
        <a:buFont typeface="Arial" panose="020B0604020202020204" pitchFamily="34" charset="0"/>
        <a:buChar char="•"/>
        <a:defRPr sz="2000" kern="1200" spc="-30">
          <a:solidFill>
            <a:schemeClr val="tx1"/>
          </a:solidFill>
          <a:latin typeface="+mn-lt"/>
          <a:ea typeface="Open Sans" charset="0"/>
          <a:cs typeface="Open Sans"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800" kern="1200" spc="-30">
          <a:solidFill>
            <a:schemeClr val="tx1"/>
          </a:solidFill>
          <a:latin typeface="+mn-lt"/>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600" kern="1200" spc="-30">
          <a:solidFill>
            <a:schemeClr val="tx1"/>
          </a:solidFill>
          <a:latin typeface="+mn-lt"/>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AEAB89-7A7B-4A12-B98A-1A40C8B7F2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D22A6B-F2FA-48AE-9FB9-861094EBE7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2" descr="See the source image">
            <a:extLst>
              <a:ext uri="{FF2B5EF4-FFF2-40B4-BE49-F238E27FC236}">
                <a16:creationId xmlns:a16="http://schemas.microsoft.com/office/drawing/2014/main" id="{AFF88990-DD7C-4C64-9204-44644C6A2658}"/>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1217959" y="75535"/>
            <a:ext cx="653977" cy="65397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a:extLst>
              <a:ext uri="{FF2B5EF4-FFF2-40B4-BE49-F238E27FC236}">
                <a16:creationId xmlns:a16="http://schemas.microsoft.com/office/drawing/2014/main" id="{463D6908-A734-44E5-A62A-456EDBEEACC6}"/>
              </a:ext>
            </a:extLst>
          </p:cNvPr>
          <p:cNvSpPr>
            <a:spLocks/>
          </p:cNvSpPr>
          <p:nvPr userDrawn="1"/>
        </p:nvSpPr>
        <p:spPr bwMode="auto">
          <a:xfrm>
            <a:off x="638271" y="6444147"/>
            <a:ext cx="3188373" cy="123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800">
                <a:solidFill>
                  <a:srgbClr val="787878">
                    <a:lumMod val="60000"/>
                    <a:lumOff val="40000"/>
                  </a:srgbClr>
                </a:solidFill>
                <a:latin typeface="Open Sans" charset="0"/>
                <a:ea typeface="Open Sans" charset="0"/>
                <a:cs typeface="Open Sans" charset="0"/>
                <a:sym typeface="Frutiger Next Pro Light" charset="0"/>
              </a:rPr>
              <a:pPr/>
              <a:t>‹#›</a:t>
            </a:fld>
            <a:r>
              <a:rPr lang="en-US" sz="800">
                <a:solidFill>
                  <a:srgbClr val="787878">
                    <a:lumMod val="60000"/>
                    <a:lumOff val="40000"/>
                  </a:srgbClr>
                </a:solidFill>
                <a:latin typeface="Open Sans" charset="0"/>
                <a:ea typeface="Open Sans" charset="0"/>
                <a:cs typeface="Open Sans" charset="0"/>
                <a:sym typeface="Frutiger Next Pro Light" charset="0"/>
              </a:rPr>
              <a:t>  |  Copyright © 2022 Deloitte Consulting LLC. All rights reserved.</a:t>
            </a:r>
          </a:p>
        </p:txBody>
      </p:sp>
    </p:spTree>
    <p:extLst>
      <p:ext uri="{BB962C8B-B14F-4D97-AF65-F5344CB8AC3E}">
        <p14:creationId xmlns:p14="http://schemas.microsoft.com/office/powerpoint/2010/main" val="24243730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7" r:id="rId12"/>
    <p:sldLayoutId id="2147483677" r:id="rId13"/>
    <p:sldLayoutId id="214748369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1717" y="1828800"/>
            <a:ext cx="10872077" cy="4346274"/>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21717" y="718263"/>
            <a:ext cx="10872077" cy="879756"/>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638271" y="6444147"/>
            <a:ext cx="3188373" cy="123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800" smtClean="0">
                <a:solidFill>
                  <a:schemeClr val="accent5">
                    <a:lumMod val="60000"/>
                    <a:lumOff val="40000"/>
                  </a:schemeClr>
                </a:solidFill>
                <a:latin typeface="Open Sans" charset="0"/>
                <a:ea typeface="Open Sans" charset="0"/>
                <a:cs typeface="Open Sans" charset="0"/>
                <a:sym typeface="Frutiger Next Pro Light" charset="0"/>
              </a:rPr>
              <a:pPr/>
              <a:t>‹#›</a:t>
            </a:fld>
            <a:r>
              <a:rPr lang="en-US" sz="800">
                <a:solidFill>
                  <a:schemeClr val="accent5">
                    <a:lumMod val="60000"/>
                    <a:lumOff val="40000"/>
                  </a:schemeClr>
                </a:solidFill>
                <a:latin typeface="Open Sans" charset="0"/>
                <a:ea typeface="Open Sans" charset="0"/>
                <a:cs typeface="Open Sans" charset="0"/>
                <a:sym typeface="Frutiger Next Pro Light" charset="0"/>
              </a:rPr>
              <a:t>  |  Copyright © 2022 Deloitte Consulting LLC. All rights reserved.</a:t>
            </a:r>
          </a:p>
        </p:txBody>
      </p:sp>
      <p:pic>
        <p:nvPicPr>
          <p:cNvPr id="12" name="Picture 2" descr="See the source image">
            <a:extLst>
              <a:ext uri="{FF2B5EF4-FFF2-40B4-BE49-F238E27FC236}">
                <a16:creationId xmlns:a16="http://schemas.microsoft.com/office/drawing/2014/main" id="{9CE68166-1E83-48DB-9E31-26E1A520D0CF}"/>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1217959" y="75535"/>
            <a:ext cx="653977" cy="653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500169"/>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Lst>
  <p:hf sldNum="0" hdr="0" ftr="0" dt="0"/>
  <p:txStyles>
    <p:titleStyle>
      <a:lvl1pPr algn="l" defTabSz="914400" rtl="0" eaLnBrk="1" latinLnBrk="0" hangingPunct="1">
        <a:lnSpc>
          <a:spcPct val="80000"/>
        </a:lnSpc>
        <a:spcBef>
          <a:spcPct val="0"/>
        </a:spcBef>
        <a:buNone/>
        <a:defRPr sz="4800" b="0" i="0" kern="1200" cap="none" spc="-100" baseline="0">
          <a:solidFill>
            <a:schemeClr val="tx1"/>
          </a:solidFill>
          <a:latin typeface="+mj-lt"/>
          <a:ea typeface="Bebas Neue" charset="0"/>
          <a:cs typeface="Chronicle Display Black"/>
        </a:defRPr>
      </a:lvl1pPr>
    </p:titleStyle>
    <p:bodyStyle>
      <a:lvl1pPr marL="228600" indent="-228600" algn="l" defTabSz="914400" rtl="0" eaLnBrk="1" latinLnBrk="0" hangingPunct="1">
        <a:lnSpc>
          <a:spcPct val="100000"/>
        </a:lnSpc>
        <a:spcBef>
          <a:spcPts val="1000"/>
        </a:spcBef>
        <a:buClr>
          <a:schemeClr val="accent5"/>
        </a:buClr>
        <a:buSzPct val="75000"/>
        <a:buFont typeface="Arial" panose="020B0604020202020204" pitchFamily="34" charset="0"/>
        <a:buChar char="•"/>
        <a:defRPr sz="2000" kern="1200" spc="-30">
          <a:solidFill>
            <a:schemeClr val="tx1"/>
          </a:solidFill>
          <a:latin typeface="+mn-lt"/>
          <a:ea typeface="Open Sans" charset="0"/>
          <a:cs typeface="Open Sans"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800" kern="1200" spc="-30">
          <a:solidFill>
            <a:schemeClr val="tx1"/>
          </a:solidFill>
          <a:latin typeface="+mn-lt"/>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600" kern="1200" spc="-30">
          <a:solidFill>
            <a:schemeClr val="tx1"/>
          </a:solidFill>
          <a:latin typeface="+mn-lt"/>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1.xml"/><Relationship Id="rId6" Type="http://schemas.microsoft.com/office/2007/relationships/hdphoto" Target="../media/hdphoto3.wdp"/><Relationship Id="rId5" Type="http://schemas.openxmlformats.org/officeDocument/2006/relationships/image" Target="../media/image19.png"/><Relationship Id="rId10" Type="http://schemas.microsoft.com/office/2007/relationships/hdphoto" Target="../media/hdphoto5.wdp"/><Relationship Id="rId4" Type="http://schemas.microsoft.com/office/2007/relationships/hdphoto" Target="../media/hdphoto2.wdp"/><Relationship Id="rId9"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microsoft.com/office/2007/relationships/hdphoto" Target="../media/hdphoto6.wd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1.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3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8" Type="http://schemas.openxmlformats.org/officeDocument/2006/relationships/hyperlink" Target="https://support.zoom.us/hc/en-us/articles/115004794983-Using-audio-transcription-for-cloud-recordings-" TargetMode="External"/><Relationship Id="rId3" Type="http://schemas.openxmlformats.org/officeDocument/2006/relationships/image" Target="../media/image30.png"/><Relationship Id="rId7" Type="http://schemas.openxmlformats.org/officeDocument/2006/relationships/image" Target="../media/image34.jpeg"/><Relationship Id="rId12" Type="http://schemas.openxmlformats.org/officeDocument/2006/relationships/image" Target="../media/image37.png"/><Relationship Id="rId2" Type="http://schemas.openxmlformats.org/officeDocument/2006/relationships/image" Target="../media/image29.png"/><Relationship Id="rId1" Type="http://schemas.openxmlformats.org/officeDocument/2006/relationships/slideLayout" Target="../slideLayouts/slideLayout17.xml"/><Relationship Id="rId6" Type="http://schemas.openxmlformats.org/officeDocument/2006/relationships/image" Target="../media/image33.png"/><Relationship Id="rId11" Type="http://schemas.openxmlformats.org/officeDocument/2006/relationships/image" Target="../media/image36.png"/><Relationship Id="rId5" Type="http://schemas.openxmlformats.org/officeDocument/2006/relationships/image" Target="../media/image32.png"/><Relationship Id="rId10" Type="http://schemas.openxmlformats.org/officeDocument/2006/relationships/image" Target="../media/image35.png"/><Relationship Id="rId4" Type="http://schemas.openxmlformats.org/officeDocument/2006/relationships/image" Target="../media/image31.png"/><Relationship Id="rId9" Type="http://schemas.openxmlformats.org/officeDocument/2006/relationships/hyperlink" Target="https://support.microsoft.com/en-us/team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tiff"/></Relationships>
</file>

<file path=ppt/slides/_rels/slide4.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1.emf"/><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notesSlide" Target="../notesSlides/notesSlide3.xml"/><Relationship Id="rId4"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8.xml"/><Relationship Id="rId6" Type="http://schemas.openxmlformats.org/officeDocument/2006/relationships/image" Target="../media/image17.png"/><Relationship Id="rId5" Type="http://schemas.openxmlformats.org/officeDocument/2006/relationships/image" Target="../media/image16.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B8D96E7-23C4-4DA1-871B-0DEA503D6050}"/>
              </a:ext>
            </a:extLst>
          </p:cNvPr>
          <p:cNvSpPr>
            <a:spLocks noGrp="1"/>
          </p:cNvSpPr>
          <p:nvPr>
            <p:ph type="body" sz="quarter" idx="13"/>
          </p:nvPr>
        </p:nvSpPr>
        <p:spPr>
          <a:xfrm>
            <a:off x="5086350" y="1191802"/>
            <a:ext cx="7105650" cy="1130158"/>
          </a:xfrm>
        </p:spPr>
        <p:txBody>
          <a:bodyPr>
            <a:normAutofit fontScale="92500"/>
          </a:bodyPr>
          <a:lstStyle/>
          <a:p>
            <a:r>
              <a:rPr lang="en-US" sz="3200">
                <a:latin typeface="Open Sans" panose="020B0606030504020204" pitchFamily="34" charset="0"/>
                <a:ea typeface="Open Sans" panose="020B0606030504020204" pitchFamily="34" charset="0"/>
                <a:cs typeface="Open Sans" panose="020B0606030504020204" pitchFamily="34" charset="0"/>
              </a:rPr>
              <a:t>Fostering a Strong Telework Culture</a:t>
            </a:r>
          </a:p>
          <a:p>
            <a:r>
              <a:rPr lang="en-US" sz="3200" b="0">
                <a:latin typeface="Open Sans" panose="020B0606030504020204" pitchFamily="34" charset="0"/>
                <a:ea typeface="Open Sans" panose="020B0606030504020204" pitchFamily="34" charset="0"/>
                <a:cs typeface="Open Sans" panose="020B0606030504020204" pitchFamily="34" charset="0"/>
              </a:rPr>
              <a:t>MANAGER GUIDANCE</a:t>
            </a:r>
          </a:p>
          <a:p>
            <a:endParaRPr lang="en-US" sz="320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732847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8C86AB4-6043-4640-B26D-C7A4F60B4EDB}"/>
              </a:ext>
            </a:extLst>
          </p:cNvPr>
          <p:cNvSpPr/>
          <p:nvPr/>
        </p:nvSpPr>
        <p:spPr>
          <a:xfrm>
            <a:off x="648824" y="891151"/>
            <a:ext cx="10461112" cy="553998"/>
          </a:xfrm>
          <a:prstGeom prst="rect">
            <a:avLst/>
          </a:prstGeom>
        </p:spPr>
        <p:txBody>
          <a:bodyPr wrap="square" lIns="0" tIns="0" rIns="0" bIns="0" anchor="t">
            <a:spAutoFit/>
          </a:bodyPr>
          <a:lstStyle/>
          <a:p>
            <a:r>
              <a:rPr lang="en-US" sz="1800">
                <a:solidFill>
                  <a:prstClr val="black"/>
                </a:solidFill>
                <a:latin typeface="Open Sans" panose="020B0606030504020204" pitchFamily="34" charset="0"/>
                <a:ea typeface="Open Sans" panose="020B0606030504020204" pitchFamily="34" charset="0"/>
                <a:cs typeface="Open Sans" panose="020B0606030504020204" pitchFamily="34" charset="0"/>
              </a:rPr>
              <a:t>In a virtual environment, inclusion can happen as easily as in face-to-face environments, but it takes the right activities and purposeful actions.</a:t>
            </a:r>
          </a:p>
        </p:txBody>
      </p:sp>
      <p:sp>
        <p:nvSpPr>
          <p:cNvPr id="45" name="Title 1">
            <a:extLst>
              <a:ext uri="{FF2B5EF4-FFF2-40B4-BE49-F238E27FC236}">
                <a16:creationId xmlns:a16="http://schemas.microsoft.com/office/drawing/2014/main" id="{B7C0142A-A34A-4487-98B8-E9CA094DE435}"/>
              </a:ext>
            </a:extLst>
          </p:cNvPr>
          <p:cNvSpPr txBox="1">
            <a:spLocks/>
          </p:cNvSpPr>
          <p:nvPr/>
        </p:nvSpPr>
        <p:spPr>
          <a:xfrm>
            <a:off x="648824" y="417681"/>
            <a:ext cx="10214429" cy="59436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000" kern="1200">
                <a:solidFill>
                  <a:schemeClr val="tx1"/>
                </a:solidFill>
                <a:latin typeface="+mj-lt"/>
                <a:ea typeface="+mj-ea"/>
                <a:cs typeface="+mj-cs"/>
              </a:defRPr>
            </a:lvl1pPr>
          </a:lstStyle>
          <a:p>
            <a:pPr>
              <a:defRPr/>
            </a:pPr>
            <a:r>
              <a:rPr lang="en-US" sz="3200" b="1">
                <a:solidFill>
                  <a:srgbClr val="000000"/>
                </a:solidFill>
                <a:latin typeface="Open Sans"/>
              </a:rPr>
              <a:t>Creating Virtual Team Cohesion and Bonding</a:t>
            </a:r>
          </a:p>
        </p:txBody>
      </p:sp>
      <p:sp>
        <p:nvSpPr>
          <p:cNvPr id="196" name="Rectangle 195">
            <a:extLst>
              <a:ext uri="{FF2B5EF4-FFF2-40B4-BE49-F238E27FC236}">
                <a16:creationId xmlns:a16="http://schemas.microsoft.com/office/drawing/2014/main" id="{948E9005-62BD-4897-B8BE-9EC4B7605C03}"/>
              </a:ext>
            </a:extLst>
          </p:cNvPr>
          <p:cNvSpPr/>
          <p:nvPr/>
        </p:nvSpPr>
        <p:spPr>
          <a:xfrm>
            <a:off x="4615461" y="1765216"/>
            <a:ext cx="5316279" cy="246221"/>
          </a:xfrm>
          <a:prstGeom prst="rect">
            <a:avLst/>
          </a:prstGeom>
        </p:spPr>
        <p:txBody>
          <a:bodyPr wrap="square" lIns="0" tIns="0" rIns="0" bIns="0" anchor="t">
            <a:spAutoFit/>
          </a:bodyPr>
          <a:lstStyle/>
          <a:p>
            <a:r>
              <a:rPr lang="en-US" sz="1600" b="1">
                <a:solidFill>
                  <a:prstClr val="black"/>
                </a:solidFill>
                <a:latin typeface="Open Sans" panose="020B0606030504020204" pitchFamily="34" charset="0"/>
                <a:ea typeface="Open Sans" panose="020B0606030504020204" pitchFamily="34" charset="0"/>
                <a:cs typeface="Open Sans" panose="020B0606030504020204" pitchFamily="34" charset="0"/>
              </a:rPr>
              <a:t>The 5 Cs are not limited to in-office activities</a:t>
            </a:r>
          </a:p>
        </p:txBody>
      </p:sp>
      <p:sp>
        <p:nvSpPr>
          <p:cNvPr id="202" name="Rectangle 201">
            <a:extLst>
              <a:ext uri="{FF2B5EF4-FFF2-40B4-BE49-F238E27FC236}">
                <a16:creationId xmlns:a16="http://schemas.microsoft.com/office/drawing/2014/main" id="{026C5F53-CCC1-41D9-BBDE-4D3F009F820E}"/>
              </a:ext>
            </a:extLst>
          </p:cNvPr>
          <p:cNvSpPr/>
          <p:nvPr/>
        </p:nvSpPr>
        <p:spPr>
          <a:xfrm>
            <a:off x="648824" y="1545466"/>
            <a:ext cx="3412813" cy="4213558"/>
          </a:xfrm>
          <a:prstGeom prst="rect">
            <a:avLst/>
          </a:prstGeom>
          <a:noFill/>
          <a:ln w="28575">
            <a:solidFill>
              <a:srgbClr val="9AA0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4927BE5-BDCB-400E-8233-9AE59AFB4149}"/>
              </a:ext>
            </a:extLst>
          </p:cNvPr>
          <p:cNvSpPr/>
          <p:nvPr/>
        </p:nvSpPr>
        <p:spPr>
          <a:xfrm>
            <a:off x="1471540" y="2196395"/>
            <a:ext cx="1960794" cy="338554"/>
          </a:xfrm>
          <a:prstGeom prst="rect">
            <a:avLst/>
          </a:prstGeom>
          <a:noFill/>
        </p:spPr>
        <p:txBody>
          <a:bodyPr wrap="none">
            <a:spAutoFit/>
          </a:bodyPr>
          <a:lstStyle/>
          <a:p>
            <a:pPr lvl="0" algn="ctr">
              <a:defRPr/>
            </a:pPr>
            <a:r>
              <a:rPr lang="en-US" sz="1600" b="1" kern="0" cap="all" spc="300">
                <a:latin typeface="Open Sans" panose="020B0606030504020204" pitchFamily="34" charset="0"/>
                <a:ea typeface="Open Sans" panose="020B0606030504020204" pitchFamily="34" charset="0"/>
                <a:cs typeface="Open Sans" panose="020B0606030504020204" pitchFamily="34" charset="0"/>
              </a:rPr>
              <a:t>CONNECTION</a:t>
            </a:r>
            <a:endParaRPr lang="en-US" sz="1600" kern="0" cap="all" spc="300">
              <a:latin typeface="Open Sans" panose="020B0606030504020204" pitchFamily="34" charset="0"/>
              <a:ea typeface="Open Sans" panose="020B0606030504020204" pitchFamily="34" charset="0"/>
              <a:cs typeface="Open Sans" panose="020B0606030504020204" pitchFamily="34" charset="0"/>
            </a:endParaRPr>
          </a:p>
        </p:txBody>
      </p:sp>
      <p:sp>
        <p:nvSpPr>
          <p:cNvPr id="6" name="Rectangle 5">
            <a:extLst>
              <a:ext uri="{FF2B5EF4-FFF2-40B4-BE49-F238E27FC236}">
                <a16:creationId xmlns:a16="http://schemas.microsoft.com/office/drawing/2014/main" id="{F95FFE8F-9C97-465B-AC6E-093158C96F1D}"/>
              </a:ext>
            </a:extLst>
          </p:cNvPr>
          <p:cNvSpPr/>
          <p:nvPr/>
        </p:nvSpPr>
        <p:spPr>
          <a:xfrm>
            <a:off x="1471540" y="2925777"/>
            <a:ext cx="1532792" cy="338554"/>
          </a:xfrm>
          <a:prstGeom prst="rect">
            <a:avLst/>
          </a:prstGeom>
          <a:noFill/>
        </p:spPr>
        <p:txBody>
          <a:bodyPr wrap="square">
            <a:spAutoFit/>
          </a:bodyPr>
          <a:lstStyle/>
          <a:p>
            <a:pPr lvl="0" algn="ctr">
              <a:defRPr/>
            </a:pPr>
            <a:r>
              <a:rPr lang="en-US" sz="1600" b="1" kern="0" cap="all" spc="300">
                <a:latin typeface="Open Sans" panose="020B0606030504020204" pitchFamily="34" charset="0"/>
                <a:ea typeface="Open Sans" panose="020B0606030504020204" pitchFamily="34" charset="0"/>
                <a:cs typeface="Open Sans" panose="020B0606030504020204" pitchFamily="34" charset="0"/>
              </a:rPr>
              <a:t>CREATION</a:t>
            </a:r>
            <a:endParaRPr lang="en-US" sz="1600" kern="0" cap="all" spc="300">
              <a:latin typeface="Open Sans" panose="020B0606030504020204" pitchFamily="34" charset="0"/>
              <a:ea typeface="Open Sans" panose="020B0606030504020204" pitchFamily="34" charset="0"/>
              <a:cs typeface="Open Sans" panose="020B0606030504020204" pitchFamily="34" charset="0"/>
            </a:endParaRPr>
          </a:p>
        </p:txBody>
      </p:sp>
      <p:sp>
        <p:nvSpPr>
          <p:cNvPr id="7" name="Rectangle 6">
            <a:extLst>
              <a:ext uri="{FF2B5EF4-FFF2-40B4-BE49-F238E27FC236}">
                <a16:creationId xmlns:a16="http://schemas.microsoft.com/office/drawing/2014/main" id="{15F8E97C-124D-4365-858F-4AC83931A160}"/>
              </a:ext>
            </a:extLst>
          </p:cNvPr>
          <p:cNvSpPr/>
          <p:nvPr/>
        </p:nvSpPr>
        <p:spPr>
          <a:xfrm>
            <a:off x="1471540" y="5113922"/>
            <a:ext cx="2016899" cy="338554"/>
          </a:xfrm>
          <a:prstGeom prst="rect">
            <a:avLst/>
          </a:prstGeom>
          <a:noFill/>
        </p:spPr>
        <p:txBody>
          <a:bodyPr wrap="none">
            <a:spAutoFit/>
          </a:bodyPr>
          <a:lstStyle/>
          <a:p>
            <a:pPr lvl="0" algn="ctr">
              <a:defRPr/>
            </a:pPr>
            <a:r>
              <a:rPr lang="en-US" sz="1600" b="1" kern="0" cap="all" spc="300">
                <a:latin typeface="Open Sans" panose="020B0606030504020204" pitchFamily="34" charset="0"/>
                <a:ea typeface="Open Sans" panose="020B0606030504020204" pitchFamily="34" charset="0"/>
                <a:cs typeface="Open Sans" panose="020B0606030504020204" pitchFamily="34" charset="0"/>
              </a:rPr>
              <a:t>CELEBRATION</a:t>
            </a:r>
            <a:endParaRPr lang="en-US" sz="1600" kern="0" cap="all" spc="300">
              <a:latin typeface="Open Sans" panose="020B0606030504020204" pitchFamily="34" charset="0"/>
              <a:ea typeface="Open Sans" panose="020B0606030504020204" pitchFamily="34" charset="0"/>
              <a:cs typeface="Open Sans" panose="020B0606030504020204" pitchFamily="34" charset="0"/>
            </a:endParaRPr>
          </a:p>
        </p:txBody>
      </p:sp>
      <p:sp>
        <p:nvSpPr>
          <p:cNvPr id="8" name="Rectangle 7">
            <a:extLst>
              <a:ext uri="{FF2B5EF4-FFF2-40B4-BE49-F238E27FC236}">
                <a16:creationId xmlns:a16="http://schemas.microsoft.com/office/drawing/2014/main" id="{8AF86D67-1DF2-4EBF-8026-0AB20CCE2D50}"/>
              </a:ext>
            </a:extLst>
          </p:cNvPr>
          <p:cNvSpPr/>
          <p:nvPr/>
        </p:nvSpPr>
        <p:spPr>
          <a:xfrm>
            <a:off x="1471540" y="3655159"/>
            <a:ext cx="2446504" cy="338554"/>
          </a:xfrm>
          <a:prstGeom prst="rect">
            <a:avLst/>
          </a:prstGeom>
          <a:noFill/>
        </p:spPr>
        <p:txBody>
          <a:bodyPr wrap="square">
            <a:spAutoFit/>
          </a:bodyPr>
          <a:lstStyle/>
          <a:p>
            <a:pPr lvl="0" algn="ctr">
              <a:defRPr/>
            </a:pPr>
            <a:r>
              <a:rPr lang="en-US" sz="1600" b="1" kern="0" cap="all" spc="300">
                <a:latin typeface="Open Sans" panose="020B0606030504020204" pitchFamily="34" charset="0"/>
                <a:ea typeface="Open Sans" panose="020B0606030504020204" pitchFamily="34" charset="0"/>
                <a:cs typeface="Open Sans" panose="020B0606030504020204" pitchFamily="34" charset="0"/>
              </a:rPr>
              <a:t>COLLABORATION</a:t>
            </a:r>
            <a:endParaRPr lang="en-US" sz="1600" kern="0" cap="all" spc="300">
              <a:latin typeface="Open Sans" panose="020B0606030504020204" pitchFamily="34" charset="0"/>
              <a:ea typeface="Open Sans" panose="020B0606030504020204" pitchFamily="34" charset="0"/>
              <a:cs typeface="Open Sans" panose="020B0606030504020204" pitchFamily="34" charset="0"/>
            </a:endParaRPr>
          </a:p>
        </p:txBody>
      </p:sp>
      <p:sp>
        <p:nvSpPr>
          <p:cNvPr id="9" name="Rectangle 8">
            <a:extLst>
              <a:ext uri="{FF2B5EF4-FFF2-40B4-BE49-F238E27FC236}">
                <a16:creationId xmlns:a16="http://schemas.microsoft.com/office/drawing/2014/main" id="{FDECDF19-9E8C-447A-B22A-2E06D45FEBC7}"/>
              </a:ext>
            </a:extLst>
          </p:cNvPr>
          <p:cNvSpPr/>
          <p:nvPr/>
        </p:nvSpPr>
        <p:spPr>
          <a:xfrm>
            <a:off x="1471540" y="4384541"/>
            <a:ext cx="2308645" cy="338554"/>
          </a:xfrm>
          <a:prstGeom prst="rect">
            <a:avLst/>
          </a:prstGeom>
          <a:noFill/>
        </p:spPr>
        <p:txBody>
          <a:bodyPr wrap="none">
            <a:spAutoFit/>
          </a:bodyPr>
          <a:lstStyle/>
          <a:p>
            <a:pPr lvl="0" algn="ctr">
              <a:defRPr/>
            </a:pPr>
            <a:r>
              <a:rPr lang="en-US" sz="1600" b="1" kern="0" cap="all" spc="300">
                <a:latin typeface="Open Sans" panose="020B0606030504020204" pitchFamily="34" charset="0"/>
                <a:ea typeface="Open Sans" panose="020B0606030504020204" pitchFamily="34" charset="0"/>
                <a:cs typeface="Open Sans" panose="020B0606030504020204" pitchFamily="34" charset="0"/>
              </a:rPr>
              <a:t>CRITICAL TASKS</a:t>
            </a:r>
            <a:endParaRPr lang="en-US" sz="1600" kern="0" cap="all" spc="300">
              <a:latin typeface="Open Sans" panose="020B0606030504020204" pitchFamily="34" charset="0"/>
              <a:ea typeface="Open Sans" panose="020B0606030504020204" pitchFamily="34" charset="0"/>
              <a:cs typeface="Open Sans" panose="020B0606030504020204" pitchFamily="34" charset="0"/>
            </a:endParaRPr>
          </a:p>
        </p:txBody>
      </p:sp>
      <p:grpSp>
        <p:nvGrpSpPr>
          <p:cNvPr id="10" name="Group 9">
            <a:extLst>
              <a:ext uri="{FF2B5EF4-FFF2-40B4-BE49-F238E27FC236}">
                <a16:creationId xmlns:a16="http://schemas.microsoft.com/office/drawing/2014/main" id="{D8BE7CCB-34F7-4A59-B343-0B56785696F0}"/>
              </a:ext>
            </a:extLst>
          </p:cNvPr>
          <p:cNvGrpSpPr/>
          <p:nvPr/>
        </p:nvGrpSpPr>
        <p:grpSpPr>
          <a:xfrm>
            <a:off x="879657" y="4325218"/>
            <a:ext cx="457200" cy="457200"/>
            <a:chOff x="7870598" y="2582946"/>
            <a:chExt cx="1171444" cy="1224343"/>
          </a:xfrm>
        </p:grpSpPr>
        <p:grpSp>
          <p:nvGrpSpPr>
            <p:cNvPr id="11" name="Group 10">
              <a:extLst>
                <a:ext uri="{FF2B5EF4-FFF2-40B4-BE49-F238E27FC236}">
                  <a16:creationId xmlns:a16="http://schemas.microsoft.com/office/drawing/2014/main" id="{4289BD4D-1E34-46B0-B372-58304905D7E8}"/>
                </a:ext>
              </a:extLst>
            </p:cNvPr>
            <p:cNvGrpSpPr/>
            <p:nvPr/>
          </p:nvGrpSpPr>
          <p:grpSpPr>
            <a:xfrm>
              <a:off x="7870598" y="2582946"/>
              <a:ext cx="1171444" cy="1224343"/>
              <a:chOff x="3467100" y="1822704"/>
              <a:chExt cx="1417447" cy="1481455"/>
            </a:xfrm>
          </p:grpSpPr>
          <p:sp>
            <p:nvSpPr>
              <p:cNvPr id="13" name="object 17">
                <a:extLst>
                  <a:ext uri="{FF2B5EF4-FFF2-40B4-BE49-F238E27FC236}">
                    <a16:creationId xmlns:a16="http://schemas.microsoft.com/office/drawing/2014/main" id="{17DB98ED-10E8-43E1-8B90-B79435D8FEE9}"/>
                  </a:ext>
                </a:extLst>
              </p:cNvPr>
              <p:cNvSpPr/>
              <p:nvPr/>
            </p:nvSpPr>
            <p:spPr>
              <a:xfrm>
                <a:off x="3550284" y="1898904"/>
                <a:ext cx="1259840" cy="1405255"/>
              </a:xfrm>
              <a:custGeom>
                <a:avLst/>
                <a:gdLst/>
                <a:ahLst/>
                <a:cxnLst/>
                <a:rect l="l" t="t" r="r" b="b"/>
                <a:pathLst>
                  <a:path w="1259839" h="1405254">
                    <a:moveTo>
                      <a:pt x="556132" y="0"/>
                    </a:moveTo>
                    <a:lnTo>
                      <a:pt x="604293" y="1620"/>
                    </a:lnTo>
                    <a:lnTo>
                      <a:pt x="651582" y="6414"/>
                    </a:lnTo>
                    <a:lnTo>
                      <a:pt x="697894" y="14274"/>
                    </a:lnTo>
                    <a:lnTo>
                      <a:pt x="743124" y="25098"/>
                    </a:lnTo>
                    <a:lnTo>
                      <a:pt x="787169" y="38780"/>
                    </a:lnTo>
                    <a:lnTo>
                      <a:pt x="829923" y="55215"/>
                    </a:lnTo>
                    <a:lnTo>
                      <a:pt x="871281" y="74299"/>
                    </a:lnTo>
                    <a:lnTo>
                      <a:pt x="911140" y="95927"/>
                    </a:lnTo>
                    <a:lnTo>
                      <a:pt x="949394" y="119994"/>
                    </a:lnTo>
                    <a:lnTo>
                      <a:pt x="985938" y="146397"/>
                    </a:lnTo>
                    <a:lnTo>
                      <a:pt x="1020669" y="175029"/>
                    </a:lnTo>
                    <a:lnTo>
                      <a:pt x="1053480" y="205787"/>
                    </a:lnTo>
                    <a:lnTo>
                      <a:pt x="1084269" y="238566"/>
                    </a:lnTo>
                    <a:lnTo>
                      <a:pt x="1112929" y="273261"/>
                    </a:lnTo>
                    <a:lnTo>
                      <a:pt x="1139356" y="309767"/>
                    </a:lnTo>
                    <a:lnTo>
                      <a:pt x="1163447" y="347980"/>
                    </a:lnTo>
                    <a:lnTo>
                      <a:pt x="1185094" y="387794"/>
                    </a:lnTo>
                    <a:lnTo>
                      <a:pt x="1204196" y="429107"/>
                    </a:lnTo>
                    <a:lnTo>
                      <a:pt x="1220645" y="471812"/>
                    </a:lnTo>
                    <a:lnTo>
                      <a:pt x="1234339" y="515805"/>
                    </a:lnTo>
                    <a:lnTo>
                      <a:pt x="1245172" y="560981"/>
                    </a:lnTo>
                    <a:lnTo>
                      <a:pt x="1253039" y="607236"/>
                    </a:lnTo>
                    <a:lnTo>
                      <a:pt x="1257836" y="654465"/>
                    </a:lnTo>
                    <a:lnTo>
                      <a:pt x="1259459" y="702563"/>
                    </a:lnTo>
                    <a:lnTo>
                      <a:pt x="1257836" y="750662"/>
                    </a:lnTo>
                    <a:lnTo>
                      <a:pt x="1253039" y="797891"/>
                    </a:lnTo>
                    <a:lnTo>
                      <a:pt x="1245172" y="844146"/>
                    </a:lnTo>
                    <a:lnTo>
                      <a:pt x="1234339" y="889322"/>
                    </a:lnTo>
                    <a:lnTo>
                      <a:pt x="1220645" y="933315"/>
                    </a:lnTo>
                    <a:lnTo>
                      <a:pt x="1204196" y="976020"/>
                    </a:lnTo>
                    <a:lnTo>
                      <a:pt x="1185094" y="1017333"/>
                    </a:lnTo>
                    <a:lnTo>
                      <a:pt x="1163447" y="1057147"/>
                    </a:lnTo>
                    <a:lnTo>
                      <a:pt x="1139356" y="1095360"/>
                    </a:lnTo>
                    <a:lnTo>
                      <a:pt x="1112929" y="1131866"/>
                    </a:lnTo>
                    <a:lnTo>
                      <a:pt x="1084269" y="1166561"/>
                    </a:lnTo>
                    <a:lnTo>
                      <a:pt x="1053480" y="1199340"/>
                    </a:lnTo>
                    <a:lnTo>
                      <a:pt x="1020669" y="1230098"/>
                    </a:lnTo>
                    <a:lnTo>
                      <a:pt x="985938" y="1258730"/>
                    </a:lnTo>
                    <a:lnTo>
                      <a:pt x="949394" y="1285133"/>
                    </a:lnTo>
                    <a:lnTo>
                      <a:pt x="911140" y="1309200"/>
                    </a:lnTo>
                    <a:lnTo>
                      <a:pt x="871281" y="1330828"/>
                    </a:lnTo>
                    <a:lnTo>
                      <a:pt x="829923" y="1349912"/>
                    </a:lnTo>
                    <a:lnTo>
                      <a:pt x="787169" y="1366347"/>
                    </a:lnTo>
                    <a:lnTo>
                      <a:pt x="743124" y="1380029"/>
                    </a:lnTo>
                    <a:lnTo>
                      <a:pt x="697894" y="1390853"/>
                    </a:lnTo>
                    <a:lnTo>
                      <a:pt x="651582" y="1398713"/>
                    </a:lnTo>
                    <a:lnTo>
                      <a:pt x="604293" y="1403507"/>
                    </a:lnTo>
                    <a:lnTo>
                      <a:pt x="556132" y="1405128"/>
                    </a:lnTo>
                    <a:lnTo>
                      <a:pt x="506172" y="1403355"/>
                    </a:lnTo>
                    <a:lnTo>
                      <a:pt x="456808" y="1398092"/>
                    </a:lnTo>
                    <a:lnTo>
                      <a:pt x="408205" y="1389418"/>
                    </a:lnTo>
                    <a:lnTo>
                      <a:pt x="360525" y="1377414"/>
                    </a:lnTo>
                    <a:lnTo>
                      <a:pt x="313933" y="1362159"/>
                    </a:lnTo>
                    <a:lnTo>
                      <a:pt x="268593" y="1343733"/>
                    </a:lnTo>
                    <a:lnTo>
                      <a:pt x="224667" y="1322217"/>
                    </a:lnTo>
                    <a:lnTo>
                      <a:pt x="182321" y="1297691"/>
                    </a:lnTo>
                    <a:lnTo>
                      <a:pt x="141717" y="1270235"/>
                    </a:lnTo>
                    <a:lnTo>
                      <a:pt x="103019" y="1239929"/>
                    </a:lnTo>
                    <a:lnTo>
                      <a:pt x="66391" y="1206853"/>
                    </a:lnTo>
                    <a:lnTo>
                      <a:pt x="31997" y="1171088"/>
                    </a:lnTo>
                    <a:lnTo>
                      <a:pt x="0" y="1132713"/>
                    </a:lnTo>
                  </a:path>
                </a:pathLst>
              </a:custGeom>
              <a:ln w="15240">
                <a:solidFill>
                  <a:srgbClr val="0B167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srgbClr val="5C5C5C"/>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4" name="object 18">
                <a:extLst>
                  <a:ext uri="{FF2B5EF4-FFF2-40B4-BE49-F238E27FC236}">
                    <a16:creationId xmlns:a16="http://schemas.microsoft.com/office/drawing/2014/main" id="{950EB841-B275-4EDD-B1DF-C81CB03F099A}"/>
                  </a:ext>
                </a:extLst>
              </p:cNvPr>
              <p:cNvSpPr/>
              <p:nvPr/>
            </p:nvSpPr>
            <p:spPr>
              <a:xfrm>
                <a:off x="3467100" y="1962911"/>
                <a:ext cx="1278890" cy="1277620"/>
              </a:xfrm>
              <a:custGeom>
                <a:avLst/>
                <a:gdLst/>
                <a:ahLst/>
                <a:cxnLst/>
                <a:rect l="l" t="t" r="r" b="b"/>
                <a:pathLst>
                  <a:path w="1278889" h="1277620">
                    <a:moveTo>
                      <a:pt x="639317" y="0"/>
                    </a:moveTo>
                    <a:lnTo>
                      <a:pt x="687027" y="1751"/>
                    </a:lnTo>
                    <a:lnTo>
                      <a:pt x="733785" y="6923"/>
                    </a:lnTo>
                    <a:lnTo>
                      <a:pt x="779468" y="15392"/>
                    </a:lnTo>
                    <a:lnTo>
                      <a:pt x="823952" y="27034"/>
                    </a:lnTo>
                    <a:lnTo>
                      <a:pt x="867112" y="41727"/>
                    </a:lnTo>
                    <a:lnTo>
                      <a:pt x="908827" y="59346"/>
                    </a:lnTo>
                    <a:lnTo>
                      <a:pt x="948971" y="79769"/>
                    </a:lnTo>
                    <a:lnTo>
                      <a:pt x="987422" y="102871"/>
                    </a:lnTo>
                    <a:lnTo>
                      <a:pt x="1024055" y="128530"/>
                    </a:lnTo>
                    <a:lnTo>
                      <a:pt x="1058747" y="156622"/>
                    </a:lnTo>
                    <a:lnTo>
                      <a:pt x="1091374" y="187023"/>
                    </a:lnTo>
                    <a:lnTo>
                      <a:pt x="1121813" y="219610"/>
                    </a:lnTo>
                    <a:lnTo>
                      <a:pt x="1149940" y="254260"/>
                    </a:lnTo>
                    <a:lnTo>
                      <a:pt x="1175631" y="290849"/>
                    </a:lnTo>
                    <a:lnTo>
                      <a:pt x="1198763" y="329253"/>
                    </a:lnTo>
                    <a:lnTo>
                      <a:pt x="1219212" y="369350"/>
                    </a:lnTo>
                    <a:lnTo>
                      <a:pt x="1236854" y="411016"/>
                    </a:lnTo>
                    <a:lnTo>
                      <a:pt x="1251565" y="454127"/>
                    </a:lnTo>
                    <a:lnTo>
                      <a:pt x="1263223" y="498560"/>
                    </a:lnTo>
                    <a:lnTo>
                      <a:pt x="1271703" y="544191"/>
                    </a:lnTo>
                    <a:lnTo>
                      <a:pt x="1276882" y="590898"/>
                    </a:lnTo>
                    <a:lnTo>
                      <a:pt x="1278636" y="638555"/>
                    </a:lnTo>
                    <a:lnTo>
                      <a:pt x="1276882" y="686213"/>
                    </a:lnTo>
                    <a:lnTo>
                      <a:pt x="1271703" y="732920"/>
                    </a:lnTo>
                    <a:lnTo>
                      <a:pt x="1263223" y="778551"/>
                    </a:lnTo>
                    <a:lnTo>
                      <a:pt x="1251565" y="822984"/>
                    </a:lnTo>
                    <a:lnTo>
                      <a:pt x="1236854" y="866095"/>
                    </a:lnTo>
                    <a:lnTo>
                      <a:pt x="1219212" y="907761"/>
                    </a:lnTo>
                    <a:lnTo>
                      <a:pt x="1198763" y="947858"/>
                    </a:lnTo>
                    <a:lnTo>
                      <a:pt x="1175631" y="986262"/>
                    </a:lnTo>
                    <a:lnTo>
                      <a:pt x="1149940" y="1022851"/>
                    </a:lnTo>
                    <a:lnTo>
                      <a:pt x="1121813" y="1057501"/>
                    </a:lnTo>
                    <a:lnTo>
                      <a:pt x="1091374" y="1090088"/>
                    </a:lnTo>
                    <a:lnTo>
                      <a:pt x="1058747" y="1120489"/>
                    </a:lnTo>
                    <a:lnTo>
                      <a:pt x="1024055" y="1148581"/>
                    </a:lnTo>
                    <a:lnTo>
                      <a:pt x="987422" y="1174240"/>
                    </a:lnTo>
                    <a:lnTo>
                      <a:pt x="948971" y="1197342"/>
                    </a:lnTo>
                    <a:lnTo>
                      <a:pt x="908827" y="1217765"/>
                    </a:lnTo>
                    <a:lnTo>
                      <a:pt x="867112" y="1235384"/>
                    </a:lnTo>
                    <a:lnTo>
                      <a:pt x="823952" y="1250077"/>
                    </a:lnTo>
                    <a:lnTo>
                      <a:pt x="779468" y="1261719"/>
                    </a:lnTo>
                    <a:lnTo>
                      <a:pt x="733785" y="1270188"/>
                    </a:lnTo>
                    <a:lnTo>
                      <a:pt x="687027" y="1275360"/>
                    </a:lnTo>
                    <a:lnTo>
                      <a:pt x="639317" y="1277112"/>
                    </a:lnTo>
                    <a:lnTo>
                      <a:pt x="591608" y="1275360"/>
                    </a:lnTo>
                    <a:lnTo>
                      <a:pt x="544850" y="1270188"/>
                    </a:lnTo>
                    <a:lnTo>
                      <a:pt x="499167" y="1261719"/>
                    </a:lnTo>
                    <a:lnTo>
                      <a:pt x="454683" y="1250077"/>
                    </a:lnTo>
                    <a:lnTo>
                      <a:pt x="411523" y="1235384"/>
                    </a:lnTo>
                    <a:lnTo>
                      <a:pt x="369808" y="1217765"/>
                    </a:lnTo>
                    <a:lnTo>
                      <a:pt x="329664" y="1197342"/>
                    </a:lnTo>
                    <a:lnTo>
                      <a:pt x="291213" y="1174240"/>
                    </a:lnTo>
                    <a:lnTo>
                      <a:pt x="254580" y="1148581"/>
                    </a:lnTo>
                    <a:lnTo>
                      <a:pt x="219888" y="1120489"/>
                    </a:lnTo>
                    <a:lnTo>
                      <a:pt x="187261" y="1090088"/>
                    </a:lnTo>
                    <a:lnTo>
                      <a:pt x="156822" y="1057501"/>
                    </a:lnTo>
                    <a:lnTo>
                      <a:pt x="128695" y="1022851"/>
                    </a:lnTo>
                    <a:lnTo>
                      <a:pt x="103004" y="986262"/>
                    </a:lnTo>
                    <a:lnTo>
                      <a:pt x="79872" y="947858"/>
                    </a:lnTo>
                    <a:lnTo>
                      <a:pt x="59423" y="907761"/>
                    </a:lnTo>
                    <a:lnTo>
                      <a:pt x="41781" y="866095"/>
                    </a:lnTo>
                    <a:lnTo>
                      <a:pt x="27070" y="822984"/>
                    </a:lnTo>
                    <a:lnTo>
                      <a:pt x="15412" y="778551"/>
                    </a:lnTo>
                    <a:lnTo>
                      <a:pt x="6932" y="732920"/>
                    </a:lnTo>
                    <a:lnTo>
                      <a:pt x="1753" y="686213"/>
                    </a:lnTo>
                    <a:lnTo>
                      <a:pt x="0" y="638555"/>
                    </a:lnTo>
                    <a:lnTo>
                      <a:pt x="2217" y="585401"/>
                    </a:lnTo>
                    <a:lnTo>
                      <a:pt x="8812" y="532886"/>
                    </a:lnTo>
                    <a:lnTo>
                      <a:pt x="19696" y="481266"/>
                    </a:lnTo>
                    <a:lnTo>
                      <a:pt x="34782" y="430799"/>
                    </a:lnTo>
                    <a:lnTo>
                      <a:pt x="53981" y="381744"/>
                    </a:lnTo>
                    <a:lnTo>
                      <a:pt x="77206" y="334357"/>
                    </a:lnTo>
                    <a:lnTo>
                      <a:pt x="104368" y="288895"/>
                    </a:lnTo>
                    <a:lnTo>
                      <a:pt x="135382" y="245617"/>
                    </a:lnTo>
                  </a:path>
                </a:pathLst>
              </a:custGeom>
              <a:ln w="15240">
                <a:solidFill>
                  <a:srgbClr val="0B167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srgbClr val="5C5C5C"/>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5" name="object 19">
                <a:extLst>
                  <a:ext uri="{FF2B5EF4-FFF2-40B4-BE49-F238E27FC236}">
                    <a16:creationId xmlns:a16="http://schemas.microsoft.com/office/drawing/2014/main" id="{0CE25763-3950-4519-B8ED-1C40216FEE53}"/>
                  </a:ext>
                </a:extLst>
              </p:cNvPr>
              <p:cNvSpPr/>
              <p:nvPr/>
            </p:nvSpPr>
            <p:spPr>
              <a:xfrm>
                <a:off x="4111752" y="1822704"/>
                <a:ext cx="772795" cy="1082675"/>
              </a:xfrm>
              <a:custGeom>
                <a:avLst/>
                <a:gdLst/>
                <a:ahLst/>
                <a:cxnLst/>
                <a:rect l="l" t="t" r="r" b="b"/>
                <a:pathLst>
                  <a:path w="772795" h="1082675">
                    <a:moveTo>
                      <a:pt x="0" y="0"/>
                    </a:moveTo>
                    <a:lnTo>
                      <a:pt x="48863" y="1521"/>
                    </a:lnTo>
                    <a:lnTo>
                      <a:pt x="96919" y="6026"/>
                    </a:lnTo>
                    <a:lnTo>
                      <a:pt x="144077" y="13424"/>
                    </a:lnTo>
                    <a:lnTo>
                      <a:pt x="190246" y="23624"/>
                    </a:lnTo>
                    <a:lnTo>
                      <a:pt x="235337" y="36535"/>
                    </a:lnTo>
                    <a:lnTo>
                      <a:pt x="279258" y="52067"/>
                    </a:lnTo>
                    <a:lnTo>
                      <a:pt x="321919" y="70128"/>
                    </a:lnTo>
                    <a:lnTo>
                      <a:pt x="363229" y="90629"/>
                    </a:lnTo>
                    <a:lnTo>
                      <a:pt x="403098" y="113479"/>
                    </a:lnTo>
                    <a:lnTo>
                      <a:pt x="441436" y="138587"/>
                    </a:lnTo>
                    <a:lnTo>
                      <a:pt x="478151" y="165862"/>
                    </a:lnTo>
                    <a:lnTo>
                      <a:pt x="513154" y="195214"/>
                    </a:lnTo>
                    <a:lnTo>
                      <a:pt x="546354" y="226552"/>
                    </a:lnTo>
                    <a:lnTo>
                      <a:pt x="577659" y="259785"/>
                    </a:lnTo>
                    <a:lnTo>
                      <a:pt x="606981" y="294823"/>
                    </a:lnTo>
                    <a:lnTo>
                      <a:pt x="634228" y="331575"/>
                    </a:lnTo>
                    <a:lnTo>
                      <a:pt x="659309" y="369951"/>
                    </a:lnTo>
                    <a:lnTo>
                      <a:pt x="682135" y="409859"/>
                    </a:lnTo>
                    <a:lnTo>
                      <a:pt x="702614" y="451210"/>
                    </a:lnTo>
                    <a:lnTo>
                      <a:pt x="720657" y="493912"/>
                    </a:lnTo>
                    <a:lnTo>
                      <a:pt x="736172" y="537875"/>
                    </a:lnTo>
                    <a:lnTo>
                      <a:pt x="749069" y="583008"/>
                    </a:lnTo>
                    <a:lnTo>
                      <a:pt x="759257" y="629221"/>
                    </a:lnTo>
                    <a:lnTo>
                      <a:pt x="766647" y="676422"/>
                    </a:lnTo>
                    <a:lnTo>
                      <a:pt x="771147" y="724522"/>
                    </a:lnTo>
                    <a:lnTo>
                      <a:pt x="772668" y="773430"/>
                    </a:lnTo>
                    <a:lnTo>
                      <a:pt x="770853" y="826453"/>
                    </a:lnTo>
                    <a:lnTo>
                      <a:pt x="765433" y="879103"/>
                    </a:lnTo>
                    <a:lnTo>
                      <a:pt x="756443" y="931195"/>
                    </a:lnTo>
                    <a:lnTo>
                      <a:pt x="743918" y="982547"/>
                    </a:lnTo>
                    <a:lnTo>
                      <a:pt x="727894" y="1032974"/>
                    </a:lnTo>
                    <a:lnTo>
                      <a:pt x="708406" y="1082294"/>
                    </a:lnTo>
                  </a:path>
                </a:pathLst>
              </a:custGeom>
              <a:ln w="15240">
                <a:solidFill>
                  <a:srgbClr val="0B167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srgbClr val="5C5C5C"/>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6" name="object 40">
                <a:extLst>
                  <a:ext uri="{FF2B5EF4-FFF2-40B4-BE49-F238E27FC236}">
                    <a16:creationId xmlns:a16="http://schemas.microsoft.com/office/drawing/2014/main" id="{2FA34C38-FE00-4642-AAE6-3C57BC9B291E}"/>
                  </a:ext>
                </a:extLst>
              </p:cNvPr>
              <p:cNvSpPr/>
              <p:nvPr/>
            </p:nvSpPr>
            <p:spPr>
              <a:xfrm>
                <a:off x="3547109" y="2032254"/>
                <a:ext cx="1130935" cy="1130935"/>
              </a:xfrm>
              <a:custGeom>
                <a:avLst/>
                <a:gdLst/>
                <a:ahLst/>
                <a:cxnLst/>
                <a:rect l="l" t="t" r="r" b="b"/>
                <a:pathLst>
                  <a:path w="1130935" h="1130935">
                    <a:moveTo>
                      <a:pt x="565403" y="0"/>
                    </a:moveTo>
                    <a:lnTo>
                      <a:pt x="516614" y="2075"/>
                    </a:lnTo>
                    <a:lnTo>
                      <a:pt x="468978" y="8187"/>
                    </a:lnTo>
                    <a:lnTo>
                      <a:pt x="422665" y="18167"/>
                    </a:lnTo>
                    <a:lnTo>
                      <a:pt x="377844" y="31845"/>
                    </a:lnTo>
                    <a:lnTo>
                      <a:pt x="334686" y="49051"/>
                    </a:lnTo>
                    <a:lnTo>
                      <a:pt x="293360" y="69615"/>
                    </a:lnTo>
                    <a:lnTo>
                      <a:pt x="254034" y="93369"/>
                    </a:lnTo>
                    <a:lnTo>
                      <a:pt x="216881" y="120142"/>
                    </a:lnTo>
                    <a:lnTo>
                      <a:pt x="182067" y="149765"/>
                    </a:lnTo>
                    <a:lnTo>
                      <a:pt x="149765" y="182067"/>
                    </a:lnTo>
                    <a:lnTo>
                      <a:pt x="120142" y="216881"/>
                    </a:lnTo>
                    <a:lnTo>
                      <a:pt x="93369" y="254034"/>
                    </a:lnTo>
                    <a:lnTo>
                      <a:pt x="69615" y="293360"/>
                    </a:lnTo>
                    <a:lnTo>
                      <a:pt x="49051" y="334686"/>
                    </a:lnTo>
                    <a:lnTo>
                      <a:pt x="31845" y="377844"/>
                    </a:lnTo>
                    <a:lnTo>
                      <a:pt x="18167" y="422665"/>
                    </a:lnTo>
                    <a:lnTo>
                      <a:pt x="8187" y="468978"/>
                    </a:lnTo>
                    <a:lnTo>
                      <a:pt x="2075" y="516614"/>
                    </a:lnTo>
                    <a:lnTo>
                      <a:pt x="0" y="565404"/>
                    </a:lnTo>
                    <a:lnTo>
                      <a:pt x="2075" y="614193"/>
                    </a:lnTo>
                    <a:lnTo>
                      <a:pt x="8187" y="661829"/>
                    </a:lnTo>
                    <a:lnTo>
                      <a:pt x="18167" y="708142"/>
                    </a:lnTo>
                    <a:lnTo>
                      <a:pt x="31845" y="752963"/>
                    </a:lnTo>
                    <a:lnTo>
                      <a:pt x="49051" y="796121"/>
                    </a:lnTo>
                    <a:lnTo>
                      <a:pt x="69615" y="837447"/>
                    </a:lnTo>
                    <a:lnTo>
                      <a:pt x="93369" y="876773"/>
                    </a:lnTo>
                    <a:lnTo>
                      <a:pt x="120142" y="913926"/>
                    </a:lnTo>
                    <a:lnTo>
                      <a:pt x="149765" y="948740"/>
                    </a:lnTo>
                    <a:lnTo>
                      <a:pt x="182067" y="981042"/>
                    </a:lnTo>
                    <a:lnTo>
                      <a:pt x="216881" y="1010665"/>
                    </a:lnTo>
                    <a:lnTo>
                      <a:pt x="254034" y="1037438"/>
                    </a:lnTo>
                    <a:lnTo>
                      <a:pt x="293360" y="1061192"/>
                    </a:lnTo>
                    <a:lnTo>
                      <a:pt x="334686" y="1081756"/>
                    </a:lnTo>
                    <a:lnTo>
                      <a:pt x="377844" y="1098962"/>
                    </a:lnTo>
                    <a:lnTo>
                      <a:pt x="422665" y="1112640"/>
                    </a:lnTo>
                    <a:lnTo>
                      <a:pt x="468978" y="1122620"/>
                    </a:lnTo>
                    <a:lnTo>
                      <a:pt x="516614" y="1128732"/>
                    </a:lnTo>
                    <a:lnTo>
                      <a:pt x="565403" y="1130808"/>
                    </a:lnTo>
                    <a:lnTo>
                      <a:pt x="614193" y="1128732"/>
                    </a:lnTo>
                    <a:lnTo>
                      <a:pt x="661829" y="1122620"/>
                    </a:lnTo>
                    <a:lnTo>
                      <a:pt x="708142" y="1112640"/>
                    </a:lnTo>
                    <a:lnTo>
                      <a:pt x="752963" y="1098962"/>
                    </a:lnTo>
                    <a:lnTo>
                      <a:pt x="796121" y="1081756"/>
                    </a:lnTo>
                    <a:lnTo>
                      <a:pt x="837447" y="1061192"/>
                    </a:lnTo>
                    <a:lnTo>
                      <a:pt x="876773" y="1037438"/>
                    </a:lnTo>
                    <a:lnTo>
                      <a:pt x="913926" y="1010665"/>
                    </a:lnTo>
                    <a:lnTo>
                      <a:pt x="948740" y="981042"/>
                    </a:lnTo>
                    <a:lnTo>
                      <a:pt x="981042" y="948740"/>
                    </a:lnTo>
                    <a:lnTo>
                      <a:pt x="1010665" y="913926"/>
                    </a:lnTo>
                    <a:lnTo>
                      <a:pt x="1037438" y="876773"/>
                    </a:lnTo>
                    <a:lnTo>
                      <a:pt x="1061192" y="837447"/>
                    </a:lnTo>
                    <a:lnTo>
                      <a:pt x="1081756" y="796121"/>
                    </a:lnTo>
                    <a:lnTo>
                      <a:pt x="1098962" y="752963"/>
                    </a:lnTo>
                    <a:lnTo>
                      <a:pt x="1112640" y="708142"/>
                    </a:lnTo>
                    <a:lnTo>
                      <a:pt x="1122620" y="661829"/>
                    </a:lnTo>
                    <a:lnTo>
                      <a:pt x="1128732" y="614193"/>
                    </a:lnTo>
                    <a:lnTo>
                      <a:pt x="1130807" y="565404"/>
                    </a:lnTo>
                    <a:lnTo>
                      <a:pt x="1128732" y="516614"/>
                    </a:lnTo>
                    <a:lnTo>
                      <a:pt x="1122620" y="468978"/>
                    </a:lnTo>
                    <a:lnTo>
                      <a:pt x="1112640" y="422665"/>
                    </a:lnTo>
                    <a:lnTo>
                      <a:pt x="1098962" y="377844"/>
                    </a:lnTo>
                    <a:lnTo>
                      <a:pt x="1081756" y="334686"/>
                    </a:lnTo>
                    <a:lnTo>
                      <a:pt x="1061192" y="293360"/>
                    </a:lnTo>
                    <a:lnTo>
                      <a:pt x="1037438" y="254034"/>
                    </a:lnTo>
                    <a:lnTo>
                      <a:pt x="1010665" y="216881"/>
                    </a:lnTo>
                    <a:lnTo>
                      <a:pt x="981042" y="182067"/>
                    </a:lnTo>
                    <a:lnTo>
                      <a:pt x="948740" y="149765"/>
                    </a:lnTo>
                    <a:lnTo>
                      <a:pt x="913926" y="120142"/>
                    </a:lnTo>
                    <a:lnTo>
                      <a:pt x="876773" y="93369"/>
                    </a:lnTo>
                    <a:lnTo>
                      <a:pt x="837447" y="69615"/>
                    </a:lnTo>
                    <a:lnTo>
                      <a:pt x="796121" y="49051"/>
                    </a:lnTo>
                    <a:lnTo>
                      <a:pt x="752963" y="31845"/>
                    </a:lnTo>
                    <a:lnTo>
                      <a:pt x="708142" y="18167"/>
                    </a:lnTo>
                    <a:lnTo>
                      <a:pt x="661829" y="8187"/>
                    </a:lnTo>
                    <a:lnTo>
                      <a:pt x="614193" y="2075"/>
                    </a:lnTo>
                    <a:lnTo>
                      <a:pt x="565403" y="0"/>
                    </a:lnTo>
                    <a:close/>
                  </a:path>
                </a:pathLst>
              </a:custGeom>
              <a:solidFill>
                <a:srgbClr val="FFFFFF"/>
              </a:solidFill>
              <a:ln>
                <a:solidFill>
                  <a:srgbClr val="0070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srgbClr val="5C5C5C"/>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7" name="object 41">
                <a:extLst>
                  <a:ext uri="{FF2B5EF4-FFF2-40B4-BE49-F238E27FC236}">
                    <a16:creationId xmlns:a16="http://schemas.microsoft.com/office/drawing/2014/main" id="{0C852A6E-7169-41AD-A466-A9F9FF2BD22F}"/>
                  </a:ext>
                </a:extLst>
              </p:cNvPr>
              <p:cNvSpPr/>
              <p:nvPr/>
            </p:nvSpPr>
            <p:spPr>
              <a:xfrm>
                <a:off x="3547109" y="2032254"/>
                <a:ext cx="1130935" cy="1130935"/>
              </a:xfrm>
              <a:custGeom>
                <a:avLst/>
                <a:gdLst/>
                <a:ahLst/>
                <a:cxnLst/>
                <a:rect l="l" t="t" r="r" b="b"/>
                <a:pathLst>
                  <a:path w="1130935" h="1130935">
                    <a:moveTo>
                      <a:pt x="0" y="565404"/>
                    </a:moveTo>
                    <a:lnTo>
                      <a:pt x="2075" y="516614"/>
                    </a:lnTo>
                    <a:lnTo>
                      <a:pt x="8187" y="468978"/>
                    </a:lnTo>
                    <a:lnTo>
                      <a:pt x="18167" y="422665"/>
                    </a:lnTo>
                    <a:lnTo>
                      <a:pt x="31845" y="377844"/>
                    </a:lnTo>
                    <a:lnTo>
                      <a:pt x="49051" y="334686"/>
                    </a:lnTo>
                    <a:lnTo>
                      <a:pt x="69615" y="293360"/>
                    </a:lnTo>
                    <a:lnTo>
                      <a:pt x="93369" y="254034"/>
                    </a:lnTo>
                    <a:lnTo>
                      <a:pt x="120142" y="216881"/>
                    </a:lnTo>
                    <a:lnTo>
                      <a:pt x="149765" y="182067"/>
                    </a:lnTo>
                    <a:lnTo>
                      <a:pt x="182067" y="149765"/>
                    </a:lnTo>
                    <a:lnTo>
                      <a:pt x="216881" y="120142"/>
                    </a:lnTo>
                    <a:lnTo>
                      <a:pt x="254034" y="93369"/>
                    </a:lnTo>
                    <a:lnTo>
                      <a:pt x="293360" y="69615"/>
                    </a:lnTo>
                    <a:lnTo>
                      <a:pt x="334686" y="49051"/>
                    </a:lnTo>
                    <a:lnTo>
                      <a:pt x="377844" y="31845"/>
                    </a:lnTo>
                    <a:lnTo>
                      <a:pt x="422665" y="18167"/>
                    </a:lnTo>
                    <a:lnTo>
                      <a:pt x="468978" y="8187"/>
                    </a:lnTo>
                    <a:lnTo>
                      <a:pt x="516614" y="2075"/>
                    </a:lnTo>
                    <a:lnTo>
                      <a:pt x="565403" y="0"/>
                    </a:lnTo>
                    <a:lnTo>
                      <a:pt x="614193" y="2075"/>
                    </a:lnTo>
                    <a:lnTo>
                      <a:pt x="661829" y="8187"/>
                    </a:lnTo>
                    <a:lnTo>
                      <a:pt x="708142" y="18167"/>
                    </a:lnTo>
                    <a:lnTo>
                      <a:pt x="752963" y="31845"/>
                    </a:lnTo>
                    <a:lnTo>
                      <a:pt x="796121" y="49051"/>
                    </a:lnTo>
                    <a:lnTo>
                      <a:pt x="837447" y="69615"/>
                    </a:lnTo>
                    <a:lnTo>
                      <a:pt x="876773" y="93369"/>
                    </a:lnTo>
                    <a:lnTo>
                      <a:pt x="913926" y="120142"/>
                    </a:lnTo>
                    <a:lnTo>
                      <a:pt x="948740" y="149765"/>
                    </a:lnTo>
                    <a:lnTo>
                      <a:pt x="981042" y="182067"/>
                    </a:lnTo>
                    <a:lnTo>
                      <a:pt x="1010665" y="216881"/>
                    </a:lnTo>
                    <a:lnTo>
                      <a:pt x="1037438" y="254034"/>
                    </a:lnTo>
                    <a:lnTo>
                      <a:pt x="1061192" y="293360"/>
                    </a:lnTo>
                    <a:lnTo>
                      <a:pt x="1081756" y="334686"/>
                    </a:lnTo>
                    <a:lnTo>
                      <a:pt x="1098962" y="377844"/>
                    </a:lnTo>
                    <a:lnTo>
                      <a:pt x="1112640" y="422665"/>
                    </a:lnTo>
                    <a:lnTo>
                      <a:pt x="1122620" y="468978"/>
                    </a:lnTo>
                    <a:lnTo>
                      <a:pt x="1128732" y="516614"/>
                    </a:lnTo>
                    <a:lnTo>
                      <a:pt x="1130807" y="565404"/>
                    </a:lnTo>
                    <a:lnTo>
                      <a:pt x="1128732" y="614193"/>
                    </a:lnTo>
                    <a:lnTo>
                      <a:pt x="1122620" y="661829"/>
                    </a:lnTo>
                    <a:lnTo>
                      <a:pt x="1112640" y="708142"/>
                    </a:lnTo>
                    <a:lnTo>
                      <a:pt x="1098962" y="752963"/>
                    </a:lnTo>
                    <a:lnTo>
                      <a:pt x="1081756" y="796121"/>
                    </a:lnTo>
                    <a:lnTo>
                      <a:pt x="1061192" y="837447"/>
                    </a:lnTo>
                    <a:lnTo>
                      <a:pt x="1037438" y="876773"/>
                    </a:lnTo>
                    <a:lnTo>
                      <a:pt x="1010665" y="913926"/>
                    </a:lnTo>
                    <a:lnTo>
                      <a:pt x="981042" y="948740"/>
                    </a:lnTo>
                    <a:lnTo>
                      <a:pt x="948740" y="981042"/>
                    </a:lnTo>
                    <a:lnTo>
                      <a:pt x="913926" y="1010665"/>
                    </a:lnTo>
                    <a:lnTo>
                      <a:pt x="876773" y="1037438"/>
                    </a:lnTo>
                    <a:lnTo>
                      <a:pt x="837447" y="1061192"/>
                    </a:lnTo>
                    <a:lnTo>
                      <a:pt x="796121" y="1081756"/>
                    </a:lnTo>
                    <a:lnTo>
                      <a:pt x="752963" y="1098962"/>
                    </a:lnTo>
                    <a:lnTo>
                      <a:pt x="708142" y="1112640"/>
                    </a:lnTo>
                    <a:lnTo>
                      <a:pt x="661829" y="1122620"/>
                    </a:lnTo>
                    <a:lnTo>
                      <a:pt x="614193" y="1128732"/>
                    </a:lnTo>
                    <a:lnTo>
                      <a:pt x="565403" y="1130808"/>
                    </a:lnTo>
                    <a:lnTo>
                      <a:pt x="516614" y="1128732"/>
                    </a:lnTo>
                    <a:lnTo>
                      <a:pt x="468978" y="1122620"/>
                    </a:lnTo>
                    <a:lnTo>
                      <a:pt x="422665" y="1112640"/>
                    </a:lnTo>
                    <a:lnTo>
                      <a:pt x="377844" y="1098962"/>
                    </a:lnTo>
                    <a:lnTo>
                      <a:pt x="334686" y="1081756"/>
                    </a:lnTo>
                    <a:lnTo>
                      <a:pt x="293360" y="1061192"/>
                    </a:lnTo>
                    <a:lnTo>
                      <a:pt x="254034" y="1037438"/>
                    </a:lnTo>
                    <a:lnTo>
                      <a:pt x="216881" y="1010665"/>
                    </a:lnTo>
                    <a:lnTo>
                      <a:pt x="182067" y="981042"/>
                    </a:lnTo>
                    <a:lnTo>
                      <a:pt x="149765" y="948740"/>
                    </a:lnTo>
                    <a:lnTo>
                      <a:pt x="120142" y="913926"/>
                    </a:lnTo>
                    <a:lnTo>
                      <a:pt x="93369" y="876773"/>
                    </a:lnTo>
                    <a:lnTo>
                      <a:pt x="69615" y="837447"/>
                    </a:lnTo>
                    <a:lnTo>
                      <a:pt x="49051" y="796121"/>
                    </a:lnTo>
                    <a:lnTo>
                      <a:pt x="31845" y="752963"/>
                    </a:lnTo>
                    <a:lnTo>
                      <a:pt x="18167" y="708142"/>
                    </a:lnTo>
                    <a:lnTo>
                      <a:pt x="8187" y="661829"/>
                    </a:lnTo>
                    <a:lnTo>
                      <a:pt x="2075" y="614193"/>
                    </a:lnTo>
                    <a:lnTo>
                      <a:pt x="0" y="565404"/>
                    </a:lnTo>
                    <a:close/>
                  </a:path>
                </a:pathLst>
              </a:custGeom>
              <a:ln w="19812">
                <a:solidFill>
                  <a:srgbClr val="0B167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srgbClr val="5C5C5C"/>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sp>
          <p:nvSpPr>
            <p:cNvPr id="12" name="Freeform 35">
              <a:extLst>
                <a:ext uri="{FF2B5EF4-FFF2-40B4-BE49-F238E27FC236}">
                  <a16:creationId xmlns:a16="http://schemas.microsoft.com/office/drawing/2014/main" id="{5B0D14D5-DEDE-4362-B51D-43A94E8A9401}"/>
                </a:ext>
              </a:extLst>
            </p:cNvPr>
            <p:cNvSpPr>
              <a:spLocks noChangeAspect="1" noEditPoints="1"/>
            </p:cNvSpPr>
            <p:nvPr/>
          </p:nvSpPr>
          <p:spPr bwMode="auto">
            <a:xfrm>
              <a:off x="8097655" y="2965959"/>
              <a:ext cx="602819" cy="514994"/>
            </a:xfrm>
            <a:custGeom>
              <a:avLst/>
              <a:gdLst>
                <a:gd name="T0" fmla="*/ 181 w 213"/>
                <a:gd name="T1" fmla="*/ 18 h 182"/>
                <a:gd name="T2" fmla="*/ 106 w 213"/>
                <a:gd name="T3" fmla="*/ 1 h 182"/>
                <a:gd name="T4" fmla="*/ 31 w 213"/>
                <a:gd name="T5" fmla="*/ 38 h 182"/>
                <a:gd name="T6" fmla="*/ 3 w 213"/>
                <a:gd name="T7" fmla="*/ 82 h 182"/>
                <a:gd name="T8" fmla="*/ 25 w 213"/>
                <a:gd name="T9" fmla="*/ 136 h 182"/>
                <a:gd name="T10" fmla="*/ 77 w 213"/>
                <a:gd name="T11" fmla="*/ 172 h 182"/>
                <a:gd name="T12" fmla="*/ 114 w 213"/>
                <a:gd name="T13" fmla="*/ 142 h 182"/>
                <a:gd name="T14" fmla="*/ 167 w 213"/>
                <a:gd name="T15" fmla="*/ 128 h 182"/>
                <a:gd name="T16" fmla="*/ 207 w 213"/>
                <a:gd name="T17" fmla="*/ 87 h 182"/>
                <a:gd name="T18" fmla="*/ 169 w 213"/>
                <a:gd name="T19" fmla="*/ 16 h 182"/>
                <a:gd name="T20" fmla="*/ 180 w 213"/>
                <a:gd name="T21" fmla="*/ 28 h 182"/>
                <a:gd name="T22" fmla="*/ 138 w 213"/>
                <a:gd name="T23" fmla="*/ 8 h 182"/>
                <a:gd name="T24" fmla="*/ 38 w 213"/>
                <a:gd name="T25" fmla="*/ 61 h 182"/>
                <a:gd name="T26" fmla="*/ 39 w 213"/>
                <a:gd name="T27" fmla="*/ 44 h 182"/>
                <a:gd name="T28" fmla="*/ 13 w 213"/>
                <a:gd name="T29" fmla="*/ 71 h 182"/>
                <a:gd name="T30" fmla="*/ 6 w 213"/>
                <a:gd name="T31" fmla="*/ 87 h 182"/>
                <a:gd name="T32" fmla="*/ 9 w 213"/>
                <a:gd name="T33" fmla="*/ 119 h 182"/>
                <a:gd name="T34" fmla="*/ 80 w 213"/>
                <a:gd name="T35" fmla="*/ 126 h 182"/>
                <a:gd name="T36" fmla="*/ 74 w 213"/>
                <a:gd name="T37" fmla="*/ 132 h 182"/>
                <a:gd name="T38" fmla="*/ 51 w 213"/>
                <a:gd name="T39" fmla="*/ 142 h 182"/>
                <a:gd name="T40" fmla="*/ 72 w 213"/>
                <a:gd name="T41" fmla="*/ 144 h 182"/>
                <a:gd name="T42" fmla="*/ 59 w 213"/>
                <a:gd name="T43" fmla="*/ 153 h 182"/>
                <a:gd name="T44" fmla="*/ 90 w 213"/>
                <a:gd name="T45" fmla="*/ 171 h 182"/>
                <a:gd name="T46" fmla="*/ 97 w 213"/>
                <a:gd name="T47" fmla="*/ 136 h 182"/>
                <a:gd name="T48" fmla="*/ 151 w 213"/>
                <a:gd name="T49" fmla="*/ 121 h 182"/>
                <a:gd name="T50" fmla="*/ 164 w 213"/>
                <a:gd name="T51" fmla="*/ 117 h 182"/>
                <a:gd name="T52" fmla="*/ 176 w 213"/>
                <a:gd name="T53" fmla="*/ 98 h 182"/>
                <a:gd name="T54" fmla="*/ 175 w 213"/>
                <a:gd name="T55" fmla="*/ 91 h 182"/>
                <a:gd name="T56" fmla="*/ 143 w 213"/>
                <a:gd name="T57" fmla="*/ 68 h 182"/>
                <a:gd name="T58" fmla="*/ 120 w 213"/>
                <a:gd name="T59" fmla="*/ 65 h 182"/>
                <a:gd name="T60" fmla="*/ 88 w 213"/>
                <a:gd name="T61" fmla="*/ 58 h 182"/>
                <a:gd name="T62" fmla="*/ 59 w 213"/>
                <a:gd name="T63" fmla="*/ 58 h 182"/>
                <a:gd name="T64" fmla="*/ 100 w 213"/>
                <a:gd name="T65" fmla="*/ 69 h 182"/>
                <a:gd name="T66" fmla="*/ 146 w 213"/>
                <a:gd name="T67" fmla="*/ 80 h 182"/>
                <a:gd name="T68" fmla="*/ 148 w 213"/>
                <a:gd name="T69" fmla="*/ 118 h 182"/>
                <a:gd name="T70" fmla="*/ 135 w 213"/>
                <a:gd name="T71" fmla="*/ 123 h 182"/>
                <a:gd name="T72" fmla="*/ 88 w 213"/>
                <a:gd name="T73" fmla="*/ 119 h 182"/>
                <a:gd name="T74" fmla="*/ 11 w 213"/>
                <a:gd name="T75" fmla="*/ 112 h 182"/>
                <a:gd name="T76" fmla="*/ 30 w 213"/>
                <a:gd name="T77" fmla="*/ 84 h 182"/>
                <a:gd name="T78" fmla="*/ 56 w 213"/>
                <a:gd name="T79" fmla="*/ 92 h 182"/>
                <a:gd name="T80" fmla="*/ 124 w 213"/>
                <a:gd name="T81" fmla="*/ 98 h 182"/>
                <a:gd name="T82" fmla="*/ 106 w 213"/>
                <a:gd name="T83" fmla="*/ 89 h 182"/>
                <a:gd name="T84" fmla="*/ 78 w 213"/>
                <a:gd name="T85" fmla="*/ 85 h 182"/>
                <a:gd name="T86" fmla="*/ 53 w 213"/>
                <a:gd name="T87" fmla="*/ 65 h 182"/>
                <a:gd name="T88" fmla="*/ 66 w 213"/>
                <a:gd name="T89" fmla="*/ 32 h 182"/>
                <a:gd name="T90" fmla="*/ 63 w 213"/>
                <a:gd name="T91" fmla="*/ 20 h 182"/>
                <a:gd name="T92" fmla="*/ 79 w 213"/>
                <a:gd name="T93" fmla="*/ 40 h 182"/>
                <a:gd name="T94" fmla="*/ 92 w 213"/>
                <a:gd name="T95" fmla="*/ 11 h 182"/>
                <a:gd name="T96" fmla="*/ 105 w 213"/>
                <a:gd name="T97" fmla="*/ 37 h 182"/>
                <a:gd name="T98" fmla="*/ 112 w 213"/>
                <a:gd name="T99" fmla="*/ 17 h 182"/>
                <a:gd name="T100" fmla="*/ 124 w 213"/>
                <a:gd name="T101" fmla="*/ 47 h 182"/>
                <a:gd name="T102" fmla="*/ 155 w 213"/>
                <a:gd name="T103" fmla="*/ 50 h 182"/>
                <a:gd name="T104" fmla="*/ 141 w 213"/>
                <a:gd name="T105" fmla="*/ 25 h 182"/>
                <a:gd name="T106" fmla="*/ 139 w 213"/>
                <a:gd name="T107" fmla="*/ 14 h 182"/>
                <a:gd name="T108" fmla="*/ 174 w 213"/>
                <a:gd name="T109" fmla="*/ 29 h 182"/>
                <a:gd name="T110" fmla="*/ 198 w 213"/>
                <a:gd name="T111" fmla="*/ 50 h 182"/>
                <a:gd name="T112" fmla="*/ 196 w 213"/>
                <a:gd name="T113" fmla="*/ 68 h 182"/>
                <a:gd name="T114" fmla="*/ 208 w 213"/>
                <a:gd name="T115" fmla="*/ 77 h 182"/>
                <a:gd name="T116" fmla="*/ 171 w 213"/>
                <a:gd name="T117" fmla="*/ 81 h 182"/>
                <a:gd name="T118" fmla="*/ 79 w 213"/>
                <a:gd name="T119" fmla="*/ 105 h 182"/>
                <a:gd name="T120" fmla="*/ 31 w 213"/>
                <a:gd name="T121" fmla="*/ 111 h 182"/>
                <a:gd name="T122" fmla="*/ 69 w 213"/>
                <a:gd name="T123" fmla="*/ 109 h 182"/>
                <a:gd name="T124" fmla="*/ 115 w 213"/>
                <a:gd name="T125" fmla="*/ 113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3" h="182">
                  <a:moveTo>
                    <a:pt x="213" y="61"/>
                  </a:moveTo>
                  <a:cubicBezTo>
                    <a:pt x="213" y="60"/>
                    <a:pt x="213" y="60"/>
                    <a:pt x="213" y="59"/>
                  </a:cubicBezTo>
                  <a:cubicBezTo>
                    <a:pt x="212" y="58"/>
                    <a:pt x="212" y="57"/>
                    <a:pt x="211" y="55"/>
                  </a:cubicBezTo>
                  <a:cubicBezTo>
                    <a:pt x="211" y="55"/>
                    <a:pt x="211" y="54"/>
                    <a:pt x="211" y="53"/>
                  </a:cubicBezTo>
                  <a:cubicBezTo>
                    <a:pt x="210" y="52"/>
                    <a:pt x="209" y="51"/>
                    <a:pt x="208" y="50"/>
                  </a:cubicBezTo>
                  <a:cubicBezTo>
                    <a:pt x="208" y="49"/>
                    <a:pt x="208" y="48"/>
                    <a:pt x="207" y="47"/>
                  </a:cubicBezTo>
                  <a:cubicBezTo>
                    <a:pt x="207" y="46"/>
                    <a:pt x="206" y="45"/>
                    <a:pt x="205" y="44"/>
                  </a:cubicBezTo>
                  <a:cubicBezTo>
                    <a:pt x="205" y="44"/>
                    <a:pt x="205" y="43"/>
                    <a:pt x="204" y="42"/>
                  </a:cubicBezTo>
                  <a:cubicBezTo>
                    <a:pt x="204" y="42"/>
                    <a:pt x="203" y="41"/>
                    <a:pt x="203" y="41"/>
                  </a:cubicBezTo>
                  <a:cubicBezTo>
                    <a:pt x="203" y="41"/>
                    <a:pt x="202" y="40"/>
                    <a:pt x="202" y="40"/>
                  </a:cubicBezTo>
                  <a:cubicBezTo>
                    <a:pt x="202" y="39"/>
                    <a:pt x="201" y="39"/>
                    <a:pt x="201" y="39"/>
                  </a:cubicBezTo>
                  <a:cubicBezTo>
                    <a:pt x="201" y="38"/>
                    <a:pt x="201" y="38"/>
                    <a:pt x="201" y="38"/>
                  </a:cubicBezTo>
                  <a:cubicBezTo>
                    <a:pt x="200" y="37"/>
                    <a:pt x="200" y="37"/>
                    <a:pt x="200" y="37"/>
                  </a:cubicBezTo>
                  <a:cubicBezTo>
                    <a:pt x="199" y="36"/>
                    <a:pt x="199" y="36"/>
                    <a:pt x="198" y="36"/>
                  </a:cubicBezTo>
                  <a:cubicBezTo>
                    <a:pt x="198" y="35"/>
                    <a:pt x="198" y="35"/>
                    <a:pt x="198" y="35"/>
                  </a:cubicBezTo>
                  <a:cubicBezTo>
                    <a:pt x="198" y="35"/>
                    <a:pt x="198" y="34"/>
                    <a:pt x="197" y="34"/>
                  </a:cubicBezTo>
                  <a:cubicBezTo>
                    <a:pt x="197" y="33"/>
                    <a:pt x="198" y="33"/>
                    <a:pt x="197" y="33"/>
                  </a:cubicBezTo>
                  <a:cubicBezTo>
                    <a:pt x="197" y="32"/>
                    <a:pt x="197" y="32"/>
                    <a:pt x="197" y="32"/>
                  </a:cubicBezTo>
                  <a:cubicBezTo>
                    <a:pt x="196" y="31"/>
                    <a:pt x="196" y="31"/>
                    <a:pt x="196" y="31"/>
                  </a:cubicBezTo>
                  <a:cubicBezTo>
                    <a:pt x="195" y="30"/>
                    <a:pt x="195" y="30"/>
                    <a:pt x="195" y="29"/>
                  </a:cubicBezTo>
                  <a:cubicBezTo>
                    <a:pt x="195" y="29"/>
                    <a:pt x="194" y="28"/>
                    <a:pt x="193" y="28"/>
                  </a:cubicBezTo>
                  <a:cubicBezTo>
                    <a:pt x="193" y="27"/>
                    <a:pt x="193" y="26"/>
                    <a:pt x="192" y="25"/>
                  </a:cubicBezTo>
                  <a:cubicBezTo>
                    <a:pt x="192" y="25"/>
                    <a:pt x="191" y="25"/>
                    <a:pt x="191" y="25"/>
                  </a:cubicBezTo>
                  <a:cubicBezTo>
                    <a:pt x="190" y="24"/>
                    <a:pt x="190" y="23"/>
                    <a:pt x="189" y="23"/>
                  </a:cubicBezTo>
                  <a:cubicBezTo>
                    <a:pt x="189" y="22"/>
                    <a:pt x="188" y="22"/>
                    <a:pt x="187" y="22"/>
                  </a:cubicBezTo>
                  <a:cubicBezTo>
                    <a:pt x="187" y="22"/>
                    <a:pt x="186" y="21"/>
                    <a:pt x="185" y="21"/>
                  </a:cubicBezTo>
                  <a:cubicBezTo>
                    <a:pt x="185" y="21"/>
                    <a:pt x="185" y="21"/>
                    <a:pt x="184" y="21"/>
                  </a:cubicBezTo>
                  <a:cubicBezTo>
                    <a:pt x="183" y="20"/>
                    <a:pt x="182" y="19"/>
                    <a:pt x="181" y="18"/>
                  </a:cubicBezTo>
                  <a:cubicBezTo>
                    <a:pt x="180" y="17"/>
                    <a:pt x="178" y="17"/>
                    <a:pt x="177" y="16"/>
                  </a:cubicBezTo>
                  <a:cubicBezTo>
                    <a:pt x="177" y="16"/>
                    <a:pt x="176" y="15"/>
                    <a:pt x="176" y="15"/>
                  </a:cubicBezTo>
                  <a:cubicBezTo>
                    <a:pt x="175" y="15"/>
                    <a:pt x="175" y="14"/>
                    <a:pt x="175" y="14"/>
                  </a:cubicBezTo>
                  <a:cubicBezTo>
                    <a:pt x="175" y="14"/>
                    <a:pt x="174" y="14"/>
                    <a:pt x="174" y="13"/>
                  </a:cubicBezTo>
                  <a:cubicBezTo>
                    <a:pt x="173" y="13"/>
                    <a:pt x="173" y="12"/>
                    <a:pt x="172" y="12"/>
                  </a:cubicBezTo>
                  <a:cubicBezTo>
                    <a:pt x="172" y="12"/>
                    <a:pt x="171" y="12"/>
                    <a:pt x="170" y="12"/>
                  </a:cubicBezTo>
                  <a:cubicBezTo>
                    <a:pt x="170" y="11"/>
                    <a:pt x="169" y="11"/>
                    <a:pt x="167" y="11"/>
                  </a:cubicBezTo>
                  <a:cubicBezTo>
                    <a:pt x="166" y="11"/>
                    <a:pt x="166" y="11"/>
                    <a:pt x="166" y="11"/>
                  </a:cubicBezTo>
                  <a:cubicBezTo>
                    <a:pt x="166" y="10"/>
                    <a:pt x="166" y="10"/>
                    <a:pt x="166" y="10"/>
                  </a:cubicBezTo>
                  <a:cubicBezTo>
                    <a:pt x="165" y="10"/>
                    <a:pt x="164" y="9"/>
                    <a:pt x="163" y="9"/>
                  </a:cubicBezTo>
                  <a:cubicBezTo>
                    <a:pt x="163" y="9"/>
                    <a:pt x="163" y="9"/>
                    <a:pt x="162" y="9"/>
                  </a:cubicBezTo>
                  <a:cubicBezTo>
                    <a:pt x="162" y="9"/>
                    <a:pt x="162" y="9"/>
                    <a:pt x="161" y="9"/>
                  </a:cubicBezTo>
                  <a:cubicBezTo>
                    <a:pt x="161" y="8"/>
                    <a:pt x="161" y="8"/>
                    <a:pt x="160" y="8"/>
                  </a:cubicBezTo>
                  <a:cubicBezTo>
                    <a:pt x="158" y="8"/>
                    <a:pt x="157" y="6"/>
                    <a:pt x="154" y="6"/>
                  </a:cubicBezTo>
                  <a:cubicBezTo>
                    <a:pt x="154" y="6"/>
                    <a:pt x="153" y="6"/>
                    <a:pt x="153" y="6"/>
                  </a:cubicBezTo>
                  <a:cubicBezTo>
                    <a:pt x="151" y="6"/>
                    <a:pt x="150" y="6"/>
                    <a:pt x="149" y="6"/>
                  </a:cubicBezTo>
                  <a:cubicBezTo>
                    <a:pt x="148" y="6"/>
                    <a:pt x="148" y="6"/>
                    <a:pt x="147" y="6"/>
                  </a:cubicBezTo>
                  <a:cubicBezTo>
                    <a:pt x="147" y="6"/>
                    <a:pt x="146" y="6"/>
                    <a:pt x="145" y="6"/>
                  </a:cubicBezTo>
                  <a:cubicBezTo>
                    <a:pt x="142" y="5"/>
                    <a:pt x="139" y="3"/>
                    <a:pt x="137" y="2"/>
                  </a:cubicBezTo>
                  <a:cubicBezTo>
                    <a:pt x="135" y="2"/>
                    <a:pt x="131" y="1"/>
                    <a:pt x="130" y="2"/>
                  </a:cubicBezTo>
                  <a:cubicBezTo>
                    <a:pt x="130" y="2"/>
                    <a:pt x="129" y="2"/>
                    <a:pt x="128" y="2"/>
                  </a:cubicBezTo>
                  <a:cubicBezTo>
                    <a:pt x="127" y="1"/>
                    <a:pt x="125" y="2"/>
                    <a:pt x="124" y="1"/>
                  </a:cubicBezTo>
                  <a:cubicBezTo>
                    <a:pt x="120" y="1"/>
                    <a:pt x="116" y="0"/>
                    <a:pt x="112" y="0"/>
                  </a:cubicBezTo>
                  <a:cubicBezTo>
                    <a:pt x="112" y="1"/>
                    <a:pt x="111" y="1"/>
                    <a:pt x="111" y="1"/>
                  </a:cubicBezTo>
                  <a:cubicBezTo>
                    <a:pt x="110" y="1"/>
                    <a:pt x="110" y="2"/>
                    <a:pt x="110" y="2"/>
                  </a:cubicBezTo>
                  <a:cubicBezTo>
                    <a:pt x="109" y="2"/>
                    <a:pt x="109" y="2"/>
                    <a:pt x="109" y="2"/>
                  </a:cubicBezTo>
                  <a:cubicBezTo>
                    <a:pt x="108" y="2"/>
                    <a:pt x="108" y="2"/>
                    <a:pt x="108" y="2"/>
                  </a:cubicBezTo>
                  <a:cubicBezTo>
                    <a:pt x="107" y="1"/>
                    <a:pt x="107" y="1"/>
                    <a:pt x="106" y="1"/>
                  </a:cubicBezTo>
                  <a:cubicBezTo>
                    <a:pt x="104" y="2"/>
                    <a:pt x="100" y="2"/>
                    <a:pt x="97" y="1"/>
                  </a:cubicBezTo>
                  <a:cubicBezTo>
                    <a:pt x="97" y="1"/>
                    <a:pt x="96" y="1"/>
                    <a:pt x="96" y="1"/>
                  </a:cubicBezTo>
                  <a:cubicBezTo>
                    <a:pt x="95" y="1"/>
                    <a:pt x="94" y="2"/>
                    <a:pt x="93" y="2"/>
                  </a:cubicBezTo>
                  <a:cubicBezTo>
                    <a:pt x="93" y="1"/>
                    <a:pt x="90" y="1"/>
                    <a:pt x="90" y="1"/>
                  </a:cubicBezTo>
                  <a:cubicBezTo>
                    <a:pt x="90" y="1"/>
                    <a:pt x="89" y="2"/>
                    <a:pt x="89" y="2"/>
                  </a:cubicBezTo>
                  <a:cubicBezTo>
                    <a:pt x="88" y="2"/>
                    <a:pt x="87" y="2"/>
                    <a:pt x="86" y="2"/>
                  </a:cubicBezTo>
                  <a:cubicBezTo>
                    <a:pt x="86" y="2"/>
                    <a:pt x="85" y="2"/>
                    <a:pt x="85" y="3"/>
                  </a:cubicBezTo>
                  <a:cubicBezTo>
                    <a:pt x="84" y="3"/>
                    <a:pt x="83" y="3"/>
                    <a:pt x="83" y="3"/>
                  </a:cubicBezTo>
                  <a:cubicBezTo>
                    <a:pt x="82" y="3"/>
                    <a:pt x="81" y="4"/>
                    <a:pt x="81" y="5"/>
                  </a:cubicBezTo>
                  <a:cubicBezTo>
                    <a:pt x="81" y="5"/>
                    <a:pt x="80" y="5"/>
                    <a:pt x="80" y="5"/>
                  </a:cubicBezTo>
                  <a:cubicBezTo>
                    <a:pt x="79" y="6"/>
                    <a:pt x="79" y="8"/>
                    <a:pt x="78" y="9"/>
                  </a:cubicBezTo>
                  <a:cubicBezTo>
                    <a:pt x="77" y="9"/>
                    <a:pt x="76" y="9"/>
                    <a:pt x="76" y="9"/>
                  </a:cubicBezTo>
                  <a:cubicBezTo>
                    <a:pt x="75" y="9"/>
                    <a:pt x="75" y="9"/>
                    <a:pt x="74" y="10"/>
                  </a:cubicBezTo>
                  <a:cubicBezTo>
                    <a:pt x="73" y="10"/>
                    <a:pt x="73" y="10"/>
                    <a:pt x="73" y="10"/>
                  </a:cubicBezTo>
                  <a:cubicBezTo>
                    <a:pt x="72" y="10"/>
                    <a:pt x="70" y="10"/>
                    <a:pt x="69" y="10"/>
                  </a:cubicBezTo>
                  <a:cubicBezTo>
                    <a:pt x="65" y="12"/>
                    <a:pt x="62" y="13"/>
                    <a:pt x="59" y="14"/>
                  </a:cubicBezTo>
                  <a:cubicBezTo>
                    <a:pt x="56" y="16"/>
                    <a:pt x="54" y="16"/>
                    <a:pt x="51" y="17"/>
                  </a:cubicBezTo>
                  <a:cubicBezTo>
                    <a:pt x="49" y="18"/>
                    <a:pt x="48" y="19"/>
                    <a:pt x="47" y="20"/>
                  </a:cubicBezTo>
                  <a:cubicBezTo>
                    <a:pt x="46" y="21"/>
                    <a:pt x="45" y="21"/>
                    <a:pt x="44" y="21"/>
                  </a:cubicBezTo>
                  <a:cubicBezTo>
                    <a:pt x="44" y="22"/>
                    <a:pt x="44" y="22"/>
                    <a:pt x="43" y="23"/>
                  </a:cubicBezTo>
                  <a:cubicBezTo>
                    <a:pt x="43" y="23"/>
                    <a:pt x="42" y="24"/>
                    <a:pt x="41" y="24"/>
                  </a:cubicBezTo>
                  <a:cubicBezTo>
                    <a:pt x="41" y="24"/>
                    <a:pt x="41" y="25"/>
                    <a:pt x="40" y="26"/>
                  </a:cubicBezTo>
                  <a:cubicBezTo>
                    <a:pt x="40" y="26"/>
                    <a:pt x="40" y="26"/>
                    <a:pt x="39" y="26"/>
                  </a:cubicBezTo>
                  <a:cubicBezTo>
                    <a:pt x="38" y="28"/>
                    <a:pt x="37" y="29"/>
                    <a:pt x="36" y="31"/>
                  </a:cubicBezTo>
                  <a:cubicBezTo>
                    <a:pt x="35" y="32"/>
                    <a:pt x="35" y="33"/>
                    <a:pt x="34" y="34"/>
                  </a:cubicBezTo>
                  <a:cubicBezTo>
                    <a:pt x="34" y="34"/>
                    <a:pt x="34" y="35"/>
                    <a:pt x="34" y="35"/>
                  </a:cubicBezTo>
                  <a:cubicBezTo>
                    <a:pt x="33" y="35"/>
                    <a:pt x="33" y="36"/>
                    <a:pt x="33" y="37"/>
                  </a:cubicBezTo>
                  <a:cubicBezTo>
                    <a:pt x="32" y="37"/>
                    <a:pt x="31" y="38"/>
                    <a:pt x="31" y="38"/>
                  </a:cubicBezTo>
                  <a:cubicBezTo>
                    <a:pt x="29" y="39"/>
                    <a:pt x="28" y="41"/>
                    <a:pt x="26" y="42"/>
                  </a:cubicBezTo>
                  <a:cubicBezTo>
                    <a:pt x="25" y="43"/>
                    <a:pt x="25" y="43"/>
                    <a:pt x="25" y="43"/>
                  </a:cubicBezTo>
                  <a:cubicBezTo>
                    <a:pt x="25" y="44"/>
                    <a:pt x="25" y="44"/>
                    <a:pt x="24" y="44"/>
                  </a:cubicBezTo>
                  <a:cubicBezTo>
                    <a:pt x="24" y="44"/>
                    <a:pt x="24" y="45"/>
                    <a:pt x="24" y="45"/>
                  </a:cubicBezTo>
                  <a:cubicBezTo>
                    <a:pt x="23" y="46"/>
                    <a:pt x="23" y="46"/>
                    <a:pt x="22" y="46"/>
                  </a:cubicBezTo>
                  <a:cubicBezTo>
                    <a:pt x="22" y="47"/>
                    <a:pt x="22" y="47"/>
                    <a:pt x="22" y="47"/>
                  </a:cubicBezTo>
                  <a:cubicBezTo>
                    <a:pt x="22" y="48"/>
                    <a:pt x="21" y="48"/>
                    <a:pt x="21" y="49"/>
                  </a:cubicBezTo>
                  <a:cubicBezTo>
                    <a:pt x="20" y="49"/>
                    <a:pt x="20" y="50"/>
                    <a:pt x="20" y="51"/>
                  </a:cubicBezTo>
                  <a:cubicBezTo>
                    <a:pt x="19" y="52"/>
                    <a:pt x="18" y="52"/>
                    <a:pt x="17" y="53"/>
                  </a:cubicBezTo>
                  <a:cubicBezTo>
                    <a:pt x="16" y="53"/>
                    <a:pt x="15" y="55"/>
                    <a:pt x="14" y="56"/>
                  </a:cubicBezTo>
                  <a:cubicBezTo>
                    <a:pt x="14" y="56"/>
                    <a:pt x="14" y="57"/>
                    <a:pt x="14" y="58"/>
                  </a:cubicBezTo>
                  <a:cubicBezTo>
                    <a:pt x="13" y="58"/>
                    <a:pt x="12" y="59"/>
                    <a:pt x="12" y="60"/>
                  </a:cubicBezTo>
                  <a:cubicBezTo>
                    <a:pt x="12" y="60"/>
                    <a:pt x="12" y="61"/>
                    <a:pt x="12" y="61"/>
                  </a:cubicBezTo>
                  <a:cubicBezTo>
                    <a:pt x="11" y="61"/>
                    <a:pt x="11" y="62"/>
                    <a:pt x="11" y="62"/>
                  </a:cubicBezTo>
                  <a:cubicBezTo>
                    <a:pt x="11" y="62"/>
                    <a:pt x="11" y="62"/>
                    <a:pt x="11" y="62"/>
                  </a:cubicBezTo>
                  <a:cubicBezTo>
                    <a:pt x="10" y="63"/>
                    <a:pt x="10" y="64"/>
                    <a:pt x="9" y="65"/>
                  </a:cubicBezTo>
                  <a:cubicBezTo>
                    <a:pt x="9" y="66"/>
                    <a:pt x="9" y="66"/>
                    <a:pt x="9" y="66"/>
                  </a:cubicBezTo>
                  <a:cubicBezTo>
                    <a:pt x="9" y="67"/>
                    <a:pt x="8" y="67"/>
                    <a:pt x="8" y="68"/>
                  </a:cubicBezTo>
                  <a:cubicBezTo>
                    <a:pt x="8" y="68"/>
                    <a:pt x="8" y="69"/>
                    <a:pt x="8" y="69"/>
                  </a:cubicBezTo>
                  <a:cubicBezTo>
                    <a:pt x="8" y="70"/>
                    <a:pt x="8" y="71"/>
                    <a:pt x="7" y="71"/>
                  </a:cubicBezTo>
                  <a:cubicBezTo>
                    <a:pt x="7" y="72"/>
                    <a:pt x="7" y="72"/>
                    <a:pt x="7" y="72"/>
                  </a:cubicBezTo>
                  <a:cubicBezTo>
                    <a:pt x="7" y="73"/>
                    <a:pt x="7" y="73"/>
                    <a:pt x="7" y="73"/>
                  </a:cubicBezTo>
                  <a:cubicBezTo>
                    <a:pt x="6" y="73"/>
                    <a:pt x="5" y="74"/>
                    <a:pt x="5" y="75"/>
                  </a:cubicBezTo>
                  <a:cubicBezTo>
                    <a:pt x="5" y="75"/>
                    <a:pt x="5" y="75"/>
                    <a:pt x="5" y="76"/>
                  </a:cubicBezTo>
                  <a:cubicBezTo>
                    <a:pt x="5" y="77"/>
                    <a:pt x="4" y="78"/>
                    <a:pt x="4" y="79"/>
                  </a:cubicBezTo>
                  <a:cubicBezTo>
                    <a:pt x="4" y="79"/>
                    <a:pt x="4" y="79"/>
                    <a:pt x="4" y="80"/>
                  </a:cubicBezTo>
                  <a:cubicBezTo>
                    <a:pt x="4" y="80"/>
                    <a:pt x="4" y="80"/>
                    <a:pt x="4" y="81"/>
                  </a:cubicBezTo>
                  <a:cubicBezTo>
                    <a:pt x="4" y="81"/>
                    <a:pt x="3" y="81"/>
                    <a:pt x="3" y="82"/>
                  </a:cubicBezTo>
                  <a:cubicBezTo>
                    <a:pt x="3" y="82"/>
                    <a:pt x="3" y="82"/>
                    <a:pt x="3" y="83"/>
                  </a:cubicBezTo>
                  <a:cubicBezTo>
                    <a:pt x="3" y="83"/>
                    <a:pt x="3" y="84"/>
                    <a:pt x="3" y="85"/>
                  </a:cubicBezTo>
                  <a:cubicBezTo>
                    <a:pt x="3" y="85"/>
                    <a:pt x="3" y="86"/>
                    <a:pt x="3" y="86"/>
                  </a:cubicBezTo>
                  <a:cubicBezTo>
                    <a:pt x="2" y="87"/>
                    <a:pt x="2" y="87"/>
                    <a:pt x="2" y="87"/>
                  </a:cubicBezTo>
                  <a:cubicBezTo>
                    <a:pt x="2" y="88"/>
                    <a:pt x="2" y="89"/>
                    <a:pt x="2" y="90"/>
                  </a:cubicBezTo>
                  <a:cubicBezTo>
                    <a:pt x="2" y="90"/>
                    <a:pt x="1" y="90"/>
                    <a:pt x="1" y="91"/>
                  </a:cubicBezTo>
                  <a:cubicBezTo>
                    <a:pt x="1" y="91"/>
                    <a:pt x="1" y="91"/>
                    <a:pt x="1" y="92"/>
                  </a:cubicBezTo>
                  <a:cubicBezTo>
                    <a:pt x="1" y="92"/>
                    <a:pt x="1" y="92"/>
                    <a:pt x="1" y="93"/>
                  </a:cubicBezTo>
                  <a:cubicBezTo>
                    <a:pt x="1" y="93"/>
                    <a:pt x="1" y="94"/>
                    <a:pt x="1" y="95"/>
                  </a:cubicBezTo>
                  <a:cubicBezTo>
                    <a:pt x="1" y="98"/>
                    <a:pt x="1" y="101"/>
                    <a:pt x="1" y="105"/>
                  </a:cubicBezTo>
                  <a:cubicBezTo>
                    <a:pt x="1" y="106"/>
                    <a:pt x="1" y="107"/>
                    <a:pt x="1" y="108"/>
                  </a:cubicBezTo>
                  <a:cubicBezTo>
                    <a:pt x="0" y="108"/>
                    <a:pt x="1" y="109"/>
                    <a:pt x="1" y="109"/>
                  </a:cubicBezTo>
                  <a:cubicBezTo>
                    <a:pt x="1" y="111"/>
                    <a:pt x="1" y="111"/>
                    <a:pt x="1" y="111"/>
                  </a:cubicBezTo>
                  <a:cubicBezTo>
                    <a:pt x="1" y="112"/>
                    <a:pt x="1" y="113"/>
                    <a:pt x="1" y="114"/>
                  </a:cubicBezTo>
                  <a:cubicBezTo>
                    <a:pt x="2" y="118"/>
                    <a:pt x="4" y="121"/>
                    <a:pt x="5" y="123"/>
                  </a:cubicBezTo>
                  <a:cubicBezTo>
                    <a:pt x="6" y="124"/>
                    <a:pt x="6" y="124"/>
                    <a:pt x="7" y="125"/>
                  </a:cubicBezTo>
                  <a:cubicBezTo>
                    <a:pt x="7" y="126"/>
                    <a:pt x="7" y="126"/>
                    <a:pt x="7" y="127"/>
                  </a:cubicBezTo>
                  <a:cubicBezTo>
                    <a:pt x="8" y="127"/>
                    <a:pt x="8" y="128"/>
                    <a:pt x="9" y="128"/>
                  </a:cubicBezTo>
                  <a:cubicBezTo>
                    <a:pt x="9" y="129"/>
                    <a:pt x="9" y="129"/>
                    <a:pt x="10" y="130"/>
                  </a:cubicBezTo>
                  <a:cubicBezTo>
                    <a:pt x="10" y="130"/>
                    <a:pt x="11" y="130"/>
                    <a:pt x="11" y="131"/>
                  </a:cubicBezTo>
                  <a:cubicBezTo>
                    <a:pt x="11" y="131"/>
                    <a:pt x="12" y="132"/>
                    <a:pt x="13" y="133"/>
                  </a:cubicBezTo>
                  <a:cubicBezTo>
                    <a:pt x="13" y="133"/>
                    <a:pt x="13" y="133"/>
                    <a:pt x="14" y="134"/>
                  </a:cubicBezTo>
                  <a:cubicBezTo>
                    <a:pt x="14" y="134"/>
                    <a:pt x="14" y="134"/>
                    <a:pt x="14" y="134"/>
                  </a:cubicBezTo>
                  <a:cubicBezTo>
                    <a:pt x="15" y="135"/>
                    <a:pt x="15" y="135"/>
                    <a:pt x="15" y="135"/>
                  </a:cubicBezTo>
                  <a:cubicBezTo>
                    <a:pt x="16" y="135"/>
                    <a:pt x="17" y="136"/>
                    <a:pt x="17" y="137"/>
                  </a:cubicBezTo>
                  <a:cubicBezTo>
                    <a:pt x="18" y="137"/>
                    <a:pt x="21" y="137"/>
                    <a:pt x="21" y="137"/>
                  </a:cubicBezTo>
                  <a:cubicBezTo>
                    <a:pt x="22" y="137"/>
                    <a:pt x="23" y="137"/>
                    <a:pt x="24" y="137"/>
                  </a:cubicBezTo>
                  <a:cubicBezTo>
                    <a:pt x="24" y="136"/>
                    <a:pt x="24" y="136"/>
                    <a:pt x="25" y="136"/>
                  </a:cubicBezTo>
                  <a:cubicBezTo>
                    <a:pt x="25" y="136"/>
                    <a:pt x="25" y="136"/>
                    <a:pt x="25" y="136"/>
                  </a:cubicBezTo>
                  <a:cubicBezTo>
                    <a:pt x="26" y="137"/>
                    <a:pt x="26" y="138"/>
                    <a:pt x="26" y="139"/>
                  </a:cubicBezTo>
                  <a:cubicBezTo>
                    <a:pt x="26" y="140"/>
                    <a:pt x="27" y="141"/>
                    <a:pt x="27" y="142"/>
                  </a:cubicBezTo>
                  <a:cubicBezTo>
                    <a:pt x="27" y="143"/>
                    <a:pt x="27" y="143"/>
                    <a:pt x="27" y="143"/>
                  </a:cubicBezTo>
                  <a:cubicBezTo>
                    <a:pt x="27" y="143"/>
                    <a:pt x="27" y="144"/>
                    <a:pt x="27" y="144"/>
                  </a:cubicBezTo>
                  <a:cubicBezTo>
                    <a:pt x="27" y="144"/>
                    <a:pt x="28" y="145"/>
                    <a:pt x="28" y="145"/>
                  </a:cubicBezTo>
                  <a:cubicBezTo>
                    <a:pt x="28" y="145"/>
                    <a:pt x="28" y="145"/>
                    <a:pt x="28" y="146"/>
                  </a:cubicBezTo>
                  <a:cubicBezTo>
                    <a:pt x="28" y="146"/>
                    <a:pt x="29" y="146"/>
                    <a:pt x="29" y="147"/>
                  </a:cubicBezTo>
                  <a:cubicBezTo>
                    <a:pt x="29" y="147"/>
                    <a:pt x="30" y="147"/>
                    <a:pt x="30" y="148"/>
                  </a:cubicBezTo>
                  <a:cubicBezTo>
                    <a:pt x="31" y="149"/>
                    <a:pt x="32" y="150"/>
                    <a:pt x="33" y="152"/>
                  </a:cubicBezTo>
                  <a:cubicBezTo>
                    <a:pt x="33" y="152"/>
                    <a:pt x="35" y="153"/>
                    <a:pt x="35" y="153"/>
                  </a:cubicBezTo>
                  <a:cubicBezTo>
                    <a:pt x="36" y="154"/>
                    <a:pt x="36" y="154"/>
                    <a:pt x="36" y="155"/>
                  </a:cubicBezTo>
                  <a:cubicBezTo>
                    <a:pt x="37" y="155"/>
                    <a:pt x="37" y="155"/>
                    <a:pt x="38" y="155"/>
                  </a:cubicBezTo>
                  <a:cubicBezTo>
                    <a:pt x="39" y="156"/>
                    <a:pt x="40" y="157"/>
                    <a:pt x="41" y="158"/>
                  </a:cubicBezTo>
                  <a:cubicBezTo>
                    <a:pt x="45" y="159"/>
                    <a:pt x="49" y="160"/>
                    <a:pt x="53" y="161"/>
                  </a:cubicBezTo>
                  <a:cubicBezTo>
                    <a:pt x="55" y="161"/>
                    <a:pt x="55" y="161"/>
                    <a:pt x="55" y="161"/>
                  </a:cubicBezTo>
                  <a:cubicBezTo>
                    <a:pt x="57" y="162"/>
                    <a:pt x="61" y="162"/>
                    <a:pt x="64" y="161"/>
                  </a:cubicBezTo>
                  <a:cubicBezTo>
                    <a:pt x="64" y="161"/>
                    <a:pt x="65" y="161"/>
                    <a:pt x="65" y="161"/>
                  </a:cubicBezTo>
                  <a:cubicBezTo>
                    <a:pt x="66" y="161"/>
                    <a:pt x="66" y="161"/>
                    <a:pt x="67" y="160"/>
                  </a:cubicBezTo>
                  <a:cubicBezTo>
                    <a:pt x="68" y="160"/>
                    <a:pt x="69" y="160"/>
                    <a:pt x="70" y="160"/>
                  </a:cubicBezTo>
                  <a:cubicBezTo>
                    <a:pt x="71" y="160"/>
                    <a:pt x="72" y="159"/>
                    <a:pt x="73" y="159"/>
                  </a:cubicBezTo>
                  <a:cubicBezTo>
                    <a:pt x="74" y="159"/>
                    <a:pt x="77" y="158"/>
                    <a:pt x="78" y="157"/>
                  </a:cubicBezTo>
                  <a:cubicBezTo>
                    <a:pt x="78" y="157"/>
                    <a:pt x="79" y="157"/>
                    <a:pt x="79" y="157"/>
                  </a:cubicBezTo>
                  <a:cubicBezTo>
                    <a:pt x="80" y="157"/>
                    <a:pt x="78" y="161"/>
                    <a:pt x="78" y="162"/>
                  </a:cubicBezTo>
                  <a:cubicBezTo>
                    <a:pt x="78" y="162"/>
                    <a:pt x="78" y="163"/>
                    <a:pt x="78" y="163"/>
                  </a:cubicBezTo>
                  <a:cubicBezTo>
                    <a:pt x="78" y="164"/>
                    <a:pt x="77" y="165"/>
                    <a:pt x="77" y="166"/>
                  </a:cubicBezTo>
                  <a:cubicBezTo>
                    <a:pt x="77" y="166"/>
                    <a:pt x="77" y="167"/>
                    <a:pt x="77" y="167"/>
                  </a:cubicBezTo>
                  <a:cubicBezTo>
                    <a:pt x="77" y="168"/>
                    <a:pt x="77" y="171"/>
                    <a:pt x="77" y="172"/>
                  </a:cubicBezTo>
                  <a:cubicBezTo>
                    <a:pt x="77" y="173"/>
                    <a:pt x="77" y="174"/>
                    <a:pt x="77" y="176"/>
                  </a:cubicBezTo>
                  <a:cubicBezTo>
                    <a:pt x="77" y="177"/>
                    <a:pt x="78" y="179"/>
                    <a:pt x="78" y="179"/>
                  </a:cubicBezTo>
                  <a:cubicBezTo>
                    <a:pt x="79" y="179"/>
                    <a:pt x="79" y="180"/>
                    <a:pt x="79" y="180"/>
                  </a:cubicBezTo>
                  <a:cubicBezTo>
                    <a:pt x="80" y="180"/>
                    <a:pt x="80" y="180"/>
                    <a:pt x="80" y="180"/>
                  </a:cubicBezTo>
                  <a:cubicBezTo>
                    <a:pt x="80" y="181"/>
                    <a:pt x="81" y="181"/>
                    <a:pt x="81" y="181"/>
                  </a:cubicBezTo>
                  <a:cubicBezTo>
                    <a:pt x="82" y="181"/>
                    <a:pt x="83" y="182"/>
                    <a:pt x="84" y="182"/>
                  </a:cubicBezTo>
                  <a:cubicBezTo>
                    <a:pt x="85" y="181"/>
                    <a:pt x="85" y="181"/>
                    <a:pt x="86" y="181"/>
                  </a:cubicBezTo>
                  <a:cubicBezTo>
                    <a:pt x="87" y="181"/>
                    <a:pt x="87" y="181"/>
                    <a:pt x="88" y="181"/>
                  </a:cubicBezTo>
                  <a:cubicBezTo>
                    <a:pt x="88" y="181"/>
                    <a:pt x="89" y="182"/>
                    <a:pt x="90" y="181"/>
                  </a:cubicBezTo>
                  <a:cubicBezTo>
                    <a:pt x="91" y="181"/>
                    <a:pt x="92" y="181"/>
                    <a:pt x="93" y="180"/>
                  </a:cubicBezTo>
                  <a:cubicBezTo>
                    <a:pt x="94" y="180"/>
                    <a:pt x="94" y="178"/>
                    <a:pt x="94" y="176"/>
                  </a:cubicBezTo>
                  <a:cubicBezTo>
                    <a:pt x="95" y="174"/>
                    <a:pt x="95" y="173"/>
                    <a:pt x="95" y="171"/>
                  </a:cubicBezTo>
                  <a:cubicBezTo>
                    <a:pt x="95" y="170"/>
                    <a:pt x="96" y="170"/>
                    <a:pt x="96" y="169"/>
                  </a:cubicBezTo>
                  <a:cubicBezTo>
                    <a:pt x="96" y="169"/>
                    <a:pt x="96" y="168"/>
                    <a:pt x="97" y="167"/>
                  </a:cubicBezTo>
                  <a:cubicBezTo>
                    <a:pt x="97" y="167"/>
                    <a:pt x="98" y="166"/>
                    <a:pt x="98" y="166"/>
                  </a:cubicBezTo>
                  <a:cubicBezTo>
                    <a:pt x="98" y="165"/>
                    <a:pt x="98" y="165"/>
                    <a:pt x="98" y="165"/>
                  </a:cubicBezTo>
                  <a:cubicBezTo>
                    <a:pt x="99" y="164"/>
                    <a:pt x="99" y="163"/>
                    <a:pt x="99" y="163"/>
                  </a:cubicBezTo>
                  <a:cubicBezTo>
                    <a:pt x="100" y="163"/>
                    <a:pt x="100" y="162"/>
                    <a:pt x="100" y="162"/>
                  </a:cubicBezTo>
                  <a:cubicBezTo>
                    <a:pt x="101" y="162"/>
                    <a:pt x="101" y="161"/>
                    <a:pt x="101" y="161"/>
                  </a:cubicBezTo>
                  <a:cubicBezTo>
                    <a:pt x="101" y="161"/>
                    <a:pt x="101" y="161"/>
                    <a:pt x="102" y="161"/>
                  </a:cubicBezTo>
                  <a:cubicBezTo>
                    <a:pt x="102" y="160"/>
                    <a:pt x="102" y="160"/>
                    <a:pt x="102" y="160"/>
                  </a:cubicBezTo>
                  <a:cubicBezTo>
                    <a:pt x="103" y="159"/>
                    <a:pt x="103" y="159"/>
                    <a:pt x="104" y="158"/>
                  </a:cubicBezTo>
                  <a:cubicBezTo>
                    <a:pt x="104" y="158"/>
                    <a:pt x="105" y="157"/>
                    <a:pt x="106" y="156"/>
                  </a:cubicBezTo>
                  <a:cubicBezTo>
                    <a:pt x="106" y="155"/>
                    <a:pt x="106" y="155"/>
                    <a:pt x="106" y="154"/>
                  </a:cubicBezTo>
                  <a:cubicBezTo>
                    <a:pt x="107" y="152"/>
                    <a:pt x="107" y="149"/>
                    <a:pt x="108" y="147"/>
                  </a:cubicBezTo>
                  <a:cubicBezTo>
                    <a:pt x="109" y="146"/>
                    <a:pt x="110" y="146"/>
                    <a:pt x="110" y="145"/>
                  </a:cubicBezTo>
                  <a:cubicBezTo>
                    <a:pt x="111" y="145"/>
                    <a:pt x="112" y="144"/>
                    <a:pt x="112" y="143"/>
                  </a:cubicBezTo>
                  <a:cubicBezTo>
                    <a:pt x="113" y="143"/>
                    <a:pt x="114" y="143"/>
                    <a:pt x="114" y="142"/>
                  </a:cubicBezTo>
                  <a:cubicBezTo>
                    <a:pt x="114" y="142"/>
                    <a:pt x="114" y="142"/>
                    <a:pt x="114" y="141"/>
                  </a:cubicBezTo>
                  <a:cubicBezTo>
                    <a:pt x="115" y="141"/>
                    <a:pt x="115" y="141"/>
                    <a:pt x="116" y="140"/>
                  </a:cubicBezTo>
                  <a:cubicBezTo>
                    <a:pt x="116" y="140"/>
                    <a:pt x="116" y="140"/>
                    <a:pt x="116" y="139"/>
                  </a:cubicBezTo>
                  <a:cubicBezTo>
                    <a:pt x="116" y="139"/>
                    <a:pt x="116" y="139"/>
                    <a:pt x="117" y="138"/>
                  </a:cubicBezTo>
                  <a:cubicBezTo>
                    <a:pt x="117" y="137"/>
                    <a:pt x="117" y="137"/>
                    <a:pt x="118" y="136"/>
                  </a:cubicBezTo>
                  <a:cubicBezTo>
                    <a:pt x="118" y="135"/>
                    <a:pt x="118" y="135"/>
                    <a:pt x="119" y="135"/>
                  </a:cubicBezTo>
                  <a:cubicBezTo>
                    <a:pt x="119" y="134"/>
                    <a:pt x="119" y="134"/>
                    <a:pt x="119" y="133"/>
                  </a:cubicBezTo>
                  <a:cubicBezTo>
                    <a:pt x="119" y="133"/>
                    <a:pt x="119" y="133"/>
                    <a:pt x="119" y="132"/>
                  </a:cubicBezTo>
                  <a:cubicBezTo>
                    <a:pt x="120" y="132"/>
                    <a:pt x="122" y="133"/>
                    <a:pt x="123" y="133"/>
                  </a:cubicBezTo>
                  <a:cubicBezTo>
                    <a:pt x="124" y="133"/>
                    <a:pt x="124" y="133"/>
                    <a:pt x="125" y="133"/>
                  </a:cubicBezTo>
                  <a:cubicBezTo>
                    <a:pt x="125" y="133"/>
                    <a:pt x="126" y="133"/>
                    <a:pt x="126" y="133"/>
                  </a:cubicBezTo>
                  <a:cubicBezTo>
                    <a:pt x="127" y="133"/>
                    <a:pt x="128" y="133"/>
                    <a:pt x="129" y="134"/>
                  </a:cubicBezTo>
                  <a:cubicBezTo>
                    <a:pt x="129" y="134"/>
                    <a:pt x="132" y="134"/>
                    <a:pt x="133" y="134"/>
                  </a:cubicBezTo>
                  <a:cubicBezTo>
                    <a:pt x="133" y="134"/>
                    <a:pt x="135" y="134"/>
                    <a:pt x="136" y="134"/>
                  </a:cubicBezTo>
                  <a:cubicBezTo>
                    <a:pt x="137" y="134"/>
                    <a:pt x="138" y="134"/>
                    <a:pt x="138" y="134"/>
                  </a:cubicBezTo>
                  <a:cubicBezTo>
                    <a:pt x="140" y="134"/>
                    <a:pt x="141" y="134"/>
                    <a:pt x="142" y="134"/>
                  </a:cubicBezTo>
                  <a:cubicBezTo>
                    <a:pt x="143" y="134"/>
                    <a:pt x="144" y="134"/>
                    <a:pt x="145" y="134"/>
                  </a:cubicBezTo>
                  <a:cubicBezTo>
                    <a:pt x="145" y="134"/>
                    <a:pt x="146" y="134"/>
                    <a:pt x="147" y="134"/>
                  </a:cubicBezTo>
                  <a:cubicBezTo>
                    <a:pt x="147" y="134"/>
                    <a:pt x="147" y="134"/>
                    <a:pt x="148" y="134"/>
                  </a:cubicBezTo>
                  <a:cubicBezTo>
                    <a:pt x="148" y="134"/>
                    <a:pt x="149" y="134"/>
                    <a:pt x="150" y="134"/>
                  </a:cubicBezTo>
                  <a:cubicBezTo>
                    <a:pt x="151" y="134"/>
                    <a:pt x="152" y="134"/>
                    <a:pt x="153" y="134"/>
                  </a:cubicBezTo>
                  <a:cubicBezTo>
                    <a:pt x="154" y="134"/>
                    <a:pt x="155" y="133"/>
                    <a:pt x="155" y="133"/>
                  </a:cubicBezTo>
                  <a:cubicBezTo>
                    <a:pt x="156" y="133"/>
                    <a:pt x="156" y="133"/>
                    <a:pt x="156" y="133"/>
                  </a:cubicBezTo>
                  <a:cubicBezTo>
                    <a:pt x="157" y="133"/>
                    <a:pt x="158" y="133"/>
                    <a:pt x="158" y="133"/>
                  </a:cubicBezTo>
                  <a:cubicBezTo>
                    <a:pt x="160" y="132"/>
                    <a:pt x="162" y="131"/>
                    <a:pt x="163" y="130"/>
                  </a:cubicBezTo>
                  <a:cubicBezTo>
                    <a:pt x="164" y="130"/>
                    <a:pt x="164" y="130"/>
                    <a:pt x="165" y="130"/>
                  </a:cubicBezTo>
                  <a:cubicBezTo>
                    <a:pt x="165" y="129"/>
                    <a:pt x="165" y="129"/>
                    <a:pt x="166" y="128"/>
                  </a:cubicBezTo>
                  <a:cubicBezTo>
                    <a:pt x="166" y="128"/>
                    <a:pt x="166" y="128"/>
                    <a:pt x="167" y="128"/>
                  </a:cubicBezTo>
                  <a:cubicBezTo>
                    <a:pt x="167" y="127"/>
                    <a:pt x="168" y="126"/>
                    <a:pt x="168" y="125"/>
                  </a:cubicBezTo>
                  <a:cubicBezTo>
                    <a:pt x="169" y="125"/>
                    <a:pt x="169" y="125"/>
                    <a:pt x="170" y="124"/>
                  </a:cubicBezTo>
                  <a:cubicBezTo>
                    <a:pt x="170" y="123"/>
                    <a:pt x="171" y="122"/>
                    <a:pt x="172" y="121"/>
                  </a:cubicBezTo>
                  <a:cubicBezTo>
                    <a:pt x="172" y="120"/>
                    <a:pt x="173" y="119"/>
                    <a:pt x="173" y="118"/>
                  </a:cubicBezTo>
                  <a:cubicBezTo>
                    <a:pt x="173" y="118"/>
                    <a:pt x="174" y="117"/>
                    <a:pt x="174" y="116"/>
                  </a:cubicBezTo>
                  <a:cubicBezTo>
                    <a:pt x="174" y="115"/>
                    <a:pt x="175" y="114"/>
                    <a:pt x="175" y="113"/>
                  </a:cubicBezTo>
                  <a:cubicBezTo>
                    <a:pt x="175" y="113"/>
                    <a:pt x="175" y="112"/>
                    <a:pt x="175" y="112"/>
                  </a:cubicBezTo>
                  <a:cubicBezTo>
                    <a:pt x="175" y="111"/>
                    <a:pt x="175" y="111"/>
                    <a:pt x="175" y="110"/>
                  </a:cubicBezTo>
                  <a:cubicBezTo>
                    <a:pt x="175" y="109"/>
                    <a:pt x="175" y="109"/>
                    <a:pt x="175" y="108"/>
                  </a:cubicBezTo>
                  <a:cubicBezTo>
                    <a:pt x="175" y="108"/>
                    <a:pt x="176" y="108"/>
                    <a:pt x="176" y="108"/>
                  </a:cubicBezTo>
                  <a:cubicBezTo>
                    <a:pt x="178" y="108"/>
                    <a:pt x="178" y="108"/>
                    <a:pt x="178" y="108"/>
                  </a:cubicBezTo>
                  <a:cubicBezTo>
                    <a:pt x="180" y="107"/>
                    <a:pt x="183" y="107"/>
                    <a:pt x="185" y="106"/>
                  </a:cubicBezTo>
                  <a:cubicBezTo>
                    <a:pt x="186" y="106"/>
                    <a:pt x="187" y="105"/>
                    <a:pt x="188" y="105"/>
                  </a:cubicBezTo>
                  <a:cubicBezTo>
                    <a:pt x="189" y="105"/>
                    <a:pt x="189" y="104"/>
                    <a:pt x="189" y="104"/>
                  </a:cubicBezTo>
                  <a:cubicBezTo>
                    <a:pt x="190" y="104"/>
                    <a:pt x="191" y="104"/>
                    <a:pt x="191" y="103"/>
                  </a:cubicBezTo>
                  <a:cubicBezTo>
                    <a:pt x="192" y="103"/>
                    <a:pt x="192" y="103"/>
                    <a:pt x="192" y="103"/>
                  </a:cubicBezTo>
                  <a:cubicBezTo>
                    <a:pt x="193" y="103"/>
                    <a:pt x="193" y="102"/>
                    <a:pt x="193" y="102"/>
                  </a:cubicBezTo>
                  <a:cubicBezTo>
                    <a:pt x="194" y="102"/>
                    <a:pt x="194" y="101"/>
                    <a:pt x="194" y="101"/>
                  </a:cubicBezTo>
                  <a:cubicBezTo>
                    <a:pt x="195" y="101"/>
                    <a:pt x="195" y="100"/>
                    <a:pt x="195" y="100"/>
                  </a:cubicBezTo>
                  <a:cubicBezTo>
                    <a:pt x="196" y="100"/>
                    <a:pt x="197" y="99"/>
                    <a:pt x="197" y="99"/>
                  </a:cubicBezTo>
                  <a:cubicBezTo>
                    <a:pt x="198" y="98"/>
                    <a:pt x="198" y="97"/>
                    <a:pt x="199" y="96"/>
                  </a:cubicBezTo>
                  <a:cubicBezTo>
                    <a:pt x="200" y="95"/>
                    <a:pt x="200" y="95"/>
                    <a:pt x="201" y="95"/>
                  </a:cubicBezTo>
                  <a:cubicBezTo>
                    <a:pt x="202" y="94"/>
                    <a:pt x="202" y="93"/>
                    <a:pt x="202" y="93"/>
                  </a:cubicBezTo>
                  <a:cubicBezTo>
                    <a:pt x="203" y="93"/>
                    <a:pt x="203" y="92"/>
                    <a:pt x="203" y="92"/>
                  </a:cubicBezTo>
                  <a:cubicBezTo>
                    <a:pt x="204" y="92"/>
                    <a:pt x="204" y="91"/>
                    <a:pt x="204" y="91"/>
                  </a:cubicBezTo>
                  <a:cubicBezTo>
                    <a:pt x="204" y="90"/>
                    <a:pt x="205" y="90"/>
                    <a:pt x="205" y="89"/>
                  </a:cubicBezTo>
                  <a:cubicBezTo>
                    <a:pt x="205" y="89"/>
                    <a:pt x="205" y="88"/>
                    <a:pt x="205" y="88"/>
                  </a:cubicBezTo>
                  <a:cubicBezTo>
                    <a:pt x="206" y="87"/>
                    <a:pt x="206" y="88"/>
                    <a:pt x="207" y="87"/>
                  </a:cubicBezTo>
                  <a:cubicBezTo>
                    <a:pt x="207" y="87"/>
                    <a:pt x="208" y="86"/>
                    <a:pt x="209" y="86"/>
                  </a:cubicBezTo>
                  <a:cubicBezTo>
                    <a:pt x="210" y="84"/>
                    <a:pt x="211" y="82"/>
                    <a:pt x="211" y="80"/>
                  </a:cubicBezTo>
                  <a:cubicBezTo>
                    <a:pt x="211" y="80"/>
                    <a:pt x="211" y="80"/>
                    <a:pt x="211" y="79"/>
                  </a:cubicBezTo>
                  <a:cubicBezTo>
                    <a:pt x="212" y="78"/>
                    <a:pt x="212" y="77"/>
                    <a:pt x="213" y="76"/>
                  </a:cubicBezTo>
                  <a:cubicBezTo>
                    <a:pt x="213" y="76"/>
                    <a:pt x="213" y="75"/>
                    <a:pt x="213" y="74"/>
                  </a:cubicBezTo>
                  <a:cubicBezTo>
                    <a:pt x="213" y="74"/>
                    <a:pt x="213" y="72"/>
                    <a:pt x="213" y="70"/>
                  </a:cubicBezTo>
                  <a:cubicBezTo>
                    <a:pt x="213" y="70"/>
                    <a:pt x="212" y="70"/>
                    <a:pt x="212" y="69"/>
                  </a:cubicBezTo>
                  <a:cubicBezTo>
                    <a:pt x="212" y="69"/>
                    <a:pt x="212" y="68"/>
                    <a:pt x="212" y="68"/>
                  </a:cubicBezTo>
                  <a:cubicBezTo>
                    <a:pt x="212" y="68"/>
                    <a:pt x="211" y="67"/>
                    <a:pt x="211" y="66"/>
                  </a:cubicBezTo>
                  <a:cubicBezTo>
                    <a:pt x="211" y="66"/>
                    <a:pt x="212" y="66"/>
                    <a:pt x="212" y="65"/>
                  </a:cubicBezTo>
                  <a:cubicBezTo>
                    <a:pt x="212" y="65"/>
                    <a:pt x="212" y="64"/>
                    <a:pt x="212" y="64"/>
                  </a:cubicBezTo>
                  <a:cubicBezTo>
                    <a:pt x="212" y="64"/>
                    <a:pt x="213" y="64"/>
                    <a:pt x="213" y="64"/>
                  </a:cubicBezTo>
                  <a:cubicBezTo>
                    <a:pt x="213" y="63"/>
                    <a:pt x="213" y="62"/>
                    <a:pt x="213" y="62"/>
                  </a:cubicBezTo>
                  <a:cubicBezTo>
                    <a:pt x="213" y="62"/>
                    <a:pt x="213" y="61"/>
                    <a:pt x="213" y="61"/>
                  </a:cubicBezTo>
                  <a:close/>
                  <a:moveTo>
                    <a:pt x="152" y="9"/>
                  </a:moveTo>
                  <a:cubicBezTo>
                    <a:pt x="152" y="9"/>
                    <a:pt x="152" y="9"/>
                    <a:pt x="152" y="9"/>
                  </a:cubicBezTo>
                  <a:cubicBezTo>
                    <a:pt x="152" y="9"/>
                    <a:pt x="152" y="9"/>
                    <a:pt x="153" y="10"/>
                  </a:cubicBezTo>
                  <a:cubicBezTo>
                    <a:pt x="154" y="10"/>
                    <a:pt x="154" y="10"/>
                    <a:pt x="155" y="10"/>
                  </a:cubicBezTo>
                  <a:cubicBezTo>
                    <a:pt x="157" y="10"/>
                    <a:pt x="158" y="11"/>
                    <a:pt x="160" y="12"/>
                  </a:cubicBezTo>
                  <a:cubicBezTo>
                    <a:pt x="161" y="12"/>
                    <a:pt x="162" y="12"/>
                    <a:pt x="162" y="12"/>
                  </a:cubicBezTo>
                  <a:cubicBezTo>
                    <a:pt x="163" y="13"/>
                    <a:pt x="163" y="13"/>
                    <a:pt x="163" y="13"/>
                  </a:cubicBezTo>
                  <a:cubicBezTo>
                    <a:pt x="163" y="13"/>
                    <a:pt x="163" y="14"/>
                    <a:pt x="164" y="14"/>
                  </a:cubicBezTo>
                  <a:cubicBezTo>
                    <a:pt x="164" y="14"/>
                    <a:pt x="164" y="14"/>
                    <a:pt x="164" y="14"/>
                  </a:cubicBezTo>
                  <a:cubicBezTo>
                    <a:pt x="165" y="14"/>
                    <a:pt x="165" y="15"/>
                    <a:pt x="165" y="15"/>
                  </a:cubicBezTo>
                  <a:cubicBezTo>
                    <a:pt x="165" y="15"/>
                    <a:pt x="166" y="15"/>
                    <a:pt x="166" y="15"/>
                  </a:cubicBezTo>
                  <a:cubicBezTo>
                    <a:pt x="166" y="15"/>
                    <a:pt x="166" y="15"/>
                    <a:pt x="166" y="15"/>
                  </a:cubicBezTo>
                  <a:cubicBezTo>
                    <a:pt x="167" y="16"/>
                    <a:pt x="168" y="15"/>
                    <a:pt x="168" y="15"/>
                  </a:cubicBezTo>
                  <a:cubicBezTo>
                    <a:pt x="168" y="15"/>
                    <a:pt x="169" y="16"/>
                    <a:pt x="169" y="16"/>
                  </a:cubicBezTo>
                  <a:cubicBezTo>
                    <a:pt x="169" y="16"/>
                    <a:pt x="169" y="15"/>
                    <a:pt x="170" y="15"/>
                  </a:cubicBezTo>
                  <a:cubicBezTo>
                    <a:pt x="170" y="16"/>
                    <a:pt x="170" y="16"/>
                    <a:pt x="170" y="16"/>
                  </a:cubicBezTo>
                  <a:cubicBezTo>
                    <a:pt x="171" y="16"/>
                    <a:pt x="172" y="16"/>
                    <a:pt x="173" y="17"/>
                  </a:cubicBezTo>
                  <a:cubicBezTo>
                    <a:pt x="174" y="17"/>
                    <a:pt x="174" y="18"/>
                    <a:pt x="175" y="18"/>
                  </a:cubicBezTo>
                  <a:cubicBezTo>
                    <a:pt x="175" y="18"/>
                    <a:pt x="176" y="19"/>
                    <a:pt x="176" y="19"/>
                  </a:cubicBezTo>
                  <a:cubicBezTo>
                    <a:pt x="176" y="19"/>
                    <a:pt x="176" y="20"/>
                    <a:pt x="176" y="20"/>
                  </a:cubicBezTo>
                  <a:cubicBezTo>
                    <a:pt x="177" y="20"/>
                    <a:pt x="177" y="20"/>
                    <a:pt x="177" y="20"/>
                  </a:cubicBezTo>
                  <a:cubicBezTo>
                    <a:pt x="177" y="21"/>
                    <a:pt x="177" y="21"/>
                    <a:pt x="177" y="21"/>
                  </a:cubicBezTo>
                  <a:cubicBezTo>
                    <a:pt x="178" y="21"/>
                    <a:pt x="178" y="21"/>
                    <a:pt x="178" y="22"/>
                  </a:cubicBezTo>
                  <a:cubicBezTo>
                    <a:pt x="179" y="22"/>
                    <a:pt x="179" y="22"/>
                    <a:pt x="179" y="23"/>
                  </a:cubicBezTo>
                  <a:cubicBezTo>
                    <a:pt x="179" y="23"/>
                    <a:pt x="180" y="23"/>
                    <a:pt x="180" y="23"/>
                  </a:cubicBezTo>
                  <a:cubicBezTo>
                    <a:pt x="181" y="24"/>
                    <a:pt x="181" y="25"/>
                    <a:pt x="181" y="25"/>
                  </a:cubicBezTo>
                  <a:cubicBezTo>
                    <a:pt x="182" y="26"/>
                    <a:pt x="180" y="28"/>
                    <a:pt x="181" y="29"/>
                  </a:cubicBezTo>
                  <a:cubicBezTo>
                    <a:pt x="181" y="29"/>
                    <a:pt x="182" y="30"/>
                    <a:pt x="183" y="30"/>
                  </a:cubicBezTo>
                  <a:cubicBezTo>
                    <a:pt x="184" y="29"/>
                    <a:pt x="184" y="27"/>
                    <a:pt x="185" y="26"/>
                  </a:cubicBezTo>
                  <a:cubicBezTo>
                    <a:pt x="187" y="27"/>
                    <a:pt x="188" y="28"/>
                    <a:pt x="188" y="29"/>
                  </a:cubicBezTo>
                  <a:cubicBezTo>
                    <a:pt x="189" y="29"/>
                    <a:pt x="190" y="30"/>
                    <a:pt x="190" y="30"/>
                  </a:cubicBezTo>
                  <a:cubicBezTo>
                    <a:pt x="191" y="31"/>
                    <a:pt x="191" y="31"/>
                    <a:pt x="191" y="31"/>
                  </a:cubicBezTo>
                  <a:cubicBezTo>
                    <a:pt x="191" y="32"/>
                    <a:pt x="190" y="33"/>
                    <a:pt x="190" y="34"/>
                  </a:cubicBezTo>
                  <a:cubicBezTo>
                    <a:pt x="190" y="34"/>
                    <a:pt x="189" y="33"/>
                    <a:pt x="188" y="33"/>
                  </a:cubicBezTo>
                  <a:cubicBezTo>
                    <a:pt x="188" y="33"/>
                    <a:pt x="188" y="34"/>
                    <a:pt x="188" y="34"/>
                  </a:cubicBezTo>
                  <a:cubicBezTo>
                    <a:pt x="187" y="34"/>
                    <a:pt x="187" y="33"/>
                    <a:pt x="187" y="33"/>
                  </a:cubicBezTo>
                  <a:cubicBezTo>
                    <a:pt x="186" y="33"/>
                    <a:pt x="186" y="33"/>
                    <a:pt x="185" y="33"/>
                  </a:cubicBezTo>
                  <a:cubicBezTo>
                    <a:pt x="185" y="33"/>
                    <a:pt x="185" y="33"/>
                    <a:pt x="184" y="33"/>
                  </a:cubicBezTo>
                  <a:cubicBezTo>
                    <a:pt x="184" y="33"/>
                    <a:pt x="183" y="33"/>
                    <a:pt x="183" y="33"/>
                  </a:cubicBezTo>
                  <a:cubicBezTo>
                    <a:pt x="182" y="32"/>
                    <a:pt x="182" y="31"/>
                    <a:pt x="181" y="31"/>
                  </a:cubicBezTo>
                  <a:cubicBezTo>
                    <a:pt x="181" y="30"/>
                    <a:pt x="181" y="29"/>
                    <a:pt x="180" y="29"/>
                  </a:cubicBezTo>
                  <a:cubicBezTo>
                    <a:pt x="180" y="29"/>
                    <a:pt x="180" y="28"/>
                    <a:pt x="180" y="28"/>
                  </a:cubicBezTo>
                  <a:cubicBezTo>
                    <a:pt x="179" y="27"/>
                    <a:pt x="179" y="27"/>
                    <a:pt x="178" y="26"/>
                  </a:cubicBezTo>
                  <a:cubicBezTo>
                    <a:pt x="178" y="25"/>
                    <a:pt x="177" y="25"/>
                    <a:pt x="176" y="24"/>
                  </a:cubicBezTo>
                  <a:cubicBezTo>
                    <a:pt x="176" y="23"/>
                    <a:pt x="176" y="21"/>
                    <a:pt x="176" y="21"/>
                  </a:cubicBezTo>
                  <a:cubicBezTo>
                    <a:pt x="175" y="20"/>
                    <a:pt x="175" y="20"/>
                    <a:pt x="174" y="20"/>
                  </a:cubicBezTo>
                  <a:cubicBezTo>
                    <a:pt x="174" y="20"/>
                    <a:pt x="174" y="19"/>
                    <a:pt x="174" y="19"/>
                  </a:cubicBezTo>
                  <a:cubicBezTo>
                    <a:pt x="174" y="19"/>
                    <a:pt x="173" y="19"/>
                    <a:pt x="173" y="19"/>
                  </a:cubicBezTo>
                  <a:cubicBezTo>
                    <a:pt x="171" y="18"/>
                    <a:pt x="170" y="18"/>
                    <a:pt x="168" y="17"/>
                  </a:cubicBezTo>
                  <a:cubicBezTo>
                    <a:pt x="166" y="17"/>
                    <a:pt x="166" y="17"/>
                    <a:pt x="166" y="17"/>
                  </a:cubicBezTo>
                  <a:cubicBezTo>
                    <a:pt x="165" y="17"/>
                    <a:pt x="164" y="17"/>
                    <a:pt x="163" y="17"/>
                  </a:cubicBezTo>
                  <a:cubicBezTo>
                    <a:pt x="163" y="17"/>
                    <a:pt x="162" y="17"/>
                    <a:pt x="162" y="17"/>
                  </a:cubicBezTo>
                  <a:cubicBezTo>
                    <a:pt x="161" y="17"/>
                    <a:pt x="160" y="16"/>
                    <a:pt x="159" y="15"/>
                  </a:cubicBezTo>
                  <a:cubicBezTo>
                    <a:pt x="159" y="15"/>
                    <a:pt x="158" y="15"/>
                    <a:pt x="158" y="15"/>
                  </a:cubicBezTo>
                  <a:cubicBezTo>
                    <a:pt x="157" y="14"/>
                    <a:pt x="157" y="14"/>
                    <a:pt x="156" y="14"/>
                  </a:cubicBezTo>
                  <a:cubicBezTo>
                    <a:pt x="156" y="13"/>
                    <a:pt x="156" y="14"/>
                    <a:pt x="156" y="13"/>
                  </a:cubicBezTo>
                  <a:cubicBezTo>
                    <a:pt x="155" y="13"/>
                    <a:pt x="155" y="12"/>
                    <a:pt x="155" y="12"/>
                  </a:cubicBezTo>
                  <a:cubicBezTo>
                    <a:pt x="154" y="11"/>
                    <a:pt x="153" y="11"/>
                    <a:pt x="153" y="10"/>
                  </a:cubicBezTo>
                  <a:cubicBezTo>
                    <a:pt x="152" y="10"/>
                    <a:pt x="152" y="10"/>
                    <a:pt x="151" y="10"/>
                  </a:cubicBezTo>
                  <a:cubicBezTo>
                    <a:pt x="151" y="9"/>
                    <a:pt x="152" y="9"/>
                    <a:pt x="152" y="9"/>
                  </a:cubicBezTo>
                  <a:close/>
                  <a:moveTo>
                    <a:pt x="150" y="9"/>
                  </a:moveTo>
                  <a:cubicBezTo>
                    <a:pt x="150" y="9"/>
                    <a:pt x="150" y="9"/>
                    <a:pt x="150" y="9"/>
                  </a:cubicBezTo>
                  <a:cubicBezTo>
                    <a:pt x="150" y="9"/>
                    <a:pt x="150" y="9"/>
                    <a:pt x="150" y="9"/>
                  </a:cubicBezTo>
                  <a:cubicBezTo>
                    <a:pt x="150" y="9"/>
                    <a:pt x="150" y="9"/>
                    <a:pt x="150" y="9"/>
                  </a:cubicBezTo>
                  <a:cubicBezTo>
                    <a:pt x="150" y="9"/>
                    <a:pt x="150" y="9"/>
                    <a:pt x="150" y="9"/>
                  </a:cubicBezTo>
                  <a:close/>
                  <a:moveTo>
                    <a:pt x="128" y="6"/>
                  </a:moveTo>
                  <a:cubicBezTo>
                    <a:pt x="128" y="6"/>
                    <a:pt x="128" y="6"/>
                    <a:pt x="128" y="6"/>
                  </a:cubicBezTo>
                  <a:cubicBezTo>
                    <a:pt x="129" y="6"/>
                    <a:pt x="130" y="6"/>
                    <a:pt x="131" y="6"/>
                  </a:cubicBezTo>
                  <a:cubicBezTo>
                    <a:pt x="132" y="6"/>
                    <a:pt x="132" y="6"/>
                    <a:pt x="133" y="6"/>
                  </a:cubicBezTo>
                  <a:cubicBezTo>
                    <a:pt x="135" y="6"/>
                    <a:pt x="136" y="7"/>
                    <a:pt x="138" y="8"/>
                  </a:cubicBezTo>
                  <a:cubicBezTo>
                    <a:pt x="139" y="8"/>
                    <a:pt x="139" y="8"/>
                    <a:pt x="140" y="8"/>
                  </a:cubicBezTo>
                  <a:cubicBezTo>
                    <a:pt x="141" y="9"/>
                    <a:pt x="141" y="9"/>
                    <a:pt x="141" y="9"/>
                  </a:cubicBezTo>
                  <a:cubicBezTo>
                    <a:pt x="142" y="9"/>
                    <a:pt x="142" y="9"/>
                    <a:pt x="142" y="9"/>
                  </a:cubicBezTo>
                  <a:cubicBezTo>
                    <a:pt x="142" y="9"/>
                    <a:pt x="143" y="10"/>
                    <a:pt x="143" y="10"/>
                  </a:cubicBezTo>
                  <a:cubicBezTo>
                    <a:pt x="143" y="10"/>
                    <a:pt x="144" y="10"/>
                    <a:pt x="144" y="10"/>
                  </a:cubicBezTo>
                  <a:cubicBezTo>
                    <a:pt x="145" y="11"/>
                    <a:pt x="145" y="11"/>
                    <a:pt x="146" y="11"/>
                  </a:cubicBezTo>
                  <a:cubicBezTo>
                    <a:pt x="146" y="12"/>
                    <a:pt x="146" y="12"/>
                    <a:pt x="145" y="12"/>
                  </a:cubicBezTo>
                  <a:cubicBezTo>
                    <a:pt x="145" y="12"/>
                    <a:pt x="144" y="11"/>
                    <a:pt x="143" y="12"/>
                  </a:cubicBezTo>
                  <a:cubicBezTo>
                    <a:pt x="142" y="12"/>
                    <a:pt x="141" y="12"/>
                    <a:pt x="141" y="12"/>
                  </a:cubicBezTo>
                  <a:cubicBezTo>
                    <a:pt x="141" y="12"/>
                    <a:pt x="140" y="11"/>
                    <a:pt x="140" y="11"/>
                  </a:cubicBezTo>
                  <a:cubicBezTo>
                    <a:pt x="140" y="11"/>
                    <a:pt x="139" y="11"/>
                    <a:pt x="139" y="11"/>
                  </a:cubicBezTo>
                  <a:cubicBezTo>
                    <a:pt x="137" y="11"/>
                    <a:pt x="136" y="10"/>
                    <a:pt x="135" y="10"/>
                  </a:cubicBezTo>
                  <a:cubicBezTo>
                    <a:pt x="134" y="10"/>
                    <a:pt x="133" y="10"/>
                    <a:pt x="133" y="10"/>
                  </a:cubicBezTo>
                  <a:cubicBezTo>
                    <a:pt x="132" y="10"/>
                    <a:pt x="131" y="10"/>
                    <a:pt x="131" y="10"/>
                  </a:cubicBezTo>
                  <a:cubicBezTo>
                    <a:pt x="130" y="10"/>
                    <a:pt x="130" y="10"/>
                    <a:pt x="130" y="10"/>
                  </a:cubicBezTo>
                  <a:cubicBezTo>
                    <a:pt x="129" y="10"/>
                    <a:pt x="129" y="10"/>
                    <a:pt x="128" y="9"/>
                  </a:cubicBezTo>
                  <a:cubicBezTo>
                    <a:pt x="128" y="9"/>
                    <a:pt x="127" y="10"/>
                    <a:pt x="127" y="9"/>
                  </a:cubicBezTo>
                  <a:cubicBezTo>
                    <a:pt x="127" y="9"/>
                    <a:pt x="127" y="8"/>
                    <a:pt x="127" y="8"/>
                  </a:cubicBezTo>
                  <a:cubicBezTo>
                    <a:pt x="127" y="7"/>
                    <a:pt x="127" y="7"/>
                    <a:pt x="127" y="7"/>
                  </a:cubicBezTo>
                  <a:cubicBezTo>
                    <a:pt x="127" y="6"/>
                    <a:pt x="127" y="6"/>
                    <a:pt x="128" y="6"/>
                  </a:cubicBezTo>
                  <a:close/>
                  <a:moveTo>
                    <a:pt x="43" y="56"/>
                  </a:moveTo>
                  <a:cubicBezTo>
                    <a:pt x="43" y="56"/>
                    <a:pt x="43" y="56"/>
                    <a:pt x="43" y="57"/>
                  </a:cubicBezTo>
                  <a:cubicBezTo>
                    <a:pt x="43" y="58"/>
                    <a:pt x="44" y="59"/>
                    <a:pt x="45" y="60"/>
                  </a:cubicBezTo>
                  <a:cubicBezTo>
                    <a:pt x="45" y="60"/>
                    <a:pt x="45" y="60"/>
                    <a:pt x="44" y="60"/>
                  </a:cubicBezTo>
                  <a:cubicBezTo>
                    <a:pt x="44" y="60"/>
                    <a:pt x="44" y="60"/>
                    <a:pt x="43" y="60"/>
                  </a:cubicBezTo>
                  <a:cubicBezTo>
                    <a:pt x="43" y="60"/>
                    <a:pt x="42" y="60"/>
                    <a:pt x="42" y="60"/>
                  </a:cubicBezTo>
                  <a:cubicBezTo>
                    <a:pt x="40" y="60"/>
                    <a:pt x="40" y="60"/>
                    <a:pt x="40" y="60"/>
                  </a:cubicBezTo>
                  <a:cubicBezTo>
                    <a:pt x="40" y="61"/>
                    <a:pt x="39" y="61"/>
                    <a:pt x="38" y="61"/>
                  </a:cubicBezTo>
                  <a:cubicBezTo>
                    <a:pt x="38" y="62"/>
                    <a:pt x="37" y="62"/>
                    <a:pt x="37" y="62"/>
                  </a:cubicBezTo>
                  <a:cubicBezTo>
                    <a:pt x="36" y="62"/>
                    <a:pt x="35" y="63"/>
                    <a:pt x="34" y="63"/>
                  </a:cubicBezTo>
                  <a:cubicBezTo>
                    <a:pt x="34" y="63"/>
                    <a:pt x="34" y="63"/>
                    <a:pt x="34" y="63"/>
                  </a:cubicBezTo>
                  <a:cubicBezTo>
                    <a:pt x="33" y="62"/>
                    <a:pt x="34" y="60"/>
                    <a:pt x="33" y="58"/>
                  </a:cubicBezTo>
                  <a:cubicBezTo>
                    <a:pt x="33" y="57"/>
                    <a:pt x="34" y="57"/>
                    <a:pt x="35" y="57"/>
                  </a:cubicBezTo>
                  <a:cubicBezTo>
                    <a:pt x="36" y="56"/>
                    <a:pt x="38" y="55"/>
                    <a:pt x="39" y="54"/>
                  </a:cubicBezTo>
                  <a:cubicBezTo>
                    <a:pt x="39" y="54"/>
                    <a:pt x="39" y="53"/>
                    <a:pt x="39" y="53"/>
                  </a:cubicBezTo>
                  <a:cubicBezTo>
                    <a:pt x="40" y="53"/>
                    <a:pt x="40" y="53"/>
                    <a:pt x="40" y="52"/>
                  </a:cubicBezTo>
                  <a:cubicBezTo>
                    <a:pt x="41" y="52"/>
                    <a:pt x="41" y="52"/>
                    <a:pt x="41" y="52"/>
                  </a:cubicBezTo>
                  <a:cubicBezTo>
                    <a:pt x="42" y="53"/>
                    <a:pt x="42" y="54"/>
                    <a:pt x="43" y="56"/>
                  </a:cubicBezTo>
                  <a:close/>
                  <a:moveTo>
                    <a:pt x="21" y="63"/>
                  </a:moveTo>
                  <a:cubicBezTo>
                    <a:pt x="21" y="62"/>
                    <a:pt x="21" y="62"/>
                    <a:pt x="21" y="61"/>
                  </a:cubicBezTo>
                  <a:cubicBezTo>
                    <a:pt x="21" y="61"/>
                    <a:pt x="21" y="60"/>
                    <a:pt x="21" y="60"/>
                  </a:cubicBezTo>
                  <a:cubicBezTo>
                    <a:pt x="22" y="60"/>
                    <a:pt x="22" y="59"/>
                    <a:pt x="22" y="59"/>
                  </a:cubicBezTo>
                  <a:cubicBezTo>
                    <a:pt x="22" y="58"/>
                    <a:pt x="22" y="58"/>
                    <a:pt x="23" y="57"/>
                  </a:cubicBezTo>
                  <a:cubicBezTo>
                    <a:pt x="23" y="56"/>
                    <a:pt x="24" y="54"/>
                    <a:pt x="24" y="53"/>
                  </a:cubicBezTo>
                  <a:cubicBezTo>
                    <a:pt x="25" y="52"/>
                    <a:pt x="26" y="51"/>
                    <a:pt x="27" y="49"/>
                  </a:cubicBezTo>
                  <a:cubicBezTo>
                    <a:pt x="27" y="49"/>
                    <a:pt x="28" y="48"/>
                    <a:pt x="28" y="48"/>
                  </a:cubicBezTo>
                  <a:cubicBezTo>
                    <a:pt x="29" y="47"/>
                    <a:pt x="29" y="47"/>
                    <a:pt x="29" y="47"/>
                  </a:cubicBezTo>
                  <a:cubicBezTo>
                    <a:pt x="29" y="46"/>
                    <a:pt x="30" y="46"/>
                    <a:pt x="30" y="46"/>
                  </a:cubicBezTo>
                  <a:cubicBezTo>
                    <a:pt x="30" y="45"/>
                    <a:pt x="30" y="45"/>
                    <a:pt x="31" y="45"/>
                  </a:cubicBezTo>
                  <a:cubicBezTo>
                    <a:pt x="31" y="45"/>
                    <a:pt x="31" y="44"/>
                    <a:pt x="32" y="44"/>
                  </a:cubicBezTo>
                  <a:cubicBezTo>
                    <a:pt x="33" y="43"/>
                    <a:pt x="34" y="42"/>
                    <a:pt x="35" y="41"/>
                  </a:cubicBezTo>
                  <a:cubicBezTo>
                    <a:pt x="35" y="41"/>
                    <a:pt x="36" y="42"/>
                    <a:pt x="37" y="42"/>
                  </a:cubicBezTo>
                  <a:cubicBezTo>
                    <a:pt x="38" y="42"/>
                    <a:pt x="39" y="42"/>
                    <a:pt x="39" y="41"/>
                  </a:cubicBezTo>
                  <a:cubicBezTo>
                    <a:pt x="40" y="41"/>
                    <a:pt x="40" y="41"/>
                    <a:pt x="41" y="42"/>
                  </a:cubicBezTo>
                  <a:cubicBezTo>
                    <a:pt x="41" y="42"/>
                    <a:pt x="41" y="42"/>
                    <a:pt x="41" y="42"/>
                  </a:cubicBezTo>
                  <a:cubicBezTo>
                    <a:pt x="40" y="43"/>
                    <a:pt x="39" y="43"/>
                    <a:pt x="39" y="44"/>
                  </a:cubicBezTo>
                  <a:cubicBezTo>
                    <a:pt x="38" y="44"/>
                    <a:pt x="38" y="45"/>
                    <a:pt x="38" y="45"/>
                  </a:cubicBezTo>
                  <a:cubicBezTo>
                    <a:pt x="38" y="46"/>
                    <a:pt x="38" y="46"/>
                    <a:pt x="37" y="46"/>
                  </a:cubicBezTo>
                  <a:cubicBezTo>
                    <a:pt x="37" y="47"/>
                    <a:pt x="37" y="47"/>
                    <a:pt x="37" y="48"/>
                  </a:cubicBezTo>
                  <a:cubicBezTo>
                    <a:pt x="37" y="48"/>
                    <a:pt x="37" y="48"/>
                    <a:pt x="37" y="49"/>
                  </a:cubicBezTo>
                  <a:cubicBezTo>
                    <a:pt x="37" y="49"/>
                    <a:pt x="36" y="49"/>
                    <a:pt x="36" y="50"/>
                  </a:cubicBezTo>
                  <a:cubicBezTo>
                    <a:pt x="36" y="50"/>
                    <a:pt x="36" y="51"/>
                    <a:pt x="35" y="51"/>
                  </a:cubicBezTo>
                  <a:cubicBezTo>
                    <a:pt x="34" y="51"/>
                    <a:pt x="33" y="52"/>
                    <a:pt x="32" y="53"/>
                  </a:cubicBezTo>
                  <a:cubicBezTo>
                    <a:pt x="32" y="53"/>
                    <a:pt x="32" y="53"/>
                    <a:pt x="31" y="53"/>
                  </a:cubicBezTo>
                  <a:cubicBezTo>
                    <a:pt x="30" y="53"/>
                    <a:pt x="30" y="53"/>
                    <a:pt x="30" y="53"/>
                  </a:cubicBezTo>
                  <a:cubicBezTo>
                    <a:pt x="29" y="53"/>
                    <a:pt x="29" y="53"/>
                    <a:pt x="29" y="53"/>
                  </a:cubicBezTo>
                  <a:cubicBezTo>
                    <a:pt x="29" y="54"/>
                    <a:pt x="29" y="56"/>
                    <a:pt x="29" y="57"/>
                  </a:cubicBezTo>
                  <a:cubicBezTo>
                    <a:pt x="30" y="58"/>
                    <a:pt x="30" y="58"/>
                    <a:pt x="31" y="59"/>
                  </a:cubicBezTo>
                  <a:cubicBezTo>
                    <a:pt x="31" y="60"/>
                    <a:pt x="30" y="60"/>
                    <a:pt x="30" y="61"/>
                  </a:cubicBezTo>
                  <a:cubicBezTo>
                    <a:pt x="30" y="62"/>
                    <a:pt x="30" y="62"/>
                    <a:pt x="29" y="63"/>
                  </a:cubicBezTo>
                  <a:cubicBezTo>
                    <a:pt x="28" y="64"/>
                    <a:pt x="27" y="65"/>
                    <a:pt x="27" y="66"/>
                  </a:cubicBezTo>
                  <a:cubicBezTo>
                    <a:pt x="25" y="67"/>
                    <a:pt x="22" y="67"/>
                    <a:pt x="21" y="66"/>
                  </a:cubicBezTo>
                  <a:cubicBezTo>
                    <a:pt x="20" y="65"/>
                    <a:pt x="20" y="64"/>
                    <a:pt x="21" y="63"/>
                  </a:cubicBezTo>
                  <a:close/>
                  <a:moveTo>
                    <a:pt x="13" y="71"/>
                  </a:moveTo>
                  <a:cubicBezTo>
                    <a:pt x="13" y="70"/>
                    <a:pt x="13" y="69"/>
                    <a:pt x="13" y="69"/>
                  </a:cubicBezTo>
                  <a:cubicBezTo>
                    <a:pt x="13" y="67"/>
                    <a:pt x="14" y="66"/>
                    <a:pt x="15" y="65"/>
                  </a:cubicBezTo>
                  <a:cubicBezTo>
                    <a:pt x="15" y="65"/>
                    <a:pt x="15" y="65"/>
                    <a:pt x="15" y="65"/>
                  </a:cubicBezTo>
                  <a:cubicBezTo>
                    <a:pt x="16" y="65"/>
                    <a:pt x="16" y="65"/>
                    <a:pt x="16" y="65"/>
                  </a:cubicBezTo>
                  <a:cubicBezTo>
                    <a:pt x="16" y="66"/>
                    <a:pt x="15" y="66"/>
                    <a:pt x="15" y="67"/>
                  </a:cubicBezTo>
                  <a:cubicBezTo>
                    <a:pt x="16" y="68"/>
                    <a:pt x="16" y="71"/>
                    <a:pt x="15" y="72"/>
                  </a:cubicBezTo>
                  <a:cubicBezTo>
                    <a:pt x="15" y="73"/>
                    <a:pt x="15" y="74"/>
                    <a:pt x="15" y="75"/>
                  </a:cubicBezTo>
                  <a:cubicBezTo>
                    <a:pt x="15" y="75"/>
                    <a:pt x="13" y="75"/>
                    <a:pt x="13" y="76"/>
                  </a:cubicBezTo>
                  <a:cubicBezTo>
                    <a:pt x="12" y="76"/>
                    <a:pt x="12" y="76"/>
                    <a:pt x="12" y="76"/>
                  </a:cubicBezTo>
                  <a:cubicBezTo>
                    <a:pt x="12" y="74"/>
                    <a:pt x="12" y="72"/>
                    <a:pt x="13" y="71"/>
                  </a:cubicBezTo>
                  <a:close/>
                  <a:moveTo>
                    <a:pt x="11" y="86"/>
                  </a:moveTo>
                  <a:cubicBezTo>
                    <a:pt x="11" y="85"/>
                    <a:pt x="12" y="85"/>
                    <a:pt x="12" y="84"/>
                  </a:cubicBezTo>
                  <a:cubicBezTo>
                    <a:pt x="12" y="83"/>
                    <a:pt x="13" y="83"/>
                    <a:pt x="13" y="83"/>
                  </a:cubicBezTo>
                  <a:cubicBezTo>
                    <a:pt x="13" y="82"/>
                    <a:pt x="13" y="82"/>
                    <a:pt x="13" y="81"/>
                  </a:cubicBezTo>
                  <a:cubicBezTo>
                    <a:pt x="14" y="81"/>
                    <a:pt x="15" y="81"/>
                    <a:pt x="16" y="80"/>
                  </a:cubicBezTo>
                  <a:cubicBezTo>
                    <a:pt x="18" y="80"/>
                    <a:pt x="18" y="81"/>
                    <a:pt x="19" y="82"/>
                  </a:cubicBezTo>
                  <a:cubicBezTo>
                    <a:pt x="19" y="82"/>
                    <a:pt x="20" y="82"/>
                    <a:pt x="20" y="82"/>
                  </a:cubicBezTo>
                  <a:cubicBezTo>
                    <a:pt x="21" y="82"/>
                    <a:pt x="21" y="83"/>
                    <a:pt x="22" y="83"/>
                  </a:cubicBezTo>
                  <a:cubicBezTo>
                    <a:pt x="22" y="83"/>
                    <a:pt x="22" y="83"/>
                    <a:pt x="22" y="83"/>
                  </a:cubicBezTo>
                  <a:cubicBezTo>
                    <a:pt x="21" y="84"/>
                    <a:pt x="21" y="84"/>
                    <a:pt x="20" y="85"/>
                  </a:cubicBezTo>
                  <a:cubicBezTo>
                    <a:pt x="20" y="85"/>
                    <a:pt x="20" y="86"/>
                    <a:pt x="19" y="87"/>
                  </a:cubicBezTo>
                  <a:cubicBezTo>
                    <a:pt x="19" y="88"/>
                    <a:pt x="18" y="88"/>
                    <a:pt x="17" y="89"/>
                  </a:cubicBezTo>
                  <a:cubicBezTo>
                    <a:pt x="17" y="89"/>
                    <a:pt x="17" y="90"/>
                    <a:pt x="17" y="90"/>
                  </a:cubicBezTo>
                  <a:cubicBezTo>
                    <a:pt x="17" y="90"/>
                    <a:pt x="17" y="90"/>
                    <a:pt x="17" y="91"/>
                  </a:cubicBezTo>
                  <a:cubicBezTo>
                    <a:pt x="16" y="91"/>
                    <a:pt x="16" y="91"/>
                    <a:pt x="16" y="92"/>
                  </a:cubicBezTo>
                  <a:cubicBezTo>
                    <a:pt x="16" y="92"/>
                    <a:pt x="16" y="93"/>
                    <a:pt x="16" y="93"/>
                  </a:cubicBezTo>
                  <a:cubicBezTo>
                    <a:pt x="15" y="94"/>
                    <a:pt x="13" y="95"/>
                    <a:pt x="12" y="94"/>
                  </a:cubicBezTo>
                  <a:cubicBezTo>
                    <a:pt x="12" y="93"/>
                    <a:pt x="11" y="91"/>
                    <a:pt x="11" y="90"/>
                  </a:cubicBezTo>
                  <a:cubicBezTo>
                    <a:pt x="11" y="89"/>
                    <a:pt x="11" y="89"/>
                    <a:pt x="11" y="89"/>
                  </a:cubicBezTo>
                  <a:cubicBezTo>
                    <a:pt x="11" y="88"/>
                    <a:pt x="11" y="87"/>
                    <a:pt x="11" y="86"/>
                  </a:cubicBezTo>
                  <a:close/>
                  <a:moveTo>
                    <a:pt x="5" y="100"/>
                  </a:moveTo>
                  <a:cubicBezTo>
                    <a:pt x="5" y="99"/>
                    <a:pt x="6" y="97"/>
                    <a:pt x="6" y="97"/>
                  </a:cubicBezTo>
                  <a:cubicBezTo>
                    <a:pt x="5" y="96"/>
                    <a:pt x="6" y="95"/>
                    <a:pt x="6" y="95"/>
                  </a:cubicBezTo>
                  <a:cubicBezTo>
                    <a:pt x="5" y="93"/>
                    <a:pt x="5" y="93"/>
                    <a:pt x="6" y="91"/>
                  </a:cubicBezTo>
                  <a:cubicBezTo>
                    <a:pt x="6" y="91"/>
                    <a:pt x="6" y="91"/>
                    <a:pt x="6" y="90"/>
                  </a:cubicBezTo>
                  <a:cubicBezTo>
                    <a:pt x="6" y="90"/>
                    <a:pt x="6" y="90"/>
                    <a:pt x="6" y="90"/>
                  </a:cubicBezTo>
                  <a:cubicBezTo>
                    <a:pt x="6" y="90"/>
                    <a:pt x="6" y="89"/>
                    <a:pt x="6" y="89"/>
                  </a:cubicBezTo>
                  <a:cubicBezTo>
                    <a:pt x="6" y="89"/>
                    <a:pt x="6" y="88"/>
                    <a:pt x="6" y="87"/>
                  </a:cubicBezTo>
                  <a:cubicBezTo>
                    <a:pt x="6" y="87"/>
                    <a:pt x="6" y="87"/>
                    <a:pt x="6" y="86"/>
                  </a:cubicBezTo>
                  <a:cubicBezTo>
                    <a:pt x="6" y="86"/>
                    <a:pt x="7" y="85"/>
                    <a:pt x="7" y="84"/>
                  </a:cubicBezTo>
                  <a:cubicBezTo>
                    <a:pt x="7" y="84"/>
                    <a:pt x="7" y="84"/>
                    <a:pt x="7" y="84"/>
                  </a:cubicBezTo>
                  <a:cubicBezTo>
                    <a:pt x="7" y="83"/>
                    <a:pt x="7" y="81"/>
                    <a:pt x="8" y="80"/>
                  </a:cubicBezTo>
                  <a:cubicBezTo>
                    <a:pt x="8" y="79"/>
                    <a:pt x="7" y="79"/>
                    <a:pt x="8" y="78"/>
                  </a:cubicBezTo>
                  <a:cubicBezTo>
                    <a:pt x="9" y="78"/>
                    <a:pt x="9" y="78"/>
                    <a:pt x="9" y="78"/>
                  </a:cubicBezTo>
                  <a:cubicBezTo>
                    <a:pt x="9" y="78"/>
                    <a:pt x="9" y="78"/>
                    <a:pt x="9" y="78"/>
                  </a:cubicBezTo>
                  <a:cubicBezTo>
                    <a:pt x="9" y="79"/>
                    <a:pt x="9" y="80"/>
                    <a:pt x="9" y="80"/>
                  </a:cubicBezTo>
                  <a:cubicBezTo>
                    <a:pt x="8" y="81"/>
                    <a:pt x="8" y="82"/>
                    <a:pt x="8" y="82"/>
                  </a:cubicBezTo>
                  <a:cubicBezTo>
                    <a:pt x="8" y="83"/>
                    <a:pt x="8" y="83"/>
                    <a:pt x="8" y="84"/>
                  </a:cubicBezTo>
                  <a:cubicBezTo>
                    <a:pt x="8" y="85"/>
                    <a:pt x="8" y="85"/>
                    <a:pt x="8" y="86"/>
                  </a:cubicBezTo>
                  <a:cubicBezTo>
                    <a:pt x="8" y="86"/>
                    <a:pt x="8" y="88"/>
                    <a:pt x="8" y="89"/>
                  </a:cubicBezTo>
                  <a:cubicBezTo>
                    <a:pt x="8" y="89"/>
                    <a:pt x="7" y="90"/>
                    <a:pt x="7" y="91"/>
                  </a:cubicBezTo>
                  <a:cubicBezTo>
                    <a:pt x="8" y="92"/>
                    <a:pt x="8" y="93"/>
                    <a:pt x="8" y="94"/>
                  </a:cubicBezTo>
                  <a:cubicBezTo>
                    <a:pt x="8" y="95"/>
                    <a:pt x="7" y="96"/>
                    <a:pt x="7" y="97"/>
                  </a:cubicBezTo>
                  <a:cubicBezTo>
                    <a:pt x="7" y="98"/>
                    <a:pt x="7" y="98"/>
                    <a:pt x="7" y="98"/>
                  </a:cubicBezTo>
                  <a:cubicBezTo>
                    <a:pt x="7" y="98"/>
                    <a:pt x="7" y="99"/>
                    <a:pt x="7" y="99"/>
                  </a:cubicBezTo>
                  <a:cubicBezTo>
                    <a:pt x="7" y="100"/>
                    <a:pt x="7" y="100"/>
                    <a:pt x="7" y="101"/>
                  </a:cubicBezTo>
                  <a:cubicBezTo>
                    <a:pt x="7" y="101"/>
                    <a:pt x="7" y="102"/>
                    <a:pt x="7" y="103"/>
                  </a:cubicBezTo>
                  <a:cubicBezTo>
                    <a:pt x="7" y="104"/>
                    <a:pt x="8" y="105"/>
                    <a:pt x="7" y="105"/>
                  </a:cubicBezTo>
                  <a:cubicBezTo>
                    <a:pt x="7" y="105"/>
                    <a:pt x="7" y="105"/>
                    <a:pt x="7" y="105"/>
                  </a:cubicBezTo>
                  <a:cubicBezTo>
                    <a:pt x="6" y="104"/>
                    <a:pt x="6" y="103"/>
                    <a:pt x="5" y="102"/>
                  </a:cubicBezTo>
                  <a:cubicBezTo>
                    <a:pt x="5" y="101"/>
                    <a:pt x="5" y="101"/>
                    <a:pt x="5" y="100"/>
                  </a:cubicBezTo>
                  <a:close/>
                  <a:moveTo>
                    <a:pt x="12" y="123"/>
                  </a:moveTo>
                  <a:cubicBezTo>
                    <a:pt x="12" y="124"/>
                    <a:pt x="12" y="124"/>
                    <a:pt x="12" y="124"/>
                  </a:cubicBezTo>
                  <a:cubicBezTo>
                    <a:pt x="12" y="124"/>
                    <a:pt x="12" y="124"/>
                    <a:pt x="12" y="124"/>
                  </a:cubicBezTo>
                  <a:cubicBezTo>
                    <a:pt x="11" y="123"/>
                    <a:pt x="11" y="122"/>
                    <a:pt x="10" y="121"/>
                  </a:cubicBezTo>
                  <a:cubicBezTo>
                    <a:pt x="10" y="121"/>
                    <a:pt x="9" y="120"/>
                    <a:pt x="9" y="119"/>
                  </a:cubicBezTo>
                  <a:cubicBezTo>
                    <a:pt x="8" y="119"/>
                    <a:pt x="8" y="119"/>
                    <a:pt x="8" y="118"/>
                  </a:cubicBezTo>
                  <a:cubicBezTo>
                    <a:pt x="7" y="117"/>
                    <a:pt x="6" y="116"/>
                    <a:pt x="6" y="114"/>
                  </a:cubicBezTo>
                  <a:cubicBezTo>
                    <a:pt x="7" y="114"/>
                    <a:pt x="7" y="115"/>
                    <a:pt x="7" y="115"/>
                  </a:cubicBezTo>
                  <a:cubicBezTo>
                    <a:pt x="8" y="116"/>
                    <a:pt x="8" y="117"/>
                    <a:pt x="9" y="117"/>
                  </a:cubicBezTo>
                  <a:cubicBezTo>
                    <a:pt x="9" y="117"/>
                    <a:pt x="10" y="117"/>
                    <a:pt x="10" y="118"/>
                  </a:cubicBezTo>
                  <a:cubicBezTo>
                    <a:pt x="11" y="119"/>
                    <a:pt x="11" y="120"/>
                    <a:pt x="12" y="121"/>
                  </a:cubicBezTo>
                  <a:cubicBezTo>
                    <a:pt x="12" y="121"/>
                    <a:pt x="13" y="123"/>
                    <a:pt x="12" y="123"/>
                  </a:cubicBezTo>
                  <a:close/>
                  <a:moveTo>
                    <a:pt x="31" y="138"/>
                  </a:moveTo>
                  <a:cubicBezTo>
                    <a:pt x="31" y="138"/>
                    <a:pt x="31" y="138"/>
                    <a:pt x="31" y="139"/>
                  </a:cubicBezTo>
                  <a:cubicBezTo>
                    <a:pt x="30" y="138"/>
                    <a:pt x="30" y="138"/>
                    <a:pt x="30" y="138"/>
                  </a:cubicBezTo>
                  <a:cubicBezTo>
                    <a:pt x="30" y="138"/>
                    <a:pt x="30" y="138"/>
                    <a:pt x="30" y="138"/>
                  </a:cubicBezTo>
                  <a:cubicBezTo>
                    <a:pt x="31" y="137"/>
                    <a:pt x="31" y="137"/>
                    <a:pt x="31" y="137"/>
                  </a:cubicBezTo>
                  <a:cubicBezTo>
                    <a:pt x="31" y="137"/>
                    <a:pt x="31" y="137"/>
                    <a:pt x="31" y="137"/>
                  </a:cubicBezTo>
                  <a:cubicBezTo>
                    <a:pt x="31" y="138"/>
                    <a:pt x="31" y="138"/>
                    <a:pt x="31" y="138"/>
                  </a:cubicBezTo>
                  <a:cubicBezTo>
                    <a:pt x="31" y="138"/>
                    <a:pt x="31" y="138"/>
                    <a:pt x="31" y="138"/>
                  </a:cubicBezTo>
                  <a:close/>
                  <a:moveTo>
                    <a:pt x="33" y="132"/>
                  </a:moveTo>
                  <a:cubicBezTo>
                    <a:pt x="32" y="132"/>
                    <a:pt x="32" y="132"/>
                    <a:pt x="32" y="132"/>
                  </a:cubicBezTo>
                  <a:cubicBezTo>
                    <a:pt x="32" y="132"/>
                    <a:pt x="32" y="132"/>
                    <a:pt x="32" y="132"/>
                  </a:cubicBezTo>
                  <a:cubicBezTo>
                    <a:pt x="32" y="131"/>
                    <a:pt x="33" y="131"/>
                    <a:pt x="33" y="131"/>
                  </a:cubicBezTo>
                  <a:cubicBezTo>
                    <a:pt x="35" y="130"/>
                    <a:pt x="37" y="130"/>
                    <a:pt x="38" y="129"/>
                  </a:cubicBezTo>
                  <a:cubicBezTo>
                    <a:pt x="38" y="129"/>
                    <a:pt x="38" y="129"/>
                    <a:pt x="38" y="129"/>
                  </a:cubicBezTo>
                  <a:cubicBezTo>
                    <a:pt x="38" y="129"/>
                    <a:pt x="38" y="129"/>
                    <a:pt x="38" y="129"/>
                  </a:cubicBezTo>
                  <a:cubicBezTo>
                    <a:pt x="38" y="129"/>
                    <a:pt x="38" y="129"/>
                    <a:pt x="38" y="130"/>
                  </a:cubicBezTo>
                  <a:cubicBezTo>
                    <a:pt x="38" y="130"/>
                    <a:pt x="37" y="130"/>
                    <a:pt x="36" y="130"/>
                  </a:cubicBezTo>
                  <a:cubicBezTo>
                    <a:pt x="36" y="131"/>
                    <a:pt x="35" y="131"/>
                    <a:pt x="35" y="131"/>
                  </a:cubicBezTo>
                  <a:cubicBezTo>
                    <a:pt x="34" y="131"/>
                    <a:pt x="33" y="132"/>
                    <a:pt x="33" y="132"/>
                  </a:cubicBezTo>
                  <a:close/>
                  <a:moveTo>
                    <a:pt x="87" y="125"/>
                  </a:moveTo>
                  <a:cubicBezTo>
                    <a:pt x="85" y="126"/>
                    <a:pt x="82" y="126"/>
                    <a:pt x="80" y="126"/>
                  </a:cubicBezTo>
                  <a:cubicBezTo>
                    <a:pt x="79" y="126"/>
                    <a:pt x="78" y="126"/>
                    <a:pt x="77" y="126"/>
                  </a:cubicBezTo>
                  <a:cubicBezTo>
                    <a:pt x="76" y="126"/>
                    <a:pt x="75" y="126"/>
                    <a:pt x="74" y="126"/>
                  </a:cubicBezTo>
                  <a:cubicBezTo>
                    <a:pt x="73" y="126"/>
                    <a:pt x="73" y="126"/>
                    <a:pt x="73" y="126"/>
                  </a:cubicBezTo>
                  <a:cubicBezTo>
                    <a:pt x="72" y="126"/>
                    <a:pt x="71" y="126"/>
                    <a:pt x="70" y="126"/>
                  </a:cubicBezTo>
                  <a:cubicBezTo>
                    <a:pt x="68" y="126"/>
                    <a:pt x="68" y="126"/>
                    <a:pt x="68" y="126"/>
                  </a:cubicBezTo>
                  <a:cubicBezTo>
                    <a:pt x="67" y="127"/>
                    <a:pt x="66" y="127"/>
                    <a:pt x="66" y="127"/>
                  </a:cubicBezTo>
                  <a:cubicBezTo>
                    <a:pt x="65" y="126"/>
                    <a:pt x="64" y="126"/>
                    <a:pt x="63" y="126"/>
                  </a:cubicBezTo>
                  <a:cubicBezTo>
                    <a:pt x="62" y="126"/>
                    <a:pt x="62" y="126"/>
                    <a:pt x="61" y="127"/>
                  </a:cubicBezTo>
                  <a:cubicBezTo>
                    <a:pt x="60" y="127"/>
                    <a:pt x="60" y="126"/>
                    <a:pt x="59" y="126"/>
                  </a:cubicBezTo>
                  <a:cubicBezTo>
                    <a:pt x="59" y="126"/>
                    <a:pt x="59" y="126"/>
                    <a:pt x="59" y="126"/>
                  </a:cubicBezTo>
                  <a:cubicBezTo>
                    <a:pt x="59" y="126"/>
                    <a:pt x="59" y="125"/>
                    <a:pt x="59" y="125"/>
                  </a:cubicBezTo>
                  <a:cubicBezTo>
                    <a:pt x="61" y="125"/>
                    <a:pt x="64" y="125"/>
                    <a:pt x="67" y="125"/>
                  </a:cubicBezTo>
                  <a:cubicBezTo>
                    <a:pt x="68" y="124"/>
                    <a:pt x="70" y="125"/>
                    <a:pt x="70" y="124"/>
                  </a:cubicBezTo>
                  <a:cubicBezTo>
                    <a:pt x="76" y="124"/>
                    <a:pt x="81" y="125"/>
                    <a:pt x="87" y="125"/>
                  </a:cubicBezTo>
                  <a:cubicBezTo>
                    <a:pt x="87" y="125"/>
                    <a:pt x="87" y="125"/>
                    <a:pt x="87" y="125"/>
                  </a:cubicBezTo>
                  <a:close/>
                  <a:moveTo>
                    <a:pt x="87" y="130"/>
                  </a:moveTo>
                  <a:cubicBezTo>
                    <a:pt x="87" y="130"/>
                    <a:pt x="87" y="130"/>
                    <a:pt x="87" y="130"/>
                  </a:cubicBezTo>
                  <a:cubicBezTo>
                    <a:pt x="87" y="130"/>
                    <a:pt x="85" y="130"/>
                    <a:pt x="85" y="130"/>
                  </a:cubicBezTo>
                  <a:cubicBezTo>
                    <a:pt x="85" y="130"/>
                    <a:pt x="85" y="130"/>
                    <a:pt x="85" y="130"/>
                  </a:cubicBezTo>
                  <a:cubicBezTo>
                    <a:pt x="86" y="130"/>
                    <a:pt x="86" y="130"/>
                    <a:pt x="87" y="130"/>
                  </a:cubicBezTo>
                  <a:cubicBezTo>
                    <a:pt x="87" y="130"/>
                    <a:pt x="87" y="130"/>
                    <a:pt x="87" y="130"/>
                  </a:cubicBezTo>
                  <a:close/>
                  <a:moveTo>
                    <a:pt x="61" y="132"/>
                  </a:moveTo>
                  <a:cubicBezTo>
                    <a:pt x="63" y="132"/>
                    <a:pt x="64" y="132"/>
                    <a:pt x="65" y="132"/>
                  </a:cubicBezTo>
                  <a:cubicBezTo>
                    <a:pt x="65" y="132"/>
                    <a:pt x="66" y="132"/>
                    <a:pt x="66" y="131"/>
                  </a:cubicBezTo>
                  <a:cubicBezTo>
                    <a:pt x="66" y="131"/>
                    <a:pt x="67" y="131"/>
                    <a:pt x="67" y="131"/>
                  </a:cubicBezTo>
                  <a:cubicBezTo>
                    <a:pt x="68" y="131"/>
                    <a:pt x="72" y="131"/>
                    <a:pt x="72" y="131"/>
                  </a:cubicBezTo>
                  <a:cubicBezTo>
                    <a:pt x="73" y="132"/>
                    <a:pt x="73" y="132"/>
                    <a:pt x="74" y="132"/>
                  </a:cubicBezTo>
                  <a:cubicBezTo>
                    <a:pt x="74" y="132"/>
                    <a:pt x="74" y="132"/>
                    <a:pt x="74" y="132"/>
                  </a:cubicBezTo>
                  <a:cubicBezTo>
                    <a:pt x="70" y="133"/>
                    <a:pt x="66" y="132"/>
                    <a:pt x="63" y="133"/>
                  </a:cubicBezTo>
                  <a:cubicBezTo>
                    <a:pt x="62" y="133"/>
                    <a:pt x="62" y="132"/>
                    <a:pt x="61" y="133"/>
                  </a:cubicBezTo>
                  <a:cubicBezTo>
                    <a:pt x="60" y="133"/>
                    <a:pt x="60" y="133"/>
                    <a:pt x="59" y="133"/>
                  </a:cubicBezTo>
                  <a:cubicBezTo>
                    <a:pt x="58" y="134"/>
                    <a:pt x="57" y="133"/>
                    <a:pt x="55" y="134"/>
                  </a:cubicBezTo>
                  <a:cubicBezTo>
                    <a:pt x="54" y="134"/>
                    <a:pt x="53" y="135"/>
                    <a:pt x="52" y="135"/>
                  </a:cubicBezTo>
                  <a:cubicBezTo>
                    <a:pt x="51" y="135"/>
                    <a:pt x="51" y="135"/>
                    <a:pt x="51" y="135"/>
                  </a:cubicBezTo>
                  <a:cubicBezTo>
                    <a:pt x="50" y="135"/>
                    <a:pt x="50" y="135"/>
                    <a:pt x="49" y="136"/>
                  </a:cubicBezTo>
                  <a:cubicBezTo>
                    <a:pt x="47" y="136"/>
                    <a:pt x="45" y="137"/>
                    <a:pt x="43" y="138"/>
                  </a:cubicBezTo>
                  <a:cubicBezTo>
                    <a:pt x="42" y="138"/>
                    <a:pt x="41" y="139"/>
                    <a:pt x="40" y="139"/>
                  </a:cubicBezTo>
                  <a:cubicBezTo>
                    <a:pt x="39" y="139"/>
                    <a:pt x="39" y="140"/>
                    <a:pt x="38" y="140"/>
                  </a:cubicBezTo>
                  <a:cubicBezTo>
                    <a:pt x="38" y="140"/>
                    <a:pt x="37" y="140"/>
                    <a:pt x="36" y="141"/>
                  </a:cubicBezTo>
                  <a:cubicBezTo>
                    <a:pt x="36" y="141"/>
                    <a:pt x="36" y="141"/>
                    <a:pt x="36" y="141"/>
                  </a:cubicBezTo>
                  <a:cubicBezTo>
                    <a:pt x="36" y="140"/>
                    <a:pt x="37" y="139"/>
                    <a:pt x="37" y="139"/>
                  </a:cubicBezTo>
                  <a:cubicBezTo>
                    <a:pt x="38" y="139"/>
                    <a:pt x="38" y="138"/>
                    <a:pt x="39" y="138"/>
                  </a:cubicBezTo>
                  <a:cubicBezTo>
                    <a:pt x="39" y="137"/>
                    <a:pt x="40" y="137"/>
                    <a:pt x="40" y="137"/>
                  </a:cubicBezTo>
                  <a:cubicBezTo>
                    <a:pt x="40" y="137"/>
                    <a:pt x="41" y="136"/>
                    <a:pt x="42" y="136"/>
                  </a:cubicBezTo>
                  <a:cubicBezTo>
                    <a:pt x="42" y="136"/>
                    <a:pt x="42" y="136"/>
                    <a:pt x="43" y="135"/>
                  </a:cubicBezTo>
                  <a:cubicBezTo>
                    <a:pt x="44" y="134"/>
                    <a:pt x="46" y="134"/>
                    <a:pt x="48" y="133"/>
                  </a:cubicBezTo>
                  <a:cubicBezTo>
                    <a:pt x="48" y="133"/>
                    <a:pt x="49" y="133"/>
                    <a:pt x="49" y="133"/>
                  </a:cubicBezTo>
                  <a:cubicBezTo>
                    <a:pt x="51" y="133"/>
                    <a:pt x="53" y="132"/>
                    <a:pt x="55" y="132"/>
                  </a:cubicBezTo>
                  <a:cubicBezTo>
                    <a:pt x="56" y="132"/>
                    <a:pt x="56" y="132"/>
                    <a:pt x="57" y="132"/>
                  </a:cubicBezTo>
                  <a:cubicBezTo>
                    <a:pt x="57" y="132"/>
                    <a:pt x="58" y="132"/>
                    <a:pt x="59" y="132"/>
                  </a:cubicBezTo>
                  <a:cubicBezTo>
                    <a:pt x="59" y="132"/>
                    <a:pt x="61" y="132"/>
                    <a:pt x="61" y="132"/>
                  </a:cubicBezTo>
                  <a:close/>
                  <a:moveTo>
                    <a:pt x="65" y="138"/>
                  </a:moveTo>
                  <a:cubicBezTo>
                    <a:pt x="65" y="139"/>
                    <a:pt x="63" y="139"/>
                    <a:pt x="62" y="140"/>
                  </a:cubicBezTo>
                  <a:cubicBezTo>
                    <a:pt x="60" y="140"/>
                    <a:pt x="58" y="141"/>
                    <a:pt x="56" y="142"/>
                  </a:cubicBezTo>
                  <a:cubicBezTo>
                    <a:pt x="54" y="142"/>
                    <a:pt x="53" y="142"/>
                    <a:pt x="51" y="142"/>
                  </a:cubicBezTo>
                  <a:cubicBezTo>
                    <a:pt x="51" y="142"/>
                    <a:pt x="51" y="142"/>
                    <a:pt x="51" y="142"/>
                  </a:cubicBezTo>
                  <a:cubicBezTo>
                    <a:pt x="50" y="142"/>
                    <a:pt x="50" y="142"/>
                    <a:pt x="50" y="142"/>
                  </a:cubicBezTo>
                  <a:cubicBezTo>
                    <a:pt x="54" y="139"/>
                    <a:pt x="59" y="138"/>
                    <a:pt x="65" y="138"/>
                  </a:cubicBezTo>
                  <a:close/>
                  <a:moveTo>
                    <a:pt x="39" y="147"/>
                  </a:moveTo>
                  <a:cubicBezTo>
                    <a:pt x="38" y="148"/>
                    <a:pt x="37" y="148"/>
                    <a:pt x="36" y="149"/>
                  </a:cubicBezTo>
                  <a:cubicBezTo>
                    <a:pt x="35" y="149"/>
                    <a:pt x="35" y="148"/>
                    <a:pt x="34" y="148"/>
                  </a:cubicBezTo>
                  <a:cubicBezTo>
                    <a:pt x="35" y="146"/>
                    <a:pt x="40" y="145"/>
                    <a:pt x="41" y="144"/>
                  </a:cubicBezTo>
                  <a:cubicBezTo>
                    <a:pt x="42" y="144"/>
                    <a:pt x="42" y="144"/>
                    <a:pt x="42" y="144"/>
                  </a:cubicBezTo>
                  <a:cubicBezTo>
                    <a:pt x="42" y="144"/>
                    <a:pt x="42" y="144"/>
                    <a:pt x="42" y="144"/>
                  </a:cubicBezTo>
                  <a:cubicBezTo>
                    <a:pt x="41" y="145"/>
                    <a:pt x="40" y="146"/>
                    <a:pt x="39" y="147"/>
                  </a:cubicBezTo>
                  <a:close/>
                  <a:moveTo>
                    <a:pt x="44" y="151"/>
                  </a:moveTo>
                  <a:cubicBezTo>
                    <a:pt x="44" y="150"/>
                    <a:pt x="43" y="150"/>
                    <a:pt x="42" y="150"/>
                  </a:cubicBezTo>
                  <a:cubicBezTo>
                    <a:pt x="42" y="150"/>
                    <a:pt x="42" y="150"/>
                    <a:pt x="42" y="149"/>
                  </a:cubicBezTo>
                  <a:cubicBezTo>
                    <a:pt x="42" y="149"/>
                    <a:pt x="43" y="148"/>
                    <a:pt x="43" y="148"/>
                  </a:cubicBezTo>
                  <a:cubicBezTo>
                    <a:pt x="44" y="148"/>
                    <a:pt x="44" y="149"/>
                    <a:pt x="44" y="149"/>
                  </a:cubicBezTo>
                  <a:cubicBezTo>
                    <a:pt x="45" y="148"/>
                    <a:pt x="46" y="148"/>
                    <a:pt x="47" y="148"/>
                  </a:cubicBezTo>
                  <a:cubicBezTo>
                    <a:pt x="47" y="148"/>
                    <a:pt x="48" y="148"/>
                    <a:pt x="48" y="148"/>
                  </a:cubicBezTo>
                  <a:cubicBezTo>
                    <a:pt x="49" y="148"/>
                    <a:pt x="50" y="148"/>
                    <a:pt x="51" y="148"/>
                  </a:cubicBezTo>
                  <a:cubicBezTo>
                    <a:pt x="53" y="147"/>
                    <a:pt x="55" y="147"/>
                    <a:pt x="58" y="146"/>
                  </a:cubicBezTo>
                  <a:cubicBezTo>
                    <a:pt x="59" y="146"/>
                    <a:pt x="60" y="145"/>
                    <a:pt x="61" y="145"/>
                  </a:cubicBezTo>
                  <a:cubicBezTo>
                    <a:pt x="61" y="145"/>
                    <a:pt x="61" y="145"/>
                    <a:pt x="62" y="145"/>
                  </a:cubicBezTo>
                  <a:cubicBezTo>
                    <a:pt x="63" y="145"/>
                    <a:pt x="63" y="144"/>
                    <a:pt x="64" y="144"/>
                  </a:cubicBezTo>
                  <a:cubicBezTo>
                    <a:pt x="65" y="144"/>
                    <a:pt x="66" y="144"/>
                    <a:pt x="66" y="144"/>
                  </a:cubicBezTo>
                  <a:cubicBezTo>
                    <a:pt x="67" y="143"/>
                    <a:pt x="69" y="143"/>
                    <a:pt x="70" y="142"/>
                  </a:cubicBezTo>
                  <a:cubicBezTo>
                    <a:pt x="72" y="142"/>
                    <a:pt x="73" y="142"/>
                    <a:pt x="74" y="142"/>
                  </a:cubicBezTo>
                  <a:cubicBezTo>
                    <a:pt x="75" y="142"/>
                    <a:pt x="76" y="141"/>
                    <a:pt x="77" y="141"/>
                  </a:cubicBezTo>
                  <a:cubicBezTo>
                    <a:pt x="77" y="141"/>
                    <a:pt x="77" y="141"/>
                    <a:pt x="77" y="141"/>
                  </a:cubicBezTo>
                  <a:cubicBezTo>
                    <a:pt x="77" y="141"/>
                    <a:pt x="76" y="142"/>
                    <a:pt x="76" y="142"/>
                  </a:cubicBezTo>
                  <a:cubicBezTo>
                    <a:pt x="75" y="143"/>
                    <a:pt x="73" y="143"/>
                    <a:pt x="72" y="144"/>
                  </a:cubicBezTo>
                  <a:cubicBezTo>
                    <a:pt x="71" y="144"/>
                    <a:pt x="71" y="145"/>
                    <a:pt x="71" y="145"/>
                  </a:cubicBezTo>
                  <a:cubicBezTo>
                    <a:pt x="70" y="145"/>
                    <a:pt x="69" y="145"/>
                    <a:pt x="68" y="146"/>
                  </a:cubicBezTo>
                  <a:cubicBezTo>
                    <a:pt x="64" y="147"/>
                    <a:pt x="60" y="149"/>
                    <a:pt x="55" y="150"/>
                  </a:cubicBezTo>
                  <a:cubicBezTo>
                    <a:pt x="54" y="150"/>
                    <a:pt x="52" y="150"/>
                    <a:pt x="51" y="150"/>
                  </a:cubicBezTo>
                  <a:cubicBezTo>
                    <a:pt x="50" y="151"/>
                    <a:pt x="49" y="150"/>
                    <a:pt x="49" y="150"/>
                  </a:cubicBezTo>
                  <a:cubicBezTo>
                    <a:pt x="48" y="151"/>
                    <a:pt x="46" y="151"/>
                    <a:pt x="46" y="151"/>
                  </a:cubicBezTo>
                  <a:cubicBezTo>
                    <a:pt x="45" y="151"/>
                    <a:pt x="45" y="151"/>
                    <a:pt x="44" y="151"/>
                  </a:cubicBezTo>
                  <a:close/>
                  <a:moveTo>
                    <a:pt x="46" y="154"/>
                  </a:moveTo>
                  <a:cubicBezTo>
                    <a:pt x="46" y="154"/>
                    <a:pt x="46" y="154"/>
                    <a:pt x="46" y="154"/>
                  </a:cubicBezTo>
                  <a:cubicBezTo>
                    <a:pt x="46" y="154"/>
                    <a:pt x="46" y="154"/>
                    <a:pt x="46" y="154"/>
                  </a:cubicBezTo>
                  <a:cubicBezTo>
                    <a:pt x="46" y="155"/>
                    <a:pt x="46" y="154"/>
                    <a:pt x="46" y="154"/>
                  </a:cubicBezTo>
                  <a:close/>
                  <a:moveTo>
                    <a:pt x="79" y="147"/>
                  </a:moveTo>
                  <a:cubicBezTo>
                    <a:pt x="77" y="148"/>
                    <a:pt x="76" y="149"/>
                    <a:pt x="74" y="150"/>
                  </a:cubicBezTo>
                  <a:cubicBezTo>
                    <a:pt x="73" y="150"/>
                    <a:pt x="73" y="150"/>
                    <a:pt x="72" y="150"/>
                  </a:cubicBezTo>
                  <a:cubicBezTo>
                    <a:pt x="72" y="150"/>
                    <a:pt x="71" y="151"/>
                    <a:pt x="70" y="151"/>
                  </a:cubicBezTo>
                  <a:cubicBezTo>
                    <a:pt x="69" y="151"/>
                    <a:pt x="69" y="152"/>
                    <a:pt x="68" y="152"/>
                  </a:cubicBezTo>
                  <a:cubicBezTo>
                    <a:pt x="67" y="152"/>
                    <a:pt x="66" y="153"/>
                    <a:pt x="65" y="153"/>
                  </a:cubicBezTo>
                  <a:cubicBezTo>
                    <a:pt x="62" y="154"/>
                    <a:pt x="60" y="154"/>
                    <a:pt x="58" y="154"/>
                  </a:cubicBezTo>
                  <a:cubicBezTo>
                    <a:pt x="57" y="155"/>
                    <a:pt x="56" y="155"/>
                    <a:pt x="55" y="155"/>
                  </a:cubicBezTo>
                  <a:cubicBezTo>
                    <a:pt x="54" y="156"/>
                    <a:pt x="54" y="155"/>
                    <a:pt x="53" y="155"/>
                  </a:cubicBezTo>
                  <a:cubicBezTo>
                    <a:pt x="53" y="156"/>
                    <a:pt x="53" y="156"/>
                    <a:pt x="52" y="156"/>
                  </a:cubicBezTo>
                  <a:cubicBezTo>
                    <a:pt x="52" y="156"/>
                    <a:pt x="52" y="155"/>
                    <a:pt x="51" y="155"/>
                  </a:cubicBezTo>
                  <a:cubicBezTo>
                    <a:pt x="50" y="155"/>
                    <a:pt x="50" y="155"/>
                    <a:pt x="50" y="155"/>
                  </a:cubicBezTo>
                  <a:cubicBezTo>
                    <a:pt x="49" y="155"/>
                    <a:pt x="48" y="155"/>
                    <a:pt x="47" y="155"/>
                  </a:cubicBezTo>
                  <a:cubicBezTo>
                    <a:pt x="47" y="155"/>
                    <a:pt x="47" y="155"/>
                    <a:pt x="47" y="154"/>
                  </a:cubicBezTo>
                  <a:cubicBezTo>
                    <a:pt x="48" y="154"/>
                    <a:pt x="49" y="154"/>
                    <a:pt x="51" y="154"/>
                  </a:cubicBezTo>
                  <a:cubicBezTo>
                    <a:pt x="52" y="154"/>
                    <a:pt x="55" y="154"/>
                    <a:pt x="56" y="153"/>
                  </a:cubicBezTo>
                  <a:cubicBezTo>
                    <a:pt x="57" y="153"/>
                    <a:pt x="58" y="153"/>
                    <a:pt x="59" y="153"/>
                  </a:cubicBezTo>
                  <a:cubicBezTo>
                    <a:pt x="63" y="152"/>
                    <a:pt x="66" y="151"/>
                    <a:pt x="70" y="150"/>
                  </a:cubicBezTo>
                  <a:cubicBezTo>
                    <a:pt x="71" y="149"/>
                    <a:pt x="71" y="149"/>
                    <a:pt x="72" y="149"/>
                  </a:cubicBezTo>
                  <a:cubicBezTo>
                    <a:pt x="76" y="147"/>
                    <a:pt x="79" y="145"/>
                    <a:pt x="83" y="144"/>
                  </a:cubicBezTo>
                  <a:cubicBezTo>
                    <a:pt x="84" y="143"/>
                    <a:pt x="85" y="142"/>
                    <a:pt x="86" y="141"/>
                  </a:cubicBezTo>
                  <a:cubicBezTo>
                    <a:pt x="86" y="142"/>
                    <a:pt x="86" y="142"/>
                    <a:pt x="86" y="142"/>
                  </a:cubicBezTo>
                  <a:cubicBezTo>
                    <a:pt x="86" y="142"/>
                    <a:pt x="86" y="142"/>
                    <a:pt x="86" y="142"/>
                  </a:cubicBezTo>
                  <a:cubicBezTo>
                    <a:pt x="86" y="142"/>
                    <a:pt x="85" y="143"/>
                    <a:pt x="85" y="143"/>
                  </a:cubicBezTo>
                  <a:cubicBezTo>
                    <a:pt x="84" y="144"/>
                    <a:pt x="84" y="144"/>
                    <a:pt x="83" y="144"/>
                  </a:cubicBezTo>
                  <a:cubicBezTo>
                    <a:pt x="82" y="145"/>
                    <a:pt x="80" y="146"/>
                    <a:pt x="79" y="147"/>
                  </a:cubicBezTo>
                  <a:close/>
                  <a:moveTo>
                    <a:pt x="113" y="135"/>
                  </a:moveTo>
                  <a:cubicBezTo>
                    <a:pt x="112" y="135"/>
                    <a:pt x="112" y="136"/>
                    <a:pt x="112" y="136"/>
                  </a:cubicBezTo>
                  <a:cubicBezTo>
                    <a:pt x="112" y="137"/>
                    <a:pt x="111" y="137"/>
                    <a:pt x="111" y="137"/>
                  </a:cubicBezTo>
                  <a:cubicBezTo>
                    <a:pt x="111" y="137"/>
                    <a:pt x="111" y="138"/>
                    <a:pt x="111" y="138"/>
                  </a:cubicBezTo>
                  <a:cubicBezTo>
                    <a:pt x="110" y="139"/>
                    <a:pt x="110" y="139"/>
                    <a:pt x="109" y="139"/>
                  </a:cubicBezTo>
                  <a:cubicBezTo>
                    <a:pt x="109" y="140"/>
                    <a:pt x="108" y="141"/>
                    <a:pt x="107" y="142"/>
                  </a:cubicBezTo>
                  <a:cubicBezTo>
                    <a:pt x="107" y="142"/>
                    <a:pt x="107" y="142"/>
                    <a:pt x="106" y="142"/>
                  </a:cubicBezTo>
                  <a:cubicBezTo>
                    <a:pt x="106" y="143"/>
                    <a:pt x="105" y="143"/>
                    <a:pt x="105" y="144"/>
                  </a:cubicBezTo>
                  <a:cubicBezTo>
                    <a:pt x="104" y="144"/>
                    <a:pt x="104" y="144"/>
                    <a:pt x="104" y="144"/>
                  </a:cubicBezTo>
                  <a:cubicBezTo>
                    <a:pt x="103" y="145"/>
                    <a:pt x="102" y="147"/>
                    <a:pt x="102" y="149"/>
                  </a:cubicBezTo>
                  <a:cubicBezTo>
                    <a:pt x="102" y="150"/>
                    <a:pt x="102" y="150"/>
                    <a:pt x="102" y="151"/>
                  </a:cubicBezTo>
                  <a:cubicBezTo>
                    <a:pt x="101" y="152"/>
                    <a:pt x="101" y="153"/>
                    <a:pt x="101" y="154"/>
                  </a:cubicBezTo>
                  <a:cubicBezTo>
                    <a:pt x="100" y="154"/>
                    <a:pt x="100" y="154"/>
                    <a:pt x="100" y="155"/>
                  </a:cubicBezTo>
                  <a:cubicBezTo>
                    <a:pt x="99" y="156"/>
                    <a:pt x="99" y="156"/>
                    <a:pt x="98" y="157"/>
                  </a:cubicBezTo>
                  <a:cubicBezTo>
                    <a:pt x="98" y="157"/>
                    <a:pt x="97" y="157"/>
                    <a:pt x="96" y="158"/>
                  </a:cubicBezTo>
                  <a:cubicBezTo>
                    <a:pt x="96" y="158"/>
                    <a:pt x="96" y="159"/>
                    <a:pt x="95" y="160"/>
                  </a:cubicBezTo>
                  <a:cubicBezTo>
                    <a:pt x="94" y="161"/>
                    <a:pt x="94" y="162"/>
                    <a:pt x="93" y="163"/>
                  </a:cubicBezTo>
                  <a:cubicBezTo>
                    <a:pt x="93" y="164"/>
                    <a:pt x="92" y="165"/>
                    <a:pt x="92" y="165"/>
                  </a:cubicBezTo>
                  <a:cubicBezTo>
                    <a:pt x="91" y="167"/>
                    <a:pt x="90" y="169"/>
                    <a:pt x="90" y="171"/>
                  </a:cubicBezTo>
                  <a:cubicBezTo>
                    <a:pt x="89" y="173"/>
                    <a:pt x="90" y="175"/>
                    <a:pt x="89" y="176"/>
                  </a:cubicBezTo>
                  <a:cubicBezTo>
                    <a:pt x="88" y="177"/>
                    <a:pt x="88" y="176"/>
                    <a:pt x="87" y="176"/>
                  </a:cubicBezTo>
                  <a:cubicBezTo>
                    <a:pt x="86" y="177"/>
                    <a:pt x="85" y="177"/>
                    <a:pt x="84" y="177"/>
                  </a:cubicBezTo>
                  <a:cubicBezTo>
                    <a:pt x="84" y="177"/>
                    <a:pt x="84" y="177"/>
                    <a:pt x="84" y="177"/>
                  </a:cubicBezTo>
                  <a:cubicBezTo>
                    <a:pt x="83" y="175"/>
                    <a:pt x="84" y="173"/>
                    <a:pt x="84" y="171"/>
                  </a:cubicBezTo>
                  <a:cubicBezTo>
                    <a:pt x="84" y="171"/>
                    <a:pt x="84" y="170"/>
                    <a:pt x="84" y="169"/>
                  </a:cubicBezTo>
                  <a:cubicBezTo>
                    <a:pt x="84" y="169"/>
                    <a:pt x="84" y="169"/>
                    <a:pt x="84" y="168"/>
                  </a:cubicBezTo>
                  <a:cubicBezTo>
                    <a:pt x="84" y="168"/>
                    <a:pt x="84" y="167"/>
                    <a:pt x="85" y="167"/>
                  </a:cubicBezTo>
                  <a:cubicBezTo>
                    <a:pt x="85" y="166"/>
                    <a:pt x="84" y="166"/>
                    <a:pt x="85" y="165"/>
                  </a:cubicBezTo>
                  <a:cubicBezTo>
                    <a:pt x="85" y="164"/>
                    <a:pt x="85" y="163"/>
                    <a:pt x="86" y="162"/>
                  </a:cubicBezTo>
                  <a:cubicBezTo>
                    <a:pt x="86" y="161"/>
                    <a:pt x="86" y="161"/>
                    <a:pt x="86" y="160"/>
                  </a:cubicBezTo>
                  <a:cubicBezTo>
                    <a:pt x="86" y="159"/>
                    <a:pt x="86" y="158"/>
                    <a:pt x="87" y="158"/>
                  </a:cubicBezTo>
                  <a:cubicBezTo>
                    <a:pt x="87" y="157"/>
                    <a:pt x="87" y="157"/>
                    <a:pt x="87" y="157"/>
                  </a:cubicBezTo>
                  <a:cubicBezTo>
                    <a:pt x="87" y="155"/>
                    <a:pt x="88" y="154"/>
                    <a:pt x="88" y="153"/>
                  </a:cubicBezTo>
                  <a:cubicBezTo>
                    <a:pt x="89" y="153"/>
                    <a:pt x="89" y="152"/>
                    <a:pt x="89" y="152"/>
                  </a:cubicBezTo>
                  <a:cubicBezTo>
                    <a:pt x="89" y="152"/>
                    <a:pt x="90" y="151"/>
                    <a:pt x="90" y="151"/>
                  </a:cubicBezTo>
                  <a:cubicBezTo>
                    <a:pt x="90" y="150"/>
                    <a:pt x="90" y="149"/>
                    <a:pt x="90" y="149"/>
                  </a:cubicBezTo>
                  <a:cubicBezTo>
                    <a:pt x="90" y="148"/>
                    <a:pt x="92" y="147"/>
                    <a:pt x="92" y="147"/>
                  </a:cubicBezTo>
                  <a:cubicBezTo>
                    <a:pt x="93" y="146"/>
                    <a:pt x="95" y="145"/>
                    <a:pt x="97" y="145"/>
                  </a:cubicBezTo>
                  <a:cubicBezTo>
                    <a:pt x="99" y="144"/>
                    <a:pt x="99" y="147"/>
                    <a:pt x="101" y="146"/>
                  </a:cubicBezTo>
                  <a:cubicBezTo>
                    <a:pt x="102" y="146"/>
                    <a:pt x="102" y="145"/>
                    <a:pt x="102" y="145"/>
                  </a:cubicBezTo>
                  <a:cubicBezTo>
                    <a:pt x="102" y="144"/>
                    <a:pt x="101" y="142"/>
                    <a:pt x="100" y="141"/>
                  </a:cubicBezTo>
                  <a:cubicBezTo>
                    <a:pt x="99" y="141"/>
                    <a:pt x="98" y="141"/>
                    <a:pt x="97" y="141"/>
                  </a:cubicBezTo>
                  <a:cubicBezTo>
                    <a:pt x="97" y="140"/>
                    <a:pt x="97" y="140"/>
                    <a:pt x="97" y="140"/>
                  </a:cubicBezTo>
                  <a:cubicBezTo>
                    <a:pt x="96" y="140"/>
                    <a:pt x="94" y="140"/>
                    <a:pt x="94" y="141"/>
                  </a:cubicBezTo>
                  <a:cubicBezTo>
                    <a:pt x="94" y="141"/>
                    <a:pt x="94" y="141"/>
                    <a:pt x="94" y="141"/>
                  </a:cubicBezTo>
                  <a:cubicBezTo>
                    <a:pt x="94" y="139"/>
                    <a:pt x="95" y="138"/>
                    <a:pt x="96" y="137"/>
                  </a:cubicBezTo>
                  <a:cubicBezTo>
                    <a:pt x="96" y="137"/>
                    <a:pt x="96" y="136"/>
                    <a:pt x="97" y="136"/>
                  </a:cubicBezTo>
                  <a:cubicBezTo>
                    <a:pt x="97" y="136"/>
                    <a:pt x="96" y="135"/>
                    <a:pt x="97" y="135"/>
                  </a:cubicBezTo>
                  <a:cubicBezTo>
                    <a:pt x="97" y="134"/>
                    <a:pt x="98" y="133"/>
                    <a:pt x="98" y="132"/>
                  </a:cubicBezTo>
                  <a:cubicBezTo>
                    <a:pt x="98" y="132"/>
                    <a:pt x="98" y="132"/>
                    <a:pt x="98" y="131"/>
                  </a:cubicBezTo>
                  <a:cubicBezTo>
                    <a:pt x="98" y="131"/>
                    <a:pt x="99" y="130"/>
                    <a:pt x="99" y="130"/>
                  </a:cubicBezTo>
                  <a:cubicBezTo>
                    <a:pt x="100" y="128"/>
                    <a:pt x="98" y="128"/>
                    <a:pt x="98" y="127"/>
                  </a:cubicBezTo>
                  <a:cubicBezTo>
                    <a:pt x="99" y="127"/>
                    <a:pt x="100" y="127"/>
                    <a:pt x="100" y="127"/>
                  </a:cubicBezTo>
                  <a:cubicBezTo>
                    <a:pt x="101" y="127"/>
                    <a:pt x="102" y="127"/>
                    <a:pt x="102" y="127"/>
                  </a:cubicBezTo>
                  <a:cubicBezTo>
                    <a:pt x="103" y="127"/>
                    <a:pt x="103" y="128"/>
                    <a:pt x="104" y="128"/>
                  </a:cubicBezTo>
                  <a:cubicBezTo>
                    <a:pt x="104" y="128"/>
                    <a:pt x="105" y="128"/>
                    <a:pt x="105" y="128"/>
                  </a:cubicBezTo>
                  <a:cubicBezTo>
                    <a:pt x="106" y="128"/>
                    <a:pt x="106" y="128"/>
                    <a:pt x="107" y="128"/>
                  </a:cubicBezTo>
                  <a:cubicBezTo>
                    <a:pt x="107" y="128"/>
                    <a:pt x="108" y="128"/>
                    <a:pt x="108" y="128"/>
                  </a:cubicBezTo>
                  <a:cubicBezTo>
                    <a:pt x="109" y="129"/>
                    <a:pt x="109" y="129"/>
                    <a:pt x="110" y="129"/>
                  </a:cubicBezTo>
                  <a:cubicBezTo>
                    <a:pt x="110" y="129"/>
                    <a:pt x="111" y="129"/>
                    <a:pt x="111" y="129"/>
                  </a:cubicBezTo>
                  <a:cubicBezTo>
                    <a:pt x="112" y="129"/>
                    <a:pt x="114" y="131"/>
                    <a:pt x="114" y="131"/>
                  </a:cubicBezTo>
                  <a:cubicBezTo>
                    <a:pt x="114" y="133"/>
                    <a:pt x="113" y="134"/>
                    <a:pt x="113" y="135"/>
                  </a:cubicBezTo>
                  <a:close/>
                  <a:moveTo>
                    <a:pt x="88" y="130"/>
                  </a:moveTo>
                  <a:cubicBezTo>
                    <a:pt x="88" y="130"/>
                    <a:pt x="88" y="130"/>
                    <a:pt x="88" y="130"/>
                  </a:cubicBezTo>
                  <a:cubicBezTo>
                    <a:pt x="88" y="130"/>
                    <a:pt x="89" y="130"/>
                    <a:pt x="89" y="129"/>
                  </a:cubicBezTo>
                  <a:cubicBezTo>
                    <a:pt x="90" y="129"/>
                    <a:pt x="90" y="129"/>
                    <a:pt x="90" y="129"/>
                  </a:cubicBezTo>
                  <a:cubicBezTo>
                    <a:pt x="90" y="130"/>
                    <a:pt x="90" y="130"/>
                    <a:pt x="90" y="130"/>
                  </a:cubicBezTo>
                  <a:cubicBezTo>
                    <a:pt x="90" y="130"/>
                    <a:pt x="90" y="130"/>
                    <a:pt x="90" y="130"/>
                  </a:cubicBezTo>
                  <a:cubicBezTo>
                    <a:pt x="90" y="130"/>
                    <a:pt x="88" y="131"/>
                    <a:pt x="88" y="130"/>
                  </a:cubicBezTo>
                  <a:close/>
                  <a:moveTo>
                    <a:pt x="153" y="121"/>
                  </a:moveTo>
                  <a:cubicBezTo>
                    <a:pt x="153" y="122"/>
                    <a:pt x="151" y="122"/>
                    <a:pt x="150" y="122"/>
                  </a:cubicBezTo>
                  <a:cubicBezTo>
                    <a:pt x="150" y="122"/>
                    <a:pt x="150" y="122"/>
                    <a:pt x="150" y="122"/>
                  </a:cubicBezTo>
                  <a:cubicBezTo>
                    <a:pt x="150" y="122"/>
                    <a:pt x="150" y="122"/>
                    <a:pt x="150" y="122"/>
                  </a:cubicBezTo>
                  <a:cubicBezTo>
                    <a:pt x="150" y="122"/>
                    <a:pt x="150" y="122"/>
                    <a:pt x="151" y="122"/>
                  </a:cubicBezTo>
                  <a:cubicBezTo>
                    <a:pt x="151" y="122"/>
                    <a:pt x="151" y="122"/>
                    <a:pt x="151" y="121"/>
                  </a:cubicBezTo>
                  <a:cubicBezTo>
                    <a:pt x="152" y="121"/>
                    <a:pt x="152" y="121"/>
                    <a:pt x="153" y="121"/>
                  </a:cubicBezTo>
                  <a:cubicBezTo>
                    <a:pt x="153" y="121"/>
                    <a:pt x="153" y="121"/>
                    <a:pt x="153" y="121"/>
                  </a:cubicBezTo>
                  <a:close/>
                  <a:moveTo>
                    <a:pt x="162" y="126"/>
                  </a:moveTo>
                  <a:cubicBezTo>
                    <a:pt x="161" y="127"/>
                    <a:pt x="160" y="127"/>
                    <a:pt x="160" y="127"/>
                  </a:cubicBezTo>
                  <a:cubicBezTo>
                    <a:pt x="159" y="127"/>
                    <a:pt x="157" y="128"/>
                    <a:pt x="156" y="128"/>
                  </a:cubicBezTo>
                  <a:cubicBezTo>
                    <a:pt x="156" y="128"/>
                    <a:pt x="155" y="128"/>
                    <a:pt x="154" y="128"/>
                  </a:cubicBezTo>
                  <a:cubicBezTo>
                    <a:pt x="154" y="128"/>
                    <a:pt x="154" y="128"/>
                    <a:pt x="154" y="128"/>
                  </a:cubicBezTo>
                  <a:cubicBezTo>
                    <a:pt x="154" y="128"/>
                    <a:pt x="154" y="128"/>
                    <a:pt x="154" y="128"/>
                  </a:cubicBezTo>
                  <a:cubicBezTo>
                    <a:pt x="155" y="128"/>
                    <a:pt x="156" y="127"/>
                    <a:pt x="157" y="127"/>
                  </a:cubicBezTo>
                  <a:cubicBezTo>
                    <a:pt x="159" y="126"/>
                    <a:pt x="160" y="126"/>
                    <a:pt x="161" y="126"/>
                  </a:cubicBezTo>
                  <a:cubicBezTo>
                    <a:pt x="161" y="126"/>
                    <a:pt x="161" y="126"/>
                    <a:pt x="161" y="126"/>
                  </a:cubicBezTo>
                  <a:cubicBezTo>
                    <a:pt x="162" y="126"/>
                    <a:pt x="162" y="126"/>
                    <a:pt x="162" y="126"/>
                  </a:cubicBezTo>
                  <a:close/>
                  <a:moveTo>
                    <a:pt x="170" y="110"/>
                  </a:moveTo>
                  <a:cubicBezTo>
                    <a:pt x="170" y="111"/>
                    <a:pt x="170" y="111"/>
                    <a:pt x="169" y="112"/>
                  </a:cubicBezTo>
                  <a:cubicBezTo>
                    <a:pt x="169" y="112"/>
                    <a:pt x="169" y="113"/>
                    <a:pt x="169" y="113"/>
                  </a:cubicBezTo>
                  <a:cubicBezTo>
                    <a:pt x="169" y="113"/>
                    <a:pt x="168" y="114"/>
                    <a:pt x="168" y="114"/>
                  </a:cubicBezTo>
                  <a:cubicBezTo>
                    <a:pt x="168" y="114"/>
                    <a:pt x="168" y="114"/>
                    <a:pt x="168" y="115"/>
                  </a:cubicBezTo>
                  <a:cubicBezTo>
                    <a:pt x="168" y="115"/>
                    <a:pt x="168" y="116"/>
                    <a:pt x="168" y="116"/>
                  </a:cubicBezTo>
                  <a:cubicBezTo>
                    <a:pt x="167" y="117"/>
                    <a:pt x="167" y="117"/>
                    <a:pt x="166" y="118"/>
                  </a:cubicBezTo>
                  <a:cubicBezTo>
                    <a:pt x="166" y="118"/>
                    <a:pt x="166" y="118"/>
                    <a:pt x="166" y="118"/>
                  </a:cubicBezTo>
                  <a:cubicBezTo>
                    <a:pt x="166" y="118"/>
                    <a:pt x="166" y="119"/>
                    <a:pt x="165" y="119"/>
                  </a:cubicBezTo>
                  <a:cubicBezTo>
                    <a:pt x="165" y="119"/>
                    <a:pt x="164" y="119"/>
                    <a:pt x="164" y="120"/>
                  </a:cubicBezTo>
                  <a:cubicBezTo>
                    <a:pt x="164" y="120"/>
                    <a:pt x="163" y="120"/>
                    <a:pt x="163" y="120"/>
                  </a:cubicBezTo>
                  <a:cubicBezTo>
                    <a:pt x="162" y="120"/>
                    <a:pt x="162" y="121"/>
                    <a:pt x="161" y="121"/>
                  </a:cubicBezTo>
                  <a:cubicBezTo>
                    <a:pt x="161" y="121"/>
                    <a:pt x="161" y="121"/>
                    <a:pt x="161" y="121"/>
                  </a:cubicBezTo>
                  <a:cubicBezTo>
                    <a:pt x="161" y="120"/>
                    <a:pt x="161" y="120"/>
                    <a:pt x="162" y="120"/>
                  </a:cubicBezTo>
                  <a:cubicBezTo>
                    <a:pt x="162" y="120"/>
                    <a:pt x="163" y="119"/>
                    <a:pt x="163" y="119"/>
                  </a:cubicBezTo>
                  <a:cubicBezTo>
                    <a:pt x="163" y="118"/>
                    <a:pt x="163" y="118"/>
                    <a:pt x="164" y="117"/>
                  </a:cubicBezTo>
                  <a:cubicBezTo>
                    <a:pt x="164" y="117"/>
                    <a:pt x="164" y="116"/>
                    <a:pt x="164" y="116"/>
                  </a:cubicBezTo>
                  <a:cubicBezTo>
                    <a:pt x="164" y="116"/>
                    <a:pt x="164" y="115"/>
                    <a:pt x="164" y="115"/>
                  </a:cubicBezTo>
                  <a:cubicBezTo>
                    <a:pt x="164" y="114"/>
                    <a:pt x="164" y="114"/>
                    <a:pt x="165" y="114"/>
                  </a:cubicBezTo>
                  <a:cubicBezTo>
                    <a:pt x="165" y="113"/>
                    <a:pt x="165" y="113"/>
                    <a:pt x="165" y="113"/>
                  </a:cubicBezTo>
                  <a:cubicBezTo>
                    <a:pt x="165" y="113"/>
                    <a:pt x="165" y="113"/>
                    <a:pt x="165" y="112"/>
                  </a:cubicBezTo>
                  <a:cubicBezTo>
                    <a:pt x="165" y="112"/>
                    <a:pt x="165" y="110"/>
                    <a:pt x="165" y="109"/>
                  </a:cubicBezTo>
                  <a:cubicBezTo>
                    <a:pt x="165" y="109"/>
                    <a:pt x="165" y="109"/>
                    <a:pt x="165" y="109"/>
                  </a:cubicBezTo>
                  <a:cubicBezTo>
                    <a:pt x="165" y="109"/>
                    <a:pt x="166" y="109"/>
                    <a:pt x="166" y="109"/>
                  </a:cubicBezTo>
                  <a:cubicBezTo>
                    <a:pt x="167" y="109"/>
                    <a:pt x="168" y="109"/>
                    <a:pt x="168" y="109"/>
                  </a:cubicBezTo>
                  <a:cubicBezTo>
                    <a:pt x="169" y="109"/>
                    <a:pt x="169" y="109"/>
                    <a:pt x="170" y="109"/>
                  </a:cubicBezTo>
                  <a:cubicBezTo>
                    <a:pt x="170" y="109"/>
                    <a:pt x="170" y="109"/>
                    <a:pt x="170" y="109"/>
                  </a:cubicBezTo>
                  <a:cubicBezTo>
                    <a:pt x="171" y="109"/>
                    <a:pt x="170" y="110"/>
                    <a:pt x="170" y="110"/>
                  </a:cubicBezTo>
                  <a:close/>
                  <a:moveTo>
                    <a:pt x="180" y="102"/>
                  </a:moveTo>
                  <a:cubicBezTo>
                    <a:pt x="179" y="102"/>
                    <a:pt x="179" y="102"/>
                    <a:pt x="179" y="103"/>
                  </a:cubicBezTo>
                  <a:cubicBezTo>
                    <a:pt x="178" y="103"/>
                    <a:pt x="177" y="102"/>
                    <a:pt x="176" y="103"/>
                  </a:cubicBezTo>
                  <a:cubicBezTo>
                    <a:pt x="175" y="103"/>
                    <a:pt x="175" y="103"/>
                    <a:pt x="174" y="103"/>
                  </a:cubicBezTo>
                  <a:cubicBezTo>
                    <a:pt x="173" y="103"/>
                    <a:pt x="173" y="103"/>
                    <a:pt x="172" y="103"/>
                  </a:cubicBezTo>
                  <a:cubicBezTo>
                    <a:pt x="172" y="103"/>
                    <a:pt x="171" y="104"/>
                    <a:pt x="171" y="104"/>
                  </a:cubicBezTo>
                  <a:cubicBezTo>
                    <a:pt x="170" y="104"/>
                    <a:pt x="167" y="104"/>
                    <a:pt x="166" y="104"/>
                  </a:cubicBezTo>
                  <a:cubicBezTo>
                    <a:pt x="166" y="104"/>
                    <a:pt x="166" y="104"/>
                    <a:pt x="166" y="104"/>
                  </a:cubicBezTo>
                  <a:cubicBezTo>
                    <a:pt x="166" y="103"/>
                    <a:pt x="166" y="102"/>
                    <a:pt x="167" y="102"/>
                  </a:cubicBezTo>
                  <a:cubicBezTo>
                    <a:pt x="167" y="101"/>
                    <a:pt x="166" y="101"/>
                    <a:pt x="166" y="100"/>
                  </a:cubicBezTo>
                  <a:cubicBezTo>
                    <a:pt x="167" y="100"/>
                    <a:pt x="167" y="100"/>
                    <a:pt x="167" y="99"/>
                  </a:cubicBezTo>
                  <a:cubicBezTo>
                    <a:pt x="167" y="99"/>
                    <a:pt x="166" y="98"/>
                    <a:pt x="167" y="98"/>
                  </a:cubicBezTo>
                  <a:cubicBezTo>
                    <a:pt x="167" y="97"/>
                    <a:pt x="168" y="97"/>
                    <a:pt x="169" y="97"/>
                  </a:cubicBezTo>
                  <a:cubicBezTo>
                    <a:pt x="169" y="97"/>
                    <a:pt x="169" y="96"/>
                    <a:pt x="170" y="96"/>
                  </a:cubicBezTo>
                  <a:cubicBezTo>
                    <a:pt x="171" y="96"/>
                    <a:pt x="172" y="96"/>
                    <a:pt x="173" y="95"/>
                  </a:cubicBezTo>
                  <a:cubicBezTo>
                    <a:pt x="174" y="95"/>
                    <a:pt x="175" y="97"/>
                    <a:pt x="176" y="98"/>
                  </a:cubicBezTo>
                  <a:cubicBezTo>
                    <a:pt x="176" y="98"/>
                    <a:pt x="176" y="98"/>
                    <a:pt x="176" y="98"/>
                  </a:cubicBezTo>
                  <a:cubicBezTo>
                    <a:pt x="178" y="99"/>
                    <a:pt x="180" y="100"/>
                    <a:pt x="182" y="101"/>
                  </a:cubicBezTo>
                  <a:cubicBezTo>
                    <a:pt x="182" y="101"/>
                    <a:pt x="182" y="101"/>
                    <a:pt x="182" y="101"/>
                  </a:cubicBezTo>
                  <a:cubicBezTo>
                    <a:pt x="182" y="102"/>
                    <a:pt x="180" y="102"/>
                    <a:pt x="180" y="102"/>
                  </a:cubicBezTo>
                  <a:close/>
                  <a:moveTo>
                    <a:pt x="203" y="79"/>
                  </a:moveTo>
                  <a:cubicBezTo>
                    <a:pt x="203" y="79"/>
                    <a:pt x="203" y="79"/>
                    <a:pt x="203" y="79"/>
                  </a:cubicBezTo>
                  <a:cubicBezTo>
                    <a:pt x="203" y="79"/>
                    <a:pt x="203" y="79"/>
                    <a:pt x="203" y="79"/>
                  </a:cubicBezTo>
                  <a:cubicBezTo>
                    <a:pt x="203" y="78"/>
                    <a:pt x="203" y="77"/>
                    <a:pt x="203" y="76"/>
                  </a:cubicBezTo>
                  <a:cubicBezTo>
                    <a:pt x="203" y="75"/>
                    <a:pt x="203" y="75"/>
                    <a:pt x="203" y="75"/>
                  </a:cubicBezTo>
                  <a:cubicBezTo>
                    <a:pt x="203" y="75"/>
                    <a:pt x="203" y="74"/>
                    <a:pt x="203" y="74"/>
                  </a:cubicBezTo>
                  <a:cubicBezTo>
                    <a:pt x="203" y="73"/>
                    <a:pt x="203" y="73"/>
                    <a:pt x="202" y="73"/>
                  </a:cubicBezTo>
                  <a:cubicBezTo>
                    <a:pt x="200" y="73"/>
                    <a:pt x="201" y="75"/>
                    <a:pt x="200" y="76"/>
                  </a:cubicBezTo>
                  <a:cubicBezTo>
                    <a:pt x="200" y="77"/>
                    <a:pt x="199" y="79"/>
                    <a:pt x="200" y="80"/>
                  </a:cubicBezTo>
                  <a:cubicBezTo>
                    <a:pt x="200" y="81"/>
                    <a:pt x="200" y="82"/>
                    <a:pt x="200" y="82"/>
                  </a:cubicBezTo>
                  <a:cubicBezTo>
                    <a:pt x="200" y="84"/>
                    <a:pt x="201" y="84"/>
                    <a:pt x="201" y="86"/>
                  </a:cubicBezTo>
                  <a:cubicBezTo>
                    <a:pt x="201" y="87"/>
                    <a:pt x="201" y="88"/>
                    <a:pt x="200" y="89"/>
                  </a:cubicBezTo>
                  <a:cubicBezTo>
                    <a:pt x="200" y="90"/>
                    <a:pt x="199" y="90"/>
                    <a:pt x="199" y="91"/>
                  </a:cubicBezTo>
                  <a:cubicBezTo>
                    <a:pt x="198" y="91"/>
                    <a:pt x="198" y="92"/>
                    <a:pt x="197" y="92"/>
                  </a:cubicBezTo>
                  <a:cubicBezTo>
                    <a:pt x="197" y="93"/>
                    <a:pt x="196" y="93"/>
                    <a:pt x="196" y="93"/>
                  </a:cubicBezTo>
                  <a:cubicBezTo>
                    <a:pt x="195" y="94"/>
                    <a:pt x="195" y="95"/>
                    <a:pt x="194" y="96"/>
                  </a:cubicBezTo>
                  <a:cubicBezTo>
                    <a:pt x="193" y="97"/>
                    <a:pt x="191" y="98"/>
                    <a:pt x="190" y="98"/>
                  </a:cubicBezTo>
                  <a:cubicBezTo>
                    <a:pt x="189" y="99"/>
                    <a:pt x="188" y="98"/>
                    <a:pt x="187" y="98"/>
                  </a:cubicBezTo>
                  <a:cubicBezTo>
                    <a:pt x="185" y="98"/>
                    <a:pt x="184" y="98"/>
                    <a:pt x="183" y="97"/>
                  </a:cubicBezTo>
                  <a:cubicBezTo>
                    <a:pt x="182" y="97"/>
                    <a:pt x="181" y="96"/>
                    <a:pt x="180" y="96"/>
                  </a:cubicBezTo>
                  <a:cubicBezTo>
                    <a:pt x="179" y="95"/>
                    <a:pt x="178" y="94"/>
                    <a:pt x="177" y="93"/>
                  </a:cubicBezTo>
                  <a:cubicBezTo>
                    <a:pt x="177" y="93"/>
                    <a:pt x="177" y="92"/>
                    <a:pt x="177" y="92"/>
                  </a:cubicBezTo>
                  <a:cubicBezTo>
                    <a:pt x="176" y="92"/>
                    <a:pt x="176" y="92"/>
                    <a:pt x="176" y="91"/>
                  </a:cubicBezTo>
                  <a:cubicBezTo>
                    <a:pt x="176" y="91"/>
                    <a:pt x="176" y="91"/>
                    <a:pt x="175" y="91"/>
                  </a:cubicBezTo>
                  <a:cubicBezTo>
                    <a:pt x="175" y="90"/>
                    <a:pt x="174" y="90"/>
                    <a:pt x="174" y="90"/>
                  </a:cubicBezTo>
                  <a:cubicBezTo>
                    <a:pt x="174" y="90"/>
                    <a:pt x="173" y="89"/>
                    <a:pt x="173" y="89"/>
                  </a:cubicBezTo>
                  <a:cubicBezTo>
                    <a:pt x="172" y="89"/>
                    <a:pt x="171" y="89"/>
                    <a:pt x="170" y="89"/>
                  </a:cubicBezTo>
                  <a:cubicBezTo>
                    <a:pt x="170" y="89"/>
                    <a:pt x="169" y="89"/>
                    <a:pt x="169" y="89"/>
                  </a:cubicBezTo>
                  <a:cubicBezTo>
                    <a:pt x="169" y="89"/>
                    <a:pt x="169" y="89"/>
                    <a:pt x="169" y="89"/>
                  </a:cubicBezTo>
                  <a:cubicBezTo>
                    <a:pt x="168" y="89"/>
                    <a:pt x="168" y="89"/>
                    <a:pt x="168" y="89"/>
                  </a:cubicBezTo>
                  <a:cubicBezTo>
                    <a:pt x="166" y="88"/>
                    <a:pt x="165" y="87"/>
                    <a:pt x="164" y="86"/>
                  </a:cubicBezTo>
                  <a:cubicBezTo>
                    <a:pt x="164" y="86"/>
                    <a:pt x="163" y="86"/>
                    <a:pt x="163" y="86"/>
                  </a:cubicBezTo>
                  <a:cubicBezTo>
                    <a:pt x="161" y="86"/>
                    <a:pt x="160" y="84"/>
                    <a:pt x="159" y="83"/>
                  </a:cubicBezTo>
                  <a:cubicBezTo>
                    <a:pt x="158" y="82"/>
                    <a:pt x="157" y="82"/>
                    <a:pt x="157" y="81"/>
                  </a:cubicBezTo>
                  <a:cubicBezTo>
                    <a:pt x="156" y="80"/>
                    <a:pt x="156" y="80"/>
                    <a:pt x="156" y="79"/>
                  </a:cubicBezTo>
                  <a:cubicBezTo>
                    <a:pt x="155" y="78"/>
                    <a:pt x="155" y="78"/>
                    <a:pt x="154" y="77"/>
                  </a:cubicBezTo>
                  <a:cubicBezTo>
                    <a:pt x="154" y="77"/>
                    <a:pt x="155" y="76"/>
                    <a:pt x="155" y="76"/>
                  </a:cubicBezTo>
                  <a:cubicBezTo>
                    <a:pt x="154" y="74"/>
                    <a:pt x="154" y="73"/>
                    <a:pt x="155" y="71"/>
                  </a:cubicBezTo>
                  <a:cubicBezTo>
                    <a:pt x="155" y="71"/>
                    <a:pt x="157" y="69"/>
                    <a:pt x="157" y="68"/>
                  </a:cubicBezTo>
                  <a:cubicBezTo>
                    <a:pt x="158" y="68"/>
                    <a:pt x="158" y="68"/>
                    <a:pt x="158" y="67"/>
                  </a:cubicBezTo>
                  <a:cubicBezTo>
                    <a:pt x="159" y="66"/>
                    <a:pt x="161" y="65"/>
                    <a:pt x="162" y="64"/>
                  </a:cubicBezTo>
                  <a:cubicBezTo>
                    <a:pt x="162" y="63"/>
                    <a:pt x="163" y="63"/>
                    <a:pt x="163" y="63"/>
                  </a:cubicBezTo>
                  <a:cubicBezTo>
                    <a:pt x="163" y="62"/>
                    <a:pt x="164" y="62"/>
                    <a:pt x="164" y="62"/>
                  </a:cubicBezTo>
                  <a:cubicBezTo>
                    <a:pt x="165" y="62"/>
                    <a:pt x="166" y="61"/>
                    <a:pt x="166" y="60"/>
                  </a:cubicBezTo>
                  <a:cubicBezTo>
                    <a:pt x="166" y="60"/>
                    <a:pt x="166" y="59"/>
                    <a:pt x="166" y="59"/>
                  </a:cubicBezTo>
                  <a:cubicBezTo>
                    <a:pt x="166" y="59"/>
                    <a:pt x="166" y="58"/>
                    <a:pt x="166" y="58"/>
                  </a:cubicBezTo>
                  <a:cubicBezTo>
                    <a:pt x="161" y="59"/>
                    <a:pt x="157" y="62"/>
                    <a:pt x="154" y="65"/>
                  </a:cubicBezTo>
                  <a:cubicBezTo>
                    <a:pt x="154" y="65"/>
                    <a:pt x="153" y="66"/>
                    <a:pt x="152" y="67"/>
                  </a:cubicBezTo>
                  <a:cubicBezTo>
                    <a:pt x="152" y="67"/>
                    <a:pt x="151" y="67"/>
                    <a:pt x="150" y="67"/>
                  </a:cubicBezTo>
                  <a:cubicBezTo>
                    <a:pt x="149" y="68"/>
                    <a:pt x="148" y="68"/>
                    <a:pt x="147" y="69"/>
                  </a:cubicBezTo>
                  <a:cubicBezTo>
                    <a:pt x="146" y="69"/>
                    <a:pt x="146" y="68"/>
                    <a:pt x="145" y="68"/>
                  </a:cubicBezTo>
                  <a:cubicBezTo>
                    <a:pt x="145" y="68"/>
                    <a:pt x="144" y="69"/>
                    <a:pt x="143" y="68"/>
                  </a:cubicBezTo>
                  <a:cubicBezTo>
                    <a:pt x="143" y="68"/>
                    <a:pt x="143" y="68"/>
                    <a:pt x="142" y="68"/>
                  </a:cubicBezTo>
                  <a:cubicBezTo>
                    <a:pt x="142" y="68"/>
                    <a:pt x="141" y="68"/>
                    <a:pt x="141" y="68"/>
                  </a:cubicBezTo>
                  <a:cubicBezTo>
                    <a:pt x="140" y="67"/>
                    <a:pt x="138" y="66"/>
                    <a:pt x="138" y="65"/>
                  </a:cubicBezTo>
                  <a:cubicBezTo>
                    <a:pt x="138" y="65"/>
                    <a:pt x="138" y="64"/>
                    <a:pt x="138" y="64"/>
                  </a:cubicBezTo>
                  <a:cubicBezTo>
                    <a:pt x="137" y="63"/>
                    <a:pt x="137" y="61"/>
                    <a:pt x="137" y="60"/>
                  </a:cubicBezTo>
                  <a:cubicBezTo>
                    <a:pt x="137" y="59"/>
                    <a:pt x="137" y="59"/>
                    <a:pt x="137" y="58"/>
                  </a:cubicBezTo>
                  <a:cubicBezTo>
                    <a:pt x="137" y="58"/>
                    <a:pt x="137" y="57"/>
                    <a:pt x="137" y="57"/>
                  </a:cubicBezTo>
                  <a:cubicBezTo>
                    <a:pt x="137" y="56"/>
                    <a:pt x="138" y="55"/>
                    <a:pt x="138" y="53"/>
                  </a:cubicBezTo>
                  <a:cubicBezTo>
                    <a:pt x="138" y="52"/>
                    <a:pt x="138" y="52"/>
                    <a:pt x="138" y="51"/>
                  </a:cubicBezTo>
                  <a:cubicBezTo>
                    <a:pt x="137" y="50"/>
                    <a:pt x="137" y="46"/>
                    <a:pt x="137" y="45"/>
                  </a:cubicBezTo>
                  <a:cubicBezTo>
                    <a:pt x="138" y="43"/>
                    <a:pt x="139" y="42"/>
                    <a:pt x="140" y="41"/>
                  </a:cubicBezTo>
                  <a:cubicBezTo>
                    <a:pt x="140" y="41"/>
                    <a:pt x="141" y="41"/>
                    <a:pt x="141" y="40"/>
                  </a:cubicBezTo>
                  <a:cubicBezTo>
                    <a:pt x="142" y="40"/>
                    <a:pt x="142" y="40"/>
                    <a:pt x="142" y="39"/>
                  </a:cubicBezTo>
                  <a:cubicBezTo>
                    <a:pt x="142" y="38"/>
                    <a:pt x="141" y="37"/>
                    <a:pt x="140" y="38"/>
                  </a:cubicBezTo>
                  <a:cubicBezTo>
                    <a:pt x="140" y="38"/>
                    <a:pt x="140" y="38"/>
                    <a:pt x="139" y="38"/>
                  </a:cubicBezTo>
                  <a:cubicBezTo>
                    <a:pt x="138" y="39"/>
                    <a:pt x="137" y="40"/>
                    <a:pt x="136" y="41"/>
                  </a:cubicBezTo>
                  <a:cubicBezTo>
                    <a:pt x="135" y="41"/>
                    <a:pt x="135" y="42"/>
                    <a:pt x="134" y="42"/>
                  </a:cubicBezTo>
                  <a:cubicBezTo>
                    <a:pt x="134" y="43"/>
                    <a:pt x="133" y="43"/>
                    <a:pt x="133" y="43"/>
                  </a:cubicBezTo>
                  <a:cubicBezTo>
                    <a:pt x="132" y="44"/>
                    <a:pt x="132" y="45"/>
                    <a:pt x="132" y="46"/>
                  </a:cubicBezTo>
                  <a:cubicBezTo>
                    <a:pt x="132" y="47"/>
                    <a:pt x="132" y="47"/>
                    <a:pt x="132" y="47"/>
                  </a:cubicBezTo>
                  <a:cubicBezTo>
                    <a:pt x="132" y="47"/>
                    <a:pt x="131" y="48"/>
                    <a:pt x="131" y="49"/>
                  </a:cubicBezTo>
                  <a:cubicBezTo>
                    <a:pt x="131" y="51"/>
                    <a:pt x="131" y="52"/>
                    <a:pt x="131" y="54"/>
                  </a:cubicBezTo>
                  <a:cubicBezTo>
                    <a:pt x="131" y="54"/>
                    <a:pt x="130" y="55"/>
                    <a:pt x="130" y="56"/>
                  </a:cubicBezTo>
                  <a:cubicBezTo>
                    <a:pt x="130" y="57"/>
                    <a:pt x="130" y="57"/>
                    <a:pt x="130" y="58"/>
                  </a:cubicBezTo>
                  <a:cubicBezTo>
                    <a:pt x="130" y="60"/>
                    <a:pt x="128" y="63"/>
                    <a:pt x="126" y="63"/>
                  </a:cubicBezTo>
                  <a:cubicBezTo>
                    <a:pt x="125" y="64"/>
                    <a:pt x="125" y="64"/>
                    <a:pt x="125" y="64"/>
                  </a:cubicBezTo>
                  <a:cubicBezTo>
                    <a:pt x="123" y="64"/>
                    <a:pt x="122" y="64"/>
                    <a:pt x="121" y="65"/>
                  </a:cubicBezTo>
                  <a:cubicBezTo>
                    <a:pt x="121" y="65"/>
                    <a:pt x="120" y="65"/>
                    <a:pt x="120" y="65"/>
                  </a:cubicBezTo>
                  <a:cubicBezTo>
                    <a:pt x="119" y="65"/>
                    <a:pt x="119" y="65"/>
                    <a:pt x="118" y="65"/>
                  </a:cubicBezTo>
                  <a:cubicBezTo>
                    <a:pt x="118" y="65"/>
                    <a:pt x="117" y="65"/>
                    <a:pt x="117" y="65"/>
                  </a:cubicBezTo>
                  <a:cubicBezTo>
                    <a:pt x="117" y="65"/>
                    <a:pt x="117" y="65"/>
                    <a:pt x="116" y="65"/>
                  </a:cubicBezTo>
                  <a:cubicBezTo>
                    <a:pt x="116" y="64"/>
                    <a:pt x="115" y="65"/>
                    <a:pt x="115" y="65"/>
                  </a:cubicBezTo>
                  <a:cubicBezTo>
                    <a:pt x="115" y="65"/>
                    <a:pt x="114" y="64"/>
                    <a:pt x="114" y="64"/>
                  </a:cubicBezTo>
                  <a:cubicBezTo>
                    <a:pt x="114" y="64"/>
                    <a:pt x="114" y="64"/>
                    <a:pt x="113" y="64"/>
                  </a:cubicBezTo>
                  <a:cubicBezTo>
                    <a:pt x="113" y="64"/>
                    <a:pt x="113" y="64"/>
                    <a:pt x="113" y="63"/>
                  </a:cubicBezTo>
                  <a:cubicBezTo>
                    <a:pt x="113" y="63"/>
                    <a:pt x="112" y="63"/>
                    <a:pt x="112" y="63"/>
                  </a:cubicBezTo>
                  <a:cubicBezTo>
                    <a:pt x="112" y="63"/>
                    <a:pt x="111" y="62"/>
                    <a:pt x="111" y="62"/>
                  </a:cubicBezTo>
                  <a:cubicBezTo>
                    <a:pt x="111" y="61"/>
                    <a:pt x="110" y="61"/>
                    <a:pt x="110" y="61"/>
                  </a:cubicBezTo>
                  <a:cubicBezTo>
                    <a:pt x="110" y="61"/>
                    <a:pt x="110" y="60"/>
                    <a:pt x="110" y="60"/>
                  </a:cubicBezTo>
                  <a:cubicBezTo>
                    <a:pt x="110" y="59"/>
                    <a:pt x="110" y="59"/>
                    <a:pt x="109" y="58"/>
                  </a:cubicBezTo>
                  <a:cubicBezTo>
                    <a:pt x="109" y="58"/>
                    <a:pt x="109" y="58"/>
                    <a:pt x="109" y="57"/>
                  </a:cubicBezTo>
                  <a:cubicBezTo>
                    <a:pt x="109" y="57"/>
                    <a:pt x="109" y="57"/>
                    <a:pt x="109" y="56"/>
                  </a:cubicBezTo>
                  <a:cubicBezTo>
                    <a:pt x="109" y="56"/>
                    <a:pt x="109" y="55"/>
                    <a:pt x="109" y="55"/>
                  </a:cubicBezTo>
                  <a:cubicBezTo>
                    <a:pt x="109" y="55"/>
                    <a:pt x="109" y="55"/>
                    <a:pt x="109" y="54"/>
                  </a:cubicBezTo>
                  <a:cubicBezTo>
                    <a:pt x="109" y="53"/>
                    <a:pt x="109" y="53"/>
                    <a:pt x="109" y="52"/>
                  </a:cubicBezTo>
                  <a:cubicBezTo>
                    <a:pt x="108" y="51"/>
                    <a:pt x="108" y="50"/>
                    <a:pt x="107" y="50"/>
                  </a:cubicBezTo>
                  <a:cubicBezTo>
                    <a:pt x="106" y="50"/>
                    <a:pt x="105" y="52"/>
                    <a:pt x="105" y="53"/>
                  </a:cubicBezTo>
                  <a:cubicBezTo>
                    <a:pt x="104" y="53"/>
                    <a:pt x="104" y="54"/>
                    <a:pt x="103" y="54"/>
                  </a:cubicBezTo>
                  <a:cubicBezTo>
                    <a:pt x="103" y="55"/>
                    <a:pt x="103" y="55"/>
                    <a:pt x="103" y="55"/>
                  </a:cubicBezTo>
                  <a:cubicBezTo>
                    <a:pt x="102" y="56"/>
                    <a:pt x="102" y="56"/>
                    <a:pt x="101" y="56"/>
                  </a:cubicBezTo>
                  <a:cubicBezTo>
                    <a:pt x="101" y="57"/>
                    <a:pt x="101" y="57"/>
                    <a:pt x="101" y="57"/>
                  </a:cubicBezTo>
                  <a:cubicBezTo>
                    <a:pt x="101" y="58"/>
                    <a:pt x="100" y="58"/>
                    <a:pt x="100" y="58"/>
                  </a:cubicBezTo>
                  <a:cubicBezTo>
                    <a:pt x="100" y="59"/>
                    <a:pt x="99" y="59"/>
                    <a:pt x="98" y="60"/>
                  </a:cubicBezTo>
                  <a:cubicBezTo>
                    <a:pt x="97" y="60"/>
                    <a:pt x="96" y="59"/>
                    <a:pt x="94" y="59"/>
                  </a:cubicBezTo>
                  <a:cubicBezTo>
                    <a:pt x="94" y="58"/>
                    <a:pt x="93" y="59"/>
                    <a:pt x="93" y="59"/>
                  </a:cubicBezTo>
                  <a:cubicBezTo>
                    <a:pt x="92" y="59"/>
                    <a:pt x="89" y="58"/>
                    <a:pt x="88" y="58"/>
                  </a:cubicBezTo>
                  <a:cubicBezTo>
                    <a:pt x="88" y="57"/>
                    <a:pt x="88" y="56"/>
                    <a:pt x="87" y="55"/>
                  </a:cubicBezTo>
                  <a:cubicBezTo>
                    <a:pt x="87" y="54"/>
                    <a:pt x="87" y="54"/>
                    <a:pt x="86" y="53"/>
                  </a:cubicBezTo>
                  <a:cubicBezTo>
                    <a:pt x="86" y="53"/>
                    <a:pt x="86" y="53"/>
                    <a:pt x="85" y="53"/>
                  </a:cubicBezTo>
                  <a:cubicBezTo>
                    <a:pt x="85" y="52"/>
                    <a:pt x="85" y="52"/>
                    <a:pt x="84" y="51"/>
                  </a:cubicBezTo>
                  <a:cubicBezTo>
                    <a:pt x="84" y="50"/>
                    <a:pt x="84" y="50"/>
                    <a:pt x="83" y="50"/>
                  </a:cubicBezTo>
                  <a:cubicBezTo>
                    <a:pt x="83" y="50"/>
                    <a:pt x="83" y="50"/>
                    <a:pt x="83" y="50"/>
                  </a:cubicBezTo>
                  <a:cubicBezTo>
                    <a:pt x="82" y="50"/>
                    <a:pt x="82" y="52"/>
                    <a:pt x="82" y="54"/>
                  </a:cubicBezTo>
                  <a:cubicBezTo>
                    <a:pt x="82" y="54"/>
                    <a:pt x="83" y="55"/>
                    <a:pt x="83" y="55"/>
                  </a:cubicBezTo>
                  <a:cubicBezTo>
                    <a:pt x="82" y="56"/>
                    <a:pt x="81" y="56"/>
                    <a:pt x="81" y="56"/>
                  </a:cubicBezTo>
                  <a:cubicBezTo>
                    <a:pt x="80" y="56"/>
                    <a:pt x="80" y="57"/>
                    <a:pt x="80" y="57"/>
                  </a:cubicBezTo>
                  <a:cubicBezTo>
                    <a:pt x="80" y="57"/>
                    <a:pt x="79" y="57"/>
                    <a:pt x="79" y="57"/>
                  </a:cubicBezTo>
                  <a:cubicBezTo>
                    <a:pt x="79" y="57"/>
                    <a:pt x="78" y="57"/>
                    <a:pt x="78" y="57"/>
                  </a:cubicBezTo>
                  <a:cubicBezTo>
                    <a:pt x="77" y="56"/>
                    <a:pt x="77" y="56"/>
                    <a:pt x="76" y="56"/>
                  </a:cubicBezTo>
                  <a:cubicBezTo>
                    <a:pt x="75" y="56"/>
                    <a:pt x="75" y="56"/>
                    <a:pt x="74" y="56"/>
                  </a:cubicBezTo>
                  <a:cubicBezTo>
                    <a:pt x="73" y="56"/>
                    <a:pt x="73" y="55"/>
                    <a:pt x="73" y="55"/>
                  </a:cubicBezTo>
                  <a:cubicBezTo>
                    <a:pt x="72" y="55"/>
                    <a:pt x="71" y="55"/>
                    <a:pt x="71" y="55"/>
                  </a:cubicBezTo>
                  <a:cubicBezTo>
                    <a:pt x="70" y="55"/>
                    <a:pt x="70" y="54"/>
                    <a:pt x="69" y="54"/>
                  </a:cubicBezTo>
                  <a:cubicBezTo>
                    <a:pt x="68" y="54"/>
                    <a:pt x="67" y="54"/>
                    <a:pt x="66" y="54"/>
                  </a:cubicBezTo>
                  <a:cubicBezTo>
                    <a:pt x="64" y="53"/>
                    <a:pt x="62" y="52"/>
                    <a:pt x="60" y="50"/>
                  </a:cubicBezTo>
                  <a:cubicBezTo>
                    <a:pt x="59" y="50"/>
                    <a:pt x="58" y="50"/>
                    <a:pt x="58" y="50"/>
                  </a:cubicBezTo>
                  <a:cubicBezTo>
                    <a:pt x="57" y="49"/>
                    <a:pt x="57" y="49"/>
                    <a:pt x="57" y="49"/>
                  </a:cubicBezTo>
                  <a:cubicBezTo>
                    <a:pt x="57" y="49"/>
                    <a:pt x="56" y="49"/>
                    <a:pt x="56" y="49"/>
                  </a:cubicBezTo>
                  <a:cubicBezTo>
                    <a:pt x="56" y="48"/>
                    <a:pt x="56" y="48"/>
                    <a:pt x="55" y="48"/>
                  </a:cubicBezTo>
                  <a:cubicBezTo>
                    <a:pt x="55" y="47"/>
                    <a:pt x="55" y="47"/>
                    <a:pt x="54" y="47"/>
                  </a:cubicBezTo>
                  <a:cubicBezTo>
                    <a:pt x="54" y="47"/>
                    <a:pt x="53" y="47"/>
                    <a:pt x="53" y="48"/>
                  </a:cubicBezTo>
                  <a:cubicBezTo>
                    <a:pt x="53" y="49"/>
                    <a:pt x="53" y="50"/>
                    <a:pt x="54" y="51"/>
                  </a:cubicBezTo>
                  <a:cubicBezTo>
                    <a:pt x="55" y="53"/>
                    <a:pt x="57" y="55"/>
                    <a:pt x="59" y="57"/>
                  </a:cubicBezTo>
                  <a:cubicBezTo>
                    <a:pt x="59" y="57"/>
                    <a:pt x="59" y="58"/>
                    <a:pt x="59" y="58"/>
                  </a:cubicBezTo>
                  <a:cubicBezTo>
                    <a:pt x="59" y="59"/>
                    <a:pt x="60" y="59"/>
                    <a:pt x="60" y="60"/>
                  </a:cubicBezTo>
                  <a:cubicBezTo>
                    <a:pt x="60" y="61"/>
                    <a:pt x="60" y="61"/>
                    <a:pt x="60" y="61"/>
                  </a:cubicBezTo>
                  <a:cubicBezTo>
                    <a:pt x="60" y="61"/>
                    <a:pt x="60" y="61"/>
                    <a:pt x="60" y="61"/>
                  </a:cubicBezTo>
                  <a:cubicBezTo>
                    <a:pt x="60" y="61"/>
                    <a:pt x="60" y="62"/>
                    <a:pt x="60" y="62"/>
                  </a:cubicBezTo>
                  <a:cubicBezTo>
                    <a:pt x="60" y="62"/>
                    <a:pt x="60" y="63"/>
                    <a:pt x="60" y="63"/>
                  </a:cubicBezTo>
                  <a:cubicBezTo>
                    <a:pt x="60" y="64"/>
                    <a:pt x="60" y="65"/>
                    <a:pt x="60" y="65"/>
                  </a:cubicBezTo>
                  <a:cubicBezTo>
                    <a:pt x="60" y="65"/>
                    <a:pt x="59" y="66"/>
                    <a:pt x="59" y="66"/>
                  </a:cubicBezTo>
                  <a:cubicBezTo>
                    <a:pt x="60" y="67"/>
                    <a:pt x="60" y="67"/>
                    <a:pt x="60" y="68"/>
                  </a:cubicBezTo>
                  <a:cubicBezTo>
                    <a:pt x="60" y="68"/>
                    <a:pt x="61" y="68"/>
                    <a:pt x="61" y="69"/>
                  </a:cubicBezTo>
                  <a:cubicBezTo>
                    <a:pt x="62" y="69"/>
                    <a:pt x="64" y="67"/>
                    <a:pt x="65" y="67"/>
                  </a:cubicBezTo>
                  <a:cubicBezTo>
                    <a:pt x="65" y="67"/>
                    <a:pt x="65" y="66"/>
                    <a:pt x="66" y="66"/>
                  </a:cubicBezTo>
                  <a:cubicBezTo>
                    <a:pt x="66" y="66"/>
                    <a:pt x="68" y="66"/>
                    <a:pt x="68" y="66"/>
                  </a:cubicBezTo>
                  <a:cubicBezTo>
                    <a:pt x="70" y="65"/>
                    <a:pt x="72" y="64"/>
                    <a:pt x="74" y="63"/>
                  </a:cubicBezTo>
                  <a:cubicBezTo>
                    <a:pt x="74" y="63"/>
                    <a:pt x="77" y="63"/>
                    <a:pt x="78" y="64"/>
                  </a:cubicBezTo>
                  <a:cubicBezTo>
                    <a:pt x="78" y="64"/>
                    <a:pt x="79" y="63"/>
                    <a:pt x="80" y="64"/>
                  </a:cubicBezTo>
                  <a:cubicBezTo>
                    <a:pt x="80" y="64"/>
                    <a:pt x="81" y="64"/>
                    <a:pt x="81" y="64"/>
                  </a:cubicBezTo>
                  <a:cubicBezTo>
                    <a:pt x="82" y="64"/>
                    <a:pt x="83" y="64"/>
                    <a:pt x="84" y="64"/>
                  </a:cubicBezTo>
                  <a:cubicBezTo>
                    <a:pt x="85" y="64"/>
                    <a:pt x="86" y="65"/>
                    <a:pt x="87" y="65"/>
                  </a:cubicBezTo>
                  <a:cubicBezTo>
                    <a:pt x="87" y="65"/>
                    <a:pt x="88" y="65"/>
                    <a:pt x="88" y="65"/>
                  </a:cubicBezTo>
                  <a:cubicBezTo>
                    <a:pt x="89" y="65"/>
                    <a:pt x="89" y="66"/>
                    <a:pt x="90" y="66"/>
                  </a:cubicBezTo>
                  <a:cubicBezTo>
                    <a:pt x="91" y="66"/>
                    <a:pt x="91" y="66"/>
                    <a:pt x="91" y="66"/>
                  </a:cubicBezTo>
                  <a:cubicBezTo>
                    <a:pt x="92" y="66"/>
                    <a:pt x="93" y="66"/>
                    <a:pt x="94" y="67"/>
                  </a:cubicBezTo>
                  <a:cubicBezTo>
                    <a:pt x="94" y="67"/>
                    <a:pt x="95" y="67"/>
                    <a:pt x="95" y="67"/>
                  </a:cubicBezTo>
                  <a:cubicBezTo>
                    <a:pt x="95" y="67"/>
                    <a:pt x="96" y="67"/>
                    <a:pt x="96" y="67"/>
                  </a:cubicBezTo>
                  <a:cubicBezTo>
                    <a:pt x="96" y="68"/>
                    <a:pt x="96" y="68"/>
                    <a:pt x="97" y="68"/>
                  </a:cubicBezTo>
                  <a:cubicBezTo>
                    <a:pt x="97" y="68"/>
                    <a:pt x="97" y="68"/>
                    <a:pt x="97" y="68"/>
                  </a:cubicBezTo>
                  <a:cubicBezTo>
                    <a:pt x="98" y="68"/>
                    <a:pt x="98" y="68"/>
                    <a:pt x="99" y="69"/>
                  </a:cubicBezTo>
                  <a:cubicBezTo>
                    <a:pt x="99" y="69"/>
                    <a:pt x="100" y="69"/>
                    <a:pt x="100" y="69"/>
                  </a:cubicBezTo>
                  <a:cubicBezTo>
                    <a:pt x="100" y="69"/>
                    <a:pt x="101" y="69"/>
                    <a:pt x="101" y="70"/>
                  </a:cubicBezTo>
                  <a:cubicBezTo>
                    <a:pt x="101" y="70"/>
                    <a:pt x="102" y="70"/>
                    <a:pt x="102" y="70"/>
                  </a:cubicBezTo>
                  <a:cubicBezTo>
                    <a:pt x="103" y="70"/>
                    <a:pt x="103" y="70"/>
                    <a:pt x="104" y="71"/>
                  </a:cubicBezTo>
                  <a:cubicBezTo>
                    <a:pt x="104" y="71"/>
                    <a:pt x="104" y="71"/>
                    <a:pt x="105" y="71"/>
                  </a:cubicBezTo>
                  <a:cubicBezTo>
                    <a:pt x="105" y="72"/>
                    <a:pt x="106" y="72"/>
                    <a:pt x="106" y="72"/>
                  </a:cubicBezTo>
                  <a:cubicBezTo>
                    <a:pt x="106" y="72"/>
                    <a:pt x="107" y="72"/>
                    <a:pt x="107" y="72"/>
                  </a:cubicBezTo>
                  <a:cubicBezTo>
                    <a:pt x="108" y="73"/>
                    <a:pt x="109" y="72"/>
                    <a:pt x="110" y="72"/>
                  </a:cubicBezTo>
                  <a:cubicBezTo>
                    <a:pt x="111" y="72"/>
                    <a:pt x="111" y="72"/>
                    <a:pt x="112" y="72"/>
                  </a:cubicBezTo>
                  <a:cubicBezTo>
                    <a:pt x="113" y="72"/>
                    <a:pt x="114" y="72"/>
                    <a:pt x="114" y="72"/>
                  </a:cubicBezTo>
                  <a:cubicBezTo>
                    <a:pt x="115" y="71"/>
                    <a:pt x="116" y="72"/>
                    <a:pt x="117" y="72"/>
                  </a:cubicBezTo>
                  <a:cubicBezTo>
                    <a:pt x="118" y="71"/>
                    <a:pt x="118" y="71"/>
                    <a:pt x="119" y="71"/>
                  </a:cubicBezTo>
                  <a:cubicBezTo>
                    <a:pt x="119" y="71"/>
                    <a:pt x="121" y="71"/>
                    <a:pt x="122" y="71"/>
                  </a:cubicBezTo>
                  <a:cubicBezTo>
                    <a:pt x="122" y="71"/>
                    <a:pt x="123" y="71"/>
                    <a:pt x="123" y="71"/>
                  </a:cubicBezTo>
                  <a:cubicBezTo>
                    <a:pt x="124" y="71"/>
                    <a:pt x="125" y="71"/>
                    <a:pt x="126" y="72"/>
                  </a:cubicBezTo>
                  <a:cubicBezTo>
                    <a:pt x="126" y="71"/>
                    <a:pt x="128" y="71"/>
                    <a:pt x="129" y="72"/>
                  </a:cubicBezTo>
                  <a:cubicBezTo>
                    <a:pt x="130" y="72"/>
                    <a:pt x="130" y="72"/>
                    <a:pt x="131" y="72"/>
                  </a:cubicBezTo>
                  <a:cubicBezTo>
                    <a:pt x="131" y="72"/>
                    <a:pt x="132" y="72"/>
                    <a:pt x="132" y="72"/>
                  </a:cubicBezTo>
                  <a:cubicBezTo>
                    <a:pt x="132" y="72"/>
                    <a:pt x="132" y="73"/>
                    <a:pt x="133" y="73"/>
                  </a:cubicBezTo>
                  <a:cubicBezTo>
                    <a:pt x="133" y="73"/>
                    <a:pt x="133" y="73"/>
                    <a:pt x="134" y="73"/>
                  </a:cubicBezTo>
                  <a:cubicBezTo>
                    <a:pt x="134" y="73"/>
                    <a:pt x="135" y="74"/>
                    <a:pt x="136" y="74"/>
                  </a:cubicBezTo>
                  <a:cubicBezTo>
                    <a:pt x="136" y="74"/>
                    <a:pt x="137" y="74"/>
                    <a:pt x="137" y="74"/>
                  </a:cubicBezTo>
                  <a:cubicBezTo>
                    <a:pt x="137" y="75"/>
                    <a:pt x="138" y="75"/>
                    <a:pt x="138" y="75"/>
                  </a:cubicBezTo>
                  <a:cubicBezTo>
                    <a:pt x="139" y="76"/>
                    <a:pt x="139" y="76"/>
                    <a:pt x="140" y="76"/>
                  </a:cubicBezTo>
                  <a:cubicBezTo>
                    <a:pt x="140" y="77"/>
                    <a:pt x="141" y="77"/>
                    <a:pt x="141" y="77"/>
                  </a:cubicBezTo>
                  <a:cubicBezTo>
                    <a:pt x="142" y="78"/>
                    <a:pt x="142" y="78"/>
                    <a:pt x="143" y="78"/>
                  </a:cubicBezTo>
                  <a:cubicBezTo>
                    <a:pt x="143" y="78"/>
                    <a:pt x="143" y="79"/>
                    <a:pt x="144" y="79"/>
                  </a:cubicBezTo>
                  <a:cubicBezTo>
                    <a:pt x="144" y="79"/>
                    <a:pt x="144" y="79"/>
                    <a:pt x="145" y="79"/>
                  </a:cubicBezTo>
                  <a:cubicBezTo>
                    <a:pt x="145" y="79"/>
                    <a:pt x="145" y="80"/>
                    <a:pt x="146" y="80"/>
                  </a:cubicBezTo>
                  <a:cubicBezTo>
                    <a:pt x="146" y="80"/>
                    <a:pt x="146" y="80"/>
                    <a:pt x="146" y="80"/>
                  </a:cubicBezTo>
                  <a:cubicBezTo>
                    <a:pt x="147" y="80"/>
                    <a:pt x="147" y="81"/>
                    <a:pt x="147" y="81"/>
                  </a:cubicBezTo>
                  <a:cubicBezTo>
                    <a:pt x="147" y="81"/>
                    <a:pt x="148" y="81"/>
                    <a:pt x="148" y="82"/>
                  </a:cubicBezTo>
                  <a:cubicBezTo>
                    <a:pt x="149" y="82"/>
                    <a:pt x="150" y="83"/>
                    <a:pt x="151" y="84"/>
                  </a:cubicBezTo>
                  <a:cubicBezTo>
                    <a:pt x="152" y="84"/>
                    <a:pt x="154" y="85"/>
                    <a:pt x="155" y="86"/>
                  </a:cubicBezTo>
                  <a:cubicBezTo>
                    <a:pt x="155" y="86"/>
                    <a:pt x="156" y="87"/>
                    <a:pt x="157" y="88"/>
                  </a:cubicBezTo>
                  <a:cubicBezTo>
                    <a:pt x="157" y="88"/>
                    <a:pt x="158" y="88"/>
                    <a:pt x="158" y="89"/>
                  </a:cubicBezTo>
                  <a:cubicBezTo>
                    <a:pt x="159" y="89"/>
                    <a:pt x="159" y="90"/>
                    <a:pt x="159" y="91"/>
                  </a:cubicBezTo>
                  <a:cubicBezTo>
                    <a:pt x="159" y="91"/>
                    <a:pt x="159" y="91"/>
                    <a:pt x="160" y="92"/>
                  </a:cubicBezTo>
                  <a:cubicBezTo>
                    <a:pt x="160" y="93"/>
                    <a:pt x="161" y="94"/>
                    <a:pt x="161" y="95"/>
                  </a:cubicBezTo>
                  <a:cubicBezTo>
                    <a:pt x="161" y="95"/>
                    <a:pt x="162" y="96"/>
                    <a:pt x="162" y="96"/>
                  </a:cubicBezTo>
                  <a:cubicBezTo>
                    <a:pt x="162" y="97"/>
                    <a:pt x="162" y="100"/>
                    <a:pt x="162" y="101"/>
                  </a:cubicBezTo>
                  <a:cubicBezTo>
                    <a:pt x="162" y="102"/>
                    <a:pt x="162" y="102"/>
                    <a:pt x="162" y="102"/>
                  </a:cubicBezTo>
                  <a:cubicBezTo>
                    <a:pt x="162" y="102"/>
                    <a:pt x="161" y="104"/>
                    <a:pt x="161" y="104"/>
                  </a:cubicBezTo>
                  <a:cubicBezTo>
                    <a:pt x="161" y="104"/>
                    <a:pt x="160" y="104"/>
                    <a:pt x="160" y="104"/>
                  </a:cubicBezTo>
                  <a:cubicBezTo>
                    <a:pt x="160" y="105"/>
                    <a:pt x="160" y="105"/>
                    <a:pt x="160" y="105"/>
                  </a:cubicBezTo>
                  <a:cubicBezTo>
                    <a:pt x="160" y="106"/>
                    <a:pt x="159" y="106"/>
                    <a:pt x="159" y="107"/>
                  </a:cubicBezTo>
                  <a:cubicBezTo>
                    <a:pt x="159" y="109"/>
                    <a:pt x="160" y="110"/>
                    <a:pt x="160" y="112"/>
                  </a:cubicBezTo>
                  <a:cubicBezTo>
                    <a:pt x="160" y="112"/>
                    <a:pt x="159" y="112"/>
                    <a:pt x="159" y="113"/>
                  </a:cubicBezTo>
                  <a:cubicBezTo>
                    <a:pt x="159" y="113"/>
                    <a:pt x="159" y="114"/>
                    <a:pt x="159" y="114"/>
                  </a:cubicBezTo>
                  <a:cubicBezTo>
                    <a:pt x="159" y="115"/>
                    <a:pt x="159" y="115"/>
                    <a:pt x="158" y="115"/>
                  </a:cubicBezTo>
                  <a:cubicBezTo>
                    <a:pt x="158" y="116"/>
                    <a:pt x="158" y="117"/>
                    <a:pt x="158" y="117"/>
                  </a:cubicBezTo>
                  <a:cubicBezTo>
                    <a:pt x="157" y="118"/>
                    <a:pt x="156" y="118"/>
                    <a:pt x="156" y="119"/>
                  </a:cubicBezTo>
                  <a:cubicBezTo>
                    <a:pt x="155" y="119"/>
                    <a:pt x="155" y="120"/>
                    <a:pt x="154" y="120"/>
                  </a:cubicBezTo>
                  <a:cubicBezTo>
                    <a:pt x="154" y="119"/>
                    <a:pt x="155" y="119"/>
                    <a:pt x="155" y="118"/>
                  </a:cubicBezTo>
                  <a:cubicBezTo>
                    <a:pt x="155" y="117"/>
                    <a:pt x="154" y="116"/>
                    <a:pt x="153" y="116"/>
                  </a:cubicBezTo>
                  <a:cubicBezTo>
                    <a:pt x="153" y="116"/>
                    <a:pt x="152" y="116"/>
                    <a:pt x="152" y="116"/>
                  </a:cubicBezTo>
                  <a:cubicBezTo>
                    <a:pt x="150" y="117"/>
                    <a:pt x="149" y="117"/>
                    <a:pt x="148" y="118"/>
                  </a:cubicBezTo>
                  <a:cubicBezTo>
                    <a:pt x="147" y="118"/>
                    <a:pt x="147" y="118"/>
                    <a:pt x="146" y="118"/>
                  </a:cubicBezTo>
                  <a:cubicBezTo>
                    <a:pt x="146" y="118"/>
                    <a:pt x="145" y="118"/>
                    <a:pt x="144" y="119"/>
                  </a:cubicBezTo>
                  <a:cubicBezTo>
                    <a:pt x="144" y="119"/>
                    <a:pt x="143" y="119"/>
                    <a:pt x="143" y="119"/>
                  </a:cubicBezTo>
                  <a:cubicBezTo>
                    <a:pt x="142" y="119"/>
                    <a:pt x="140" y="119"/>
                    <a:pt x="139" y="119"/>
                  </a:cubicBezTo>
                  <a:cubicBezTo>
                    <a:pt x="139" y="119"/>
                    <a:pt x="139" y="119"/>
                    <a:pt x="138" y="119"/>
                  </a:cubicBezTo>
                  <a:cubicBezTo>
                    <a:pt x="137" y="119"/>
                    <a:pt x="136" y="119"/>
                    <a:pt x="135" y="119"/>
                  </a:cubicBezTo>
                  <a:cubicBezTo>
                    <a:pt x="135" y="118"/>
                    <a:pt x="135" y="118"/>
                    <a:pt x="135" y="117"/>
                  </a:cubicBezTo>
                  <a:cubicBezTo>
                    <a:pt x="135" y="117"/>
                    <a:pt x="134" y="116"/>
                    <a:pt x="134" y="116"/>
                  </a:cubicBezTo>
                  <a:cubicBezTo>
                    <a:pt x="131" y="116"/>
                    <a:pt x="131" y="116"/>
                    <a:pt x="131" y="116"/>
                  </a:cubicBezTo>
                  <a:cubicBezTo>
                    <a:pt x="130" y="116"/>
                    <a:pt x="130" y="116"/>
                    <a:pt x="130" y="116"/>
                  </a:cubicBezTo>
                  <a:cubicBezTo>
                    <a:pt x="130" y="117"/>
                    <a:pt x="129" y="117"/>
                    <a:pt x="129" y="117"/>
                  </a:cubicBezTo>
                  <a:cubicBezTo>
                    <a:pt x="129" y="117"/>
                    <a:pt x="128" y="117"/>
                    <a:pt x="128" y="118"/>
                  </a:cubicBezTo>
                  <a:cubicBezTo>
                    <a:pt x="128" y="118"/>
                    <a:pt x="127" y="118"/>
                    <a:pt x="127" y="118"/>
                  </a:cubicBezTo>
                  <a:cubicBezTo>
                    <a:pt x="126" y="118"/>
                    <a:pt x="126" y="119"/>
                    <a:pt x="125" y="120"/>
                  </a:cubicBezTo>
                  <a:cubicBezTo>
                    <a:pt x="124" y="120"/>
                    <a:pt x="124" y="120"/>
                    <a:pt x="123" y="120"/>
                  </a:cubicBezTo>
                  <a:cubicBezTo>
                    <a:pt x="123" y="121"/>
                    <a:pt x="122" y="121"/>
                    <a:pt x="122" y="122"/>
                  </a:cubicBezTo>
                  <a:cubicBezTo>
                    <a:pt x="122" y="122"/>
                    <a:pt x="121" y="123"/>
                    <a:pt x="121" y="123"/>
                  </a:cubicBezTo>
                  <a:cubicBezTo>
                    <a:pt x="120" y="123"/>
                    <a:pt x="120" y="123"/>
                    <a:pt x="119" y="124"/>
                  </a:cubicBezTo>
                  <a:cubicBezTo>
                    <a:pt x="118" y="125"/>
                    <a:pt x="122" y="126"/>
                    <a:pt x="123" y="125"/>
                  </a:cubicBezTo>
                  <a:cubicBezTo>
                    <a:pt x="124" y="125"/>
                    <a:pt x="124" y="125"/>
                    <a:pt x="125" y="125"/>
                  </a:cubicBezTo>
                  <a:cubicBezTo>
                    <a:pt x="125" y="124"/>
                    <a:pt x="126" y="124"/>
                    <a:pt x="126" y="124"/>
                  </a:cubicBezTo>
                  <a:cubicBezTo>
                    <a:pt x="127" y="124"/>
                    <a:pt x="127" y="123"/>
                    <a:pt x="128" y="123"/>
                  </a:cubicBezTo>
                  <a:cubicBezTo>
                    <a:pt x="128" y="122"/>
                    <a:pt x="129" y="122"/>
                    <a:pt x="129" y="122"/>
                  </a:cubicBezTo>
                  <a:cubicBezTo>
                    <a:pt x="129" y="122"/>
                    <a:pt x="130" y="122"/>
                    <a:pt x="131" y="121"/>
                  </a:cubicBezTo>
                  <a:cubicBezTo>
                    <a:pt x="131" y="121"/>
                    <a:pt x="131" y="122"/>
                    <a:pt x="132" y="122"/>
                  </a:cubicBezTo>
                  <a:cubicBezTo>
                    <a:pt x="132" y="122"/>
                    <a:pt x="132" y="122"/>
                    <a:pt x="133" y="122"/>
                  </a:cubicBezTo>
                  <a:cubicBezTo>
                    <a:pt x="133" y="122"/>
                    <a:pt x="133" y="122"/>
                    <a:pt x="133" y="123"/>
                  </a:cubicBezTo>
                  <a:cubicBezTo>
                    <a:pt x="134" y="123"/>
                    <a:pt x="135" y="123"/>
                    <a:pt x="135" y="123"/>
                  </a:cubicBezTo>
                  <a:cubicBezTo>
                    <a:pt x="135" y="123"/>
                    <a:pt x="136" y="123"/>
                    <a:pt x="136" y="123"/>
                  </a:cubicBezTo>
                  <a:cubicBezTo>
                    <a:pt x="138" y="124"/>
                    <a:pt x="140" y="124"/>
                    <a:pt x="142" y="124"/>
                  </a:cubicBezTo>
                  <a:cubicBezTo>
                    <a:pt x="143" y="124"/>
                    <a:pt x="145" y="124"/>
                    <a:pt x="146" y="123"/>
                  </a:cubicBezTo>
                  <a:cubicBezTo>
                    <a:pt x="146" y="123"/>
                    <a:pt x="147" y="123"/>
                    <a:pt x="147" y="123"/>
                  </a:cubicBezTo>
                  <a:cubicBezTo>
                    <a:pt x="148" y="123"/>
                    <a:pt x="148" y="123"/>
                    <a:pt x="148" y="123"/>
                  </a:cubicBezTo>
                  <a:cubicBezTo>
                    <a:pt x="147" y="124"/>
                    <a:pt x="147" y="124"/>
                    <a:pt x="146" y="124"/>
                  </a:cubicBezTo>
                  <a:cubicBezTo>
                    <a:pt x="146" y="125"/>
                    <a:pt x="145" y="125"/>
                    <a:pt x="145" y="125"/>
                  </a:cubicBezTo>
                  <a:cubicBezTo>
                    <a:pt x="145" y="125"/>
                    <a:pt x="144" y="125"/>
                    <a:pt x="144" y="125"/>
                  </a:cubicBezTo>
                  <a:cubicBezTo>
                    <a:pt x="144" y="125"/>
                    <a:pt x="144" y="125"/>
                    <a:pt x="143" y="126"/>
                  </a:cubicBezTo>
                  <a:cubicBezTo>
                    <a:pt x="143" y="126"/>
                    <a:pt x="142" y="126"/>
                    <a:pt x="142" y="127"/>
                  </a:cubicBezTo>
                  <a:cubicBezTo>
                    <a:pt x="141" y="127"/>
                    <a:pt x="140" y="127"/>
                    <a:pt x="140" y="127"/>
                  </a:cubicBezTo>
                  <a:cubicBezTo>
                    <a:pt x="138" y="128"/>
                    <a:pt x="136" y="128"/>
                    <a:pt x="135" y="129"/>
                  </a:cubicBezTo>
                  <a:cubicBezTo>
                    <a:pt x="133" y="129"/>
                    <a:pt x="131" y="128"/>
                    <a:pt x="130" y="128"/>
                  </a:cubicBezTo>
                  <a:cubicBezTo>
                    <a:pt x="130" y="128"/>
                    <a:pt x="129" y="128"/>
                    <a:pt x="128" y="128"/>
                  </a:cubicBezTo>
                  <a:cubicBezTo>
                    <a:pt x="127" y="127"/>
                    <a:pt x="126" y="127"/>
                    <a:pt x="125" y="127"/>
                  </a:cubicBezTo>
                  <a:cubicBezTo>
                    <a:pt x="125" y="127"/>
                    <a:pt x="124" y="127"/>
                    <a:pt x="124" y="127"/>
                  </a:cubicBezTo>
                  <a:cubicBezTo>
                    <a:pt x="123" y="127"/>
                    <a:pt x="122" y="127"/>
                    <a:pt x="121" y="126"/>
                  </a:cubicBezTo>
                  <a:cubicBezTo>
                    <a:pt x="121" y="126"/>
                    <a:pt x="121" y="126"/>
                    <a:pt x="120" y="126"/>
                  </a:cubicBezTo>
                  <a:cubicBezTo>
                    <a:pt x="119" y="126"/>
                    <a:pt x="118" y="125"/>
                    <a:pt x="116" y="124"/>
                  </a:cubicBezTo>
                  <a:cubicBezTo>
                    <a:pt x="116" y="124"/>
                    <a:pt x="116" y="124"/>
                    <a:pt x="115" y="124"/>
                  </a:cubicBezTo>
                  <a:cubicBezTo>
                    <a:pt x="114" y="124"/>
                    <a:pt x="112" y="124"/>
                    <a:pt x="111" y="123"/>
                  </a:cubicBezTo>
                  <a:cubicBezTo>
                    <a:pt x="111" y="123"/>
                    <a:pt x="110" y="123"/>
                    <a:pt x="110" y="123"/>
                  </a:cubicBezTo>
                  <a:cubicBezTo>
                    <a:pt x="109" y="123"/>
                    <a:pt x="108" y="122"/>
                    <a:pt x="108" y="122"/>
                  </a:cubicBezTo>
                  <a:cubicBezTo>
                    <a:pt x="107" y="122"/>
                    <a:pt x="106" y="122"/>
                    <a:pt x="105" y="122"/>
                  </a:cubicBezTo>
                  <a:cubicBezTo>
                    <a:pt x="102" y="121"/>
                    <a:pt x="98" y="120"/>
                    <a:pt x="94" y="119"/>
                  </a:cubicBezTo>
                  <a:cubicBezTo>
                    <a:pt x="93" y="119"/>
                    <a:pt x="93" y="119"/>
                    <a:pt x="93" y="119"/>
                  </a:cubicBezTo>
                  <a:cubicBezTo>
                    <a:pt x="92" y="119"/>
                    <a:pt x="91" y="119"/>
                    <a:pt x="90" y="119"/>
                  </a:cubicBezTo>
                  <a:cubicBezTo>
                    <a:pt x="88" y="119"/>
                    <a:pt x="88" y="119"/>
                    <a:pt x="88" y="119"/>
                  </a:cubicBezTo>
                  <a:cubicBezTo>
                    <a:pt x="88" y="119"/>
                    <a:pt x="86" y="118"/>
                    <a:pt x="86" y="119"/>
                  </a:cubicBezTo>
                  <a:cubicBezTo>
                    <a:pt x="85" y="119"/>
                    <a:pt x="83" y="119"/>
                    <a:pt x="82" y="119"/>
                  </a:cubicBezTo>
                  <a:cubicBezTo>
                    <a:pt x="79" y="119"/>
                    <a:pt x="79" y="119"/>
                    <a:pt x="79" y="119"/>
                  </a:cubicBezTo>
                  <a:cubicBezTo>
                    <a:pt x="77" y="118"/>
                    <a:pt x="75" y="119"/>
                    <a:pt x="73" y="118"/>
                  </a:cubicBezTo>
                  <a:cubicBezTo>
                    <a:pt x="72" y="118"/>
                    <a:pt x="72" y="118"/>
                    <a:pt x="71" y="118"/>
                  </a:cubicBezTo>
                  <a:cubicBezTo>
                    <a:pt x="71" y="118"/>
                    <a:pt x="71" y="118"/>
                    <a:pt x="70" y="118"/>
                  </a:cubicBezTo>
                  <a:cubicBezTo>
                    <a:pt x="68" y="118"/>
                    <a:pt x="66" y="118"/>
                    <a:pt x="64" y="119"/>
                  </a:cubicBezTo>
                  <a:cubicBezTo>
                    <a:pt x="62" y="119"/>
                    <a:pt x="61" y="119"/>
                    <a:pt x="60" y="119"/>
                  </a:cubicBezTo>
                  <a:cubicBezTo>
                    <a:pt x="59" y="119"/>
                    <a:pt x="57" y="119"/>
                    <a:pt x="56" y="119"/>
                  </a:cubicBezTo>
                  <a:cubicBezTo>
                    <a:pt x="54" y="120"/>
                    <a:pt x="51" y="120"/>
                    <a:pt x="48" y="121"/>
                  </a:cubicBezTo>
                  <a:cubicBezTo>
                    <a:pt x="47" y="121"/>
                    <a:pt x="46" y="121"/>
                    <a:pt x="45" y="121"/>
                  </a:cubicBezTo>
                  <a:cubicBezTo>
                    <a:pt x="42" y="122"/>
                    <a:pt x="39" y="122"/>
                    <a:pt x="36" y="123"/>
                  </a:cubicBezTo>
                  <a:cubicBezTo>
                    <a:pt x="36" y="123"/>
                    <a:pt x="35" y="123"/>
                    <a:pt x="35" y="123"/>
                  </a:cubicBezTo>
                  <a:cubicBezTo>
                    <a:pt x="34" y="124"/>
                    <a:pt x="32" y="124"/>
                    <a:pt x="31" y="125"/>
                  </a:cubicBezTo>
                  <a:cubicBezTo>
                    <a:pt x="31" y="125"/>
                    <a:pt x="30" y="125"/>
                    <a:pt x="30" y="125"/>
                  </a:cubicBezTo>
                  <a:cubicBezTo>
                    <a:pt x="29" y="126"/>
                    <a:pt x="28" y="127"/>
                    <a:pt x="27" y="127"/>
                  </a:cubicBezTo>
                  <a:cubicBezTo>
                    <a:pt x="27" y="127"/>
                    <a:pt x="26" y="127"/>
                    <a:pt x="26" y="127"/>
                  </a:cubicBezTo>
                  <a:cubicBezTo>
                    <a:pt x="26" y="128"/>
                    <a:pt x="26" y="128"/>
                    <a:pt x="25" y="128"/>
                  </a:cubicBezTo>
                  <a:cubicBezTo>
                    <a:pt x="24" y="129"/>
                    <a:pt x="22" y="129"/>
                    <a:pt x="20" y="131"/>
                  </a:cubicBezTo>
                  <a:cubicBezTo>
                    <a:pt x="20" y="131"/>
                    <a:pt x="20" y="130"/>
                    <a:pt x="19" y="129"/>
                  </a:cubicBezTo>
                  <a:cubicBezTo>
                    <a:pt x="19" y="129"/>
                    <a:pt x="19" y="129"/>
                    <a:pt x="19" y="128"/>
                  </a:cubicBezTo>
                  <a:cubicBezTo>
                    <a:pt x="18" y="127"/>
                    <a:pt x="17" y="127"/>
                    <a:pt x="17" y="125"/>
                  </a:cubicBezTo>
                  <a:cubicBezTo>
                    <a:pt x="17" y="124"/>
                    <a:pt x="16" y="123"/>
                    <a:pt x="16" y="122"/>
                  </a:cubicBezTo>
                  <a:cubicBezTo>
                    <a:pt x="16" y="121"/>
                    <a:pt x="16" y="119"/>
                    <a:pt x="16" y="117"/>
                  </a:cubicBezTo>
                  <a:cubicBezTo>
                    <a:pt x="16" y="117"/>
                    <a:pt x="15" y="116"/>
                    <a:pt x="15" y="116"/>
                  </a:cubicBezTo>
                  <a:cubicBezTo>
                    <a:pt x="14" y="115"/>
                    <a:pt x="14" y="114"/>
                    <a:pt x="13" y="113"/>
                  </a:cubicBezTo>
                  <a:cubicBezTo>
                    <a:pt x="13" y="113"/>
                    <a:pt x="12" y="113"/>
                    <a:pt x="12" y="112"/>
                  </a:cubicBezTo>
                  <a:cubicBezTo>
                    <a:pt x="12" y="112"/>
                    <a:pt x="12" y="112"/>
                    <a:pt x="11" y="112"/>
                  </a:cubicBezTo>
                  <a:cubicBezTo>
                    <a:pt x="11" y="111"/>
                    <a:pt x="11" y="111"/>
                    <a:pt x="10" y="111"/>
                  </a:cubicBezTo>
                  <a:cubicBezTo>
                    <a:pt x="10" y="110"/>
                    <a:pt x="11" y="109"/>
                    <a:pt x="11" y="108"/>
                  </a:cubicBezTo>
                  <a:cubicBezTo>
                    <a:pt x="12" y="107"/>
                    <a:pt x="11" y="106"/>
                    <a:pt x="11" y="105"/>
                  </a:cubicBezTo>
                  <a:cubicBezTo>
                    <a:pt x="12" y="102"/>
                    <a:pt x="13" y="101"/>
                    <a:pt x="16" y="101"/>
                  </a:cubicBezTo>
                  <a:cubicBezTo>
                    <a:pt x="17" y="102"/>
                    <a:pt x="17" y="103"/>
                    <a:pt x="18" y="104"/>
                  </a:cubicBezTo>
                  <a:cubicBezTo>
                    <a:pt x="19" y="105"/>
                    <a:pt x="19" y="105"/>
                    <a:pt x="20" y="106"/>
                  </a:cubicBezTo>
                  <a:cubicBezTo>
                    <a:pt x="21" y="106"/>
                    <a:pt x="21" y="105"/>
                    <a:pt x="21" y="105"/>
                  </a:cubicBezTo>
                  <a:cubicBezTo>
                    <a:pt x="22" y="104"/>
                    <a:pt x="22" y="103"/>
                    <a:pt x="21" y="101"/>
                  </a:cubicBezTo>
                  <a:cubicBezTo>
                    <a:pt x="21" y="100"/>
                    <a:pt x="20" y="99"/>
                    <a:pt x="20" y="97"/>
                  </a:cubicBezTo>
                  <a:cubicBezTo>
                    <a:pt x="20" y="96"/>
                    <a:pt x="21" y="95"/>
                    <a:pt x="21" y="94"/>
                  </a:cubicBezTo>
                  <a:cubicBezTo>
                    <a:pt x="21" y="93"/>
                    <a:pt x="21" y="93"/>
                    <a:pt x="21" y="92"/>
                  </a:cubicBezTo>
                  <a:cubicBezTo>
                    <a:pt x="21" y="91"/>
                    <a:pt x="21" y="91"/>
                    <a:pt x="22" y="90"/>
                  </a:cubicBezTo>
                  <a:cubicBezTo>
                    <a:pt x="22" y="90"/>
                    <a:pt x="23" y="89"/>
                    <a:pt x="23" y="88"/>
                  </a:cubicBezTo>
                  <a:cubicBezTo>
                    <a:pt x="25" y="88"/>
                    <a:pt x="26" y="89"/>
                    <a:pt x="27" y="89"/>
                  </a:cubicBezTo>
                  <a:cubicBezTo>
                    <a:pt x="27" y="89"/>
                    <a:pt x="28" y="89"/>
                    <a:pt x="28" y="89"/>
                  </a:cubicBezTo>
                  <a:cubicBezTo>
                    <a:pt x="28" y="90"/>
                    <a:pt x="29" y="90"/>
                    <a:pt x="29" y="91"/>
                  </a:cubicBezTo>
                  <a:cubicBezTo>
                    <a:pt x="30" y="91"/>
                    <a:pt x="30" y="92"/>
                    <a:pt x="30" y="93"/>
                  </a:cubicBezTo>
                  <a:cubicBezTo>
                    <a:pt x="30" y="93"/>
                    <a:pt x="31" y="93"/>
                    <a:pt x="31" y="94"/>
                  </a:cubicBezTo>
                  <a:cubicBezTo>
                    <a:pt x="31" y="94"/>
                    <a:pt x="31" y="94"/>
                    <a:pt x="31" y="95"/>
                  </a:cubicBezTo>
                  <a:cubicBezTo>
                    <a:pt x="31" y="95"/>
                    <a:pt x="33" y="96"/>
                    <a:pt x="33" y="97"/>
                  </a:cubicBezTo>
                  <a:cubicBezTo>
                    <a:pt x="34" y="98"/>
                    <a:pt x="34" y="99"/>
                    <a:pt x="35" y="99"/>
                  </a:cubicBezTo>
                  <a:cubicBezTo>
                    <a:pt x="35" y="99"/>
                    <a:pt x="36" y="99"/>
                    <a:pt x="37" y="99"/>
                  </a:cubicBezTo>
                  <a:cubicBezTo>
                    <a:pt x="37" y="99"/>
                    <a:pt x="38" y="97"/>
                    <a:pt x="38" y="97"/>
                  </a:cubicBezTo>
                  <a:cubicBezTo>
                    <a:pt x="37" y="95"/>
                    <a:pt x="36" y="94"/>
                    <a:pt x="35" y="92"/>
                  </a:cubicBezTo>
                  <a:cubicBezTo>
                    <a:pt x="34" y="91"/>
                    <a:pt x="33" y="89"/>
                    <a:pt x="32" y="88"/>
                  </a:cubicBezTo>
                  <a:cubicBezTo>
                    <a:pt x="32" y="87"/>
                    <a:pt x="32" y="86"/>
                    <a:pt x="31" y="86"/>
                  </a:cubicBezTo>
                  <a:cubicBezTo>
                    <a:pt x="31" y="85"/>
                    <a:pt x="31" y="85"/>
                    <a:pt x="31" y="85"/>
                  </a:cubicBezTo>
                  <a:cubicBezTo>
                    <a:pt x="30" y="84"/>
                    <a:pt x="30" y="84"/>
                    <a:pt x="30" y="84"/>
                  </a:cubicBezTo>
                  <a:cubicBezTo>
                    <a:pt x="30" y="83"/>
                    <a:pt x="30" y="83"/>
                    <a:pt x="29" y="83"/>
                  </a:cubicBezTo>
                  <a:cubicBezTo>
                    <a:pt x="29" y="83"/>
                    <a:pt x="29" y="82"/>
                    <a:pt x="29" y="82"/>
                  </a:cubicBezTo>
                  <a:cubicBezTo>
                    <a:pt x="29" y="82"/>
                    <a:pt x="28" y="82"/>
                    <a:pt x="28" y="82"/>
                  </a:cubicBezTo>
                  <a:cubicBezTo>
                    <a:pt x="28" y="81"/>
                    <a:pt x="27" y="81"/>
                    <a:pt x="27" y="80"/>
                  </a:cubicBezTo>
                  <a:cubicBezTo>
                    <a:pt x="27" y="80"/>
                    <a:pt x="26" y="80"/>
                    <a:pt x="26" y="80"/>
                  </a:cubicBezTo>
                  <a:cubicBezTo>
                    <a:pt x="25" y="79"/>
                    <a:pt x="25" y="78"/>
                    <a:pt x="24" y="78"/>
                  </a:cubicBezTo>
                  <a:cubicBezTo>
                    <a:pt x="24" y="78"/>
                    <a:pt x="23" y="78"/>
                    <a:pt x="23" y="78"/>
                  </a:cubicBezTo>
                  <a:cubicBezTo>
                    <a:pt x="22" y="78"/>
                    <a:pt x="20" y="77"/>
                    <a:pt x="19" y="76"/>
                  </a:cubicBezTo>
                  <a:cubicBezTo>
                    <a:pt x="20" y="76"/>
                    <a:pt x="20" y="76"/>
                    <a:pt x="21" y="75"/>
                  </a:cubicBezTo>
                  <a:cubicBezTo>
                    <a:pt x="21" y="74"/>
                    <a:pt x="21" y="74"/>
                    <a:pt x="20" y="73"/>
                  </a:cubicBezTo>
                  <a:cubicBezTo>
                    <a:pt x="20" y="72"/>
                    <a:pt x="20" y="70"/>
                    <a:pt x="21" y="69"/>
                  </a:cubicBezTo>
                  <a:cubicBezTo>
                    <a:pt x="21" y="69"/>
                    <a:pt x="21" y="69"/>
                    <a:pt x="21" y="69"/>
                  </a:cubicBezTo>
                  <a:cubicBezTo>
                    <a:pt x="21" y="69"/>
                    <a:pt x="22" y="70"/>
                    <a:pt x="22" y="70"/>
                  </a:cubicBezTo>
                  <a:cubicBezTo>
                    <a:pt x="23" y="70"/>
                    <a:pt x="24" y="70"/>
                    <a:pt x="25" y="71"/>
                  </a:cubicBezTo>
                  <a:cubicBezTo>
                    <a:pt x="26" y="71"/>
                    <a:pt x="27" y="70"/>
                    <a:pt x="27" y="71"/>
                  </a:cubicBezTo>
                  <a:cubicBezTo>
                    <a:pt x="28" y="71"/>
                    <a:pt x="28" y="71"/>
                    <a:pt x="28" y="71"/>
                  </a:cubicBezTo>
                  <a:cubicBezTo>
                    <a:pt x="29" y="71"/>
                    <a:pt x="29" y="70"/>
                    <a:pt x="30" y="70"/>
                  </a:cubicBezTo>
                  <a:cubicBezTo>
                    <a:pt x="30" y="70"/>
                    <a:pt x="31" y="70"/>
                    <a:pt x="31" y="70"/>
                  </a:cubicBezTo>
                  <a:cubicBezTo>
                    <a:pt x="32" y="70"/>
                    <a:pt x="32" y="69"/>
                    <a:pt x="33" y="69"/>
                  </a:cubicBezTo>
                  <a:cubicBezTo>
                    <a:pt x="33" y="70"/>
                    <a:pt x="34" y="72"/>
                    <a:pt x="34" y="73"/>
                  </a:cubicBezTo>
                  <a:cubicBezTo>
                    <a:pt x="35" y="75"/>
                    <a:pt x="37" y="76"/>
                    <a:pt x="38" y="78"/>
                  </a:cubicBezTo>
                  <a:cubicBezTo>
                    <a:pt x="38" y="78"/>
                    <a:pt x="38" y="79"/>
                    <a:pt x="38" y="79"/>
                  </a:cubicBezTo>
                  <a:cubicBezTo>
                    <a:pt x="39" y="79"/>
                    <a:pt x="39" y="80"/>
                    <a:pt x="39" y="80"/>
                  </a:cubicBezTo>
                  <a:cubicBezTo>
                    <a:pt x="40" y="81"/>
                    <a:pt x="40" y="81"/>
                    <a:pt x="41" y="82"/>
                  </a:cubicBezTo>
                  <a:cubicBezTo>
                    <a:pt x="41" y="82"/>
                    <a:pt x="42" y="83"/>
                    <a:pt x="42" y="83"/>
                  </a:cubicBezTo>
                  <a:cubicBezTo>
                    <a:pt x="44" y="85"/>
                    <a:pt x="46" y="87"/>
                    <a:pt x="48" y="88"/>
                  </a:cubicBezTo>
                  <a:cubicBezTo>
                    <a:pt x="49" y="89"/>
                    <a:pt x="51" y="90"/>
                    <a:pt x="52" y="91"/>
                  </a:cubicBezTo>
                  <a:cubicBezTo>
                    <a:pt x="53" y="92"/>
                    <a:pt x="55" y="92"/>
                    <a:pt x="56" y="92"/>
                  </a:cubicBezTo>
                  <a:cubicBezTo>
                    <a:pt x="57" y="92"/>
                    <a:pt x="58" y="93"/>
                    <a:pt x="58" y="93"/>
                  </a:cubicBezTo>
                  <a:cubicBezTo>
                    <a:pt x="60" y="93"/>
                    <a:pt x="61" y="93"/>
                    <a:pt x="63" y="93"/>
                  </a:cubicBezTo>
                  <a:cubicBezTo>
                    <a:pt x="63" y="93"/>
                    <a:pt x="63" y="93"/>
                    <a:pt x="64" y="93"/>
                  </a:cubicBezTo>
                  <a:cubicBezTo>
                    <a:pt x="64" y="93"/>
                    <a:pt x="65" y="93"/>
                    <a:pt x="65" y="93"/>
                  </a:cubicBezTo>
                  <a:cubicBezTo>
                    <a:pt x="66" y="93"/>
                    <a:pt x="67" y="93"/>
                    <a:pt x="67" y="93"/>
                  </a:cubicBezTo>
                  <a:cubicBezTo>
                    <a:pt x="69" y="92"/>
                    <a:pt x="71" y="92"/>
                    <a:pt x="72" y="92"/>
                  </a:cubicBezTo>
                  <a:cubicBezTo>
                    <a:pt x="74" y="91"/>
                    <a:pt x="76" y="92"/>
                    <a:pt x="78" y="91"/>
                  </a:cubicBezTo>
                  <a:cubicBezTo>
                    <a:pt x="78" y="91"/>
                    <a:pt x="79" y="91"/>
                    <a:pt x="79" y="91"/>
                  </a:cubicBezTo>
                  <a:cubicBezTo>
                    <a:pt x="80" y="91"/>
                    <a:pt x="82" y="91"/>
                    <a:pt x="84" y="91"/>
                  </a:cubicBezTo>
                  <a:cubicBezTo>
                    <a:pt x="85" y="91"/>
                    <a:pt x="87" y="91"/>
                    <a:pt x="89" y="91"/>
                  </a:cubicBezTo>
                  <a:cubicBezTo>
                    <a:pt x="89" y="91"/>
                    <a:pt x="90" y="91"/>
                    <a:pt x="90" y="91"/>
                  </a:cubicBezTo>
                  <a:cubicBezTo>
                    <a:pt x="91" y="91"/>
                    <a:pt x="91" y="92"/>
                    <a:pt x="92" y="92"/>
                  </a:cubicBezTo>
                  <a:cubicBezTo>
                    <a:pt x="92" y="92"/>
                    <a:pt x="92" y="92"/>
                    <a:pt x="93" y="92"/>
                  </a:cubicBezTo>
                  <a:cubicBezTo>
                    <a:pt x="93" y="92"/>
                    <a:pt x="94" y="92"/>
                    <a:pt x="94" y="92"/>
                  </a:cubicBezTo>
                  <a:cubicBezTo>
                    <a:pt x="95" y="92"/>
                    <a:pt x="95" y="92"/>
                    <a:pt x="95" y="92"/>
                  </a:cubicBezTo>
                  <a:cubicBezTo>
                    <a:pt x="97" y="92"/>
                    <a:pt x="98" y="93"/>
                    <a:pt x="99" y="93"/>
                  </a:cubicBezTo>
                  <a:cubicBezTo>
                    <a:pt x="100" y="93"/>
                    <a:pt x="100" y="93"/>
                    <a:pt x="101" y="94"/>
                  </a:cubicBezTo>
                  <a:cubicBezTo>
                    <a:pt x="101" y="94"/>
                    <a:pt x="101" y="93"/>
                    <a:pt x="102" y="93"/>
                  </a:cubicBezTo>
                  <a:cubicBezTo>
                    <a:pt x="102" y="93"/>
                    <a:pt x="102" y="94"/>
                    <a:pt x="103" y="94"/>
                  </a:cubicBezTo>
                  <a:cubicBezTo>
                    <a:pt x="103" y="94"/>
                    <a:pt x="103" y="94"/>
                    <a:pt x="104" y="94"/>
                  </a:cubicBezTo>
                  <a:cubicBezTo>
                    <a:pt x="105" y="94"/>
                    <a:pt x="105" y="95"/>
                    <a:pt x="106" y="96"/>
                  </a:cubicBezTo>
                  <a:cubicBezTo>
                    <a:pt x="106" y="96"/>
                    <a:pt x="106" y="96"/>
                    <a:pt x="107" y="96"/>
                  </a:cubicBezTo>
                  <a:cubicBezTo>
                    <a:pt x="107" y="96"/>
                    <a:pt x="107" y="96"/>
                    <a:pt x="107" y="96"/>
                  </a:cubicBezTo>
                  <a:cubicBezTo>
                    <a:pt x="108" y="97"/>
                    <a:pt x="109" y="97"/>
                    <a:pt x="110" y="97"/>
                  </a:cubicBezTo>
                  <a:cubicBezTo>
                    <a:pt x="111" y="97"/>
                    <a:pt x="111" y="97"/>
                    <a:pt x="112" y="97"/>
                  </a:cubicBezTo>
                  <a:cubicBezTo>
                    <a:pt x="112" y="97"/>
                    <a:pt x="113" y="97"/>
                    <a:pt x="114" y="97"/>
                  </a:cubicBezTo>
                  <a:cubicBezTo>
                    <a:pt x="117" y="98"/>
                    <a:pt x="120" y="98"/>
                    <a:pt x="122" y="99"/>
                  </a:cubicBezTo>
                  <a:cubicBezTo>
                    <a:pt x="123" y="99"/>
                    <a:pt x="123" y="99"/>
                    <a:pt x="124" y="98"/>
                  </a:cubicBezTo>
                  <a:cubicBezTo>
                    <a:pt x="125" y="98"/>
                    <a:pt x="126" y="99"/>
                    <a:pt x="126" y="99"/>
                  </a:cubicBezTo>
                  <a:cubicBezTo>
                    <a:pt x="127" y="99"/>
                    <a:pt x="127" y="99"/>
                    <a:pt x="128" y="99"/>
                  </a:cubicBezTo>
                  <a:cubicBezTo>
                    <a:pt x="129" y="99"/>
                    <a:pt x="129" y="99"/>
                    <a:pt x="130" y="99"/>
                  </a:cubicBezTo>
                  <a:cubicBezTo>
                    <a:pt x="131" y="99"/>
                    <a:pt x="132" y="99"/>
                    <a:pt x="132" y="99"/>
                  </a:cubicBezTo>
                  <a:cubicBezTo>
                    <a:pt x="133" y="99"/>
                    <a:pt x="133" y="100"/>
                    <a:pt x="133" y="101"/>
                  </a:cubicBezTo>
                  <a:cubicBezTo>
                    <a:pt x="134" y="102"/>
                    <a:pt x="135" y="103"/>
                    <a:pt x="136" y="103"/>
                  </a:cubicBezTo>
                  <a:cubicBezTo>
                    <a:pt x="137" y="104"/>
                    <a:pt x="138" y="104"/>
                    <a:pt x="138" y="104"/>
                  </a:cubicBezTo>
                  <a:cubicBezTo>
                    <a:pt x="139" y="104"/>
                    <a:pt x="139" y="104"/>
                    <a:pt x="139" y="103"/>
                  </a:cubicBezTo>
                  <a:cubicBezTo>
                    <a:pt x="139" y="103"/>
                    <a:pt x="140" y="103"/>
                    <a:pt x="140" y="103"/>
                  </a:cubicBezTo>
                  <a:cubicBezTo>
                    <a:pt x="140" y="103"/>
                    <a:pt x="140" y="102"/>
                    <a:pt x="140" y="102"/>
                  </a:cubicBezTo>
                  <a:cubicBezTo>
                    <a:pt x="140" y="101"/>
                    <a:pt x="140" y="101"/>
                    <a:pt x="139" y="100"/>
                  </a:cubicBezTo>
                  <a:cubicBezTo>
                    <a:pt x="139" y="100"/>
                    <a:pt x="138" y="99"/>
                    <a:pt x="137" y="99"/>
                  </a:cubicBezTo>
                  <a:cubicBezTo>
                    <a:pt x="137" y="99"/>
                    <a:pt x="137" y="99"/>
                    <a:pt x="137" y="99"/>
                  </a:cubicBezTo>
                  <a:cubicBezTo>
                    <a:pt x="139" y="97"/>
                    <a:pt x="141" y="97"/>
                    <a:pt x="140" y="94"/>
                  </a:cubicBezTo>
                  <a:cubicBezTo>
                    <a:pt x="140" y="93"/>
                    <a:pt x="140" y="93"/>
                    <a:pt x="140" y="92"/>
                  </a:cubicBezTo>
                  <a:cubicBezTo>
                    <a:pt x="140" y="92"/>
                    <a:pt x="140" y="92"/>
                    <a:pt x="140" y="92"/>
                  </a:cubicBezTo>
                  <a:cubicBezTo>
                    <a:pt x="138" y="92"/>
                    <a:pt x="136" y="93"/>
                    <a:pt x="135" y="93"/>
                  </a:cubicBezTo>
                  <a:cubicBezTo>
                    <a:pt x="133" y="93"/>
                    <a:pt x="133" y="93"/>
                    <a:pt x="133" y="93"/>
                  </a:cubicBezTo>
                  <a:cubicBezTo>
                    <a:pt x="130" y="94"/>
                    <a:pt x="127" y="93"/>
                    <a:pt x="124" y="93"/>
                  </a:cubicBezTo>
                  <a:cubicBezTo>
                    <a:pt x="122" y="93"/>
                    <a:pt x="122" y="93"/>
                    <a:pt x="122" y="93"/>
                  </a:cubicBezTo>
                  <a:cubicBezTo>
                    <a:pt x="121" y="93"/>
                    <a:pt x="120" y="92"/>
                    <a:pt x="120" y="92"/>
                  </a:cubicBezTo>
                  <a:cubicBezTo>
                    <a:pt x="119" y="92"/>
                    <a:pt x="119" y="91"/>
                    <a:pt x="119" y="90"/>
                  </a:cubicBezTo>
                  <a:cubicBezTo>
                    <a:pt x="119" y="90"/>
                    <a:pt x="119" y="89"/>
                    <a:pt x="119" y="89"/>
                  </a:cubicBezTo>
                  <a:cubicBezTo>
                    <a:pt x="119" y="88"/>
                    <a:pt x="118" y="87"/>
                    <a:pt x="118" y="87"/>
                  </a:cubicBezTo>
                  <a:cubicBezTo>
                    <a:pt x="116" y="86"/>
                    <a:pt x="116" y="87"/>
                    <a:pt x="115" y="88"/>
                  </a:cubicBezTo>
                  <a:cubicBezTo>
                    <a:pt x="114" y="89"/>
                    <a:pt x="113" y="89"/>
                    <a:pt x="112" y="90"/>
                  </a:cubicBezTo>
                  <a:cubicBezTo>
                    <a:pt x="111" y="90"/>
                    <a:pt x="110" y="90"/>
                    <a:pt x="109" y="90"/>
                  </a:cubicBezTo>
                  <a:cubicBezTo>
                    <a:pt x="108" y="89"/>
                    <a:pt x="107" y="89"/>
                    <a:pt x="106" y="89"/>
                  </a:cubicBezTo>
                  <a:cubicBezTo>
                    <a:pt x="105" y="89"/>
                    <a:pt x="104" y="89"/>
                    <a:pt x="103" y="88"/>
                  </a:cubicBezTo>
                  <a:cubicBezTo>
                    <a:pt x="102" y="88"/>
                    <a:pt x="101" y="88"/>
                    <a:pt x="100" y="88"/>
                  </a:cubicBezTo>
                  <a:cubicBezTo>
                    <a:pt x="99" y="88"/>
                    <a:pt x="99" y="87"/>
                    <a:pt x="98" y="87"/>
                  </a:cubicBezTo>
                  <a:cubicBezTo>
                    <a:pt x="97" y="87"/>
                    <a:pt x="97" y="87"/>
                    <a:pt x="96" y="87"/>
                  </a:cubicBezTo>
                  <a:cubicBezTo>
                    <a:pt x="96" y="87"/>
                    <a:pt x="96" y="86"/>
                    <a:pt x="95" y="86"/>
                  </a:cubicBezTo>
                  <a:cubicBezTo>
                    <a:pt x="94" y="86"/>
                    <a:pt x="92" y="86"/>
                    <a:pt x="91" y="85"/>
                  </a:cubicBezTo>
                  <a:cubicBezTo>
                    <a:pt x="90" y="85"/>
                    <a:pt x="90" y="84"/>
                    <a:pt x="90" y="83"/>
                  </a:cubicBezTo>
                  <a:cubicBezTo>
                    <a:pt x="89" y="83"/>
                    <a:pt x="89" y="83"/>
                    <a:pt x="89" y="83"/>
                  </a:cubicBezTo>
                  <a:cubicBezTo>
                    <a:pt x="89" y="82"/>
                    <a:pt x="89" y="82"/>
                    <a:pt x="89" y="82"/>
                  </a:cubicBezTo>
                  <a:cubicBezTo>
                    <a:pt x="89" y="82"/>
                    <a:pt x="88" y="81"/>
                    <a:pt x="88" y="81"/>
                  </a:cubicBezTo>
                  <a:cubicBezTo>
                    <a:pt x="88" y="80"/>
                    <a:pt x="88" y="80"/>
                    <a:pt x="88" y="79"/>
                  </a:cubicBezTo>
                  <a:cubicBezTo>
                    <a:pt x="87" y="78"/>
                    <a:pt x="86" y="78"/>
                    <a:pt x="86" y="77"/>
                  </a:cubicBezTo>
                  <a:cubicBezTo>
                    <a:pt x="86" y="77"/>
                    <a:pt x="85" y="77"/>
                    <a:pt x="85" y="77"/>
                  </a:cubicBezTo>
                  <a:cubicBezTo>
                    <a:pt x="85" y="76"/>
                    <a:pt x="85" y="76"/>
                    <a:pt x="85" y="75"/>
                  </a:cubicBezTo>
                  <a:cubicBezTo>
                    <a:pt x="84" y="75"/>
                    <a:pt x="84" y="75"/>
                    <a:pt x="84" y="74"/>
                  </a:cubicBezTo>
                  <a:cubicBezTo>
                    <a:pt x="83" y="73"/>
                    <a:pt x="83" y="73"/>
                    <a:pt x="83" y="72"/>
                  </a:cubicBezTo>
                  <a:cubicBezTo>
                    <a:pt x="83" y="71"/>
                    <a:pt x="82" y="71"/>
                    <a:pt x="82" y="70"/>
                  </a:cubicBezTo>
                  <a:cubicBezTo>
                    <a:pt x="81" y="70"/>
                    <a:pt x="80" y="71"/>
                    <a:pt x="80" y="72"/>
                  </a:cubicBezTo>
                  <a:cubicBezTo>
                    <a:pt x="79" y="72"/>
                    <a:pt x="77" y="71"/>
                    <a:pt x="76" y="71"/>
                  </a:cubicBezTo>
                  <a:cubicBezTo>
                    <a:pt x="76" y="71"/>
                    <a:pt x="76" y="72"/>
                    <a:pt x="75" y="72"/>
                  </a:cubicBezTo>
                  <a:cubicBezTo>
                    <a:pt x="75" y="74"/>
                    <a:pt x="76" y="75"/>
                    <a:pt x="77" y="76"/>
                  </a:cubicBezTo>
                  <a:cubicBezTo>
                    <a:pt x="78" y="76"/>
                    <a:pt x="79" y="76"/>
                    <a:pt x="80" y="77"/>
                  </a:cubicBezTo>
                  <a:cubicBezTo>
                    <a:pt x="82" y="77"/>
                    <a:pt x="82" y="79"/>
                    <a:pt x="83" y="80"/>
                  </a:cubicBezTo>
                  <a:cubicBezTo>
                    <a:pt x="84" y="81"/>
                    <a:pt x="85" y="83"/>
                    <a:pt x="85" y="84"/>
                  </a:cubicBezTo>
                  <a:cubicBezTo>
                    <a:pt x="85" y="84"/>
                    <a:pt x="84" y="84"/>
                    <a:pt x="84" y="84"/>
                  </a:cubicBezTo>
                  <a:cubicBezTo>
                    <a:pt x="83" y="85"/>
                    <a:pt x="82" y="85"/>
                    <a:pt x="81" y="85"/>
                  </a:cubicBezTo>
                  <a:cubicBezTo>
                    <a:pt x="80" y="85"/>
                    <a:pt x="80" y="85"/>
                    <a:pt x="80" y="85"/>
                  </a:cubicBezTo>
                  <a:cubicBezTo>
                    <a:pt x="79" y="85"/>
                    <a:pt x="79" y="85"/>
                    <a:pt x="78" y="85"/>
                  </a:cubicBezTo>
                  <a:cubicBezTo>
                    <a:pt x="76" y="86"/>
                    <a:pt x="73" y="84"/>
                    <a:pt x="71" y="83"/>
                  </a:cubicBezTo>
                  <a:cubicBezTo>
                    <a:pt x="70" y="83"/>
                    <a:pt x="70" y="83"/>
                    <a:pt x="70" y="83"/>
                  </a:cubicBezTo>
                  <a:cubicBezTo>
                    <a:pt x="69" y="83"/>
                    <a:pt x="68" y="82"/>
                    <a:pt x="66" y="82"/>
                  </a:cubicBezTo>
                  <a:cubicBezTo>
                    <a:pt x="66" y="82"/>
                    <a:pt x="66" y="82"/>
                    <a:pt x="66" y="82"/>
                  </a:cubicBezTo>
                  <a:cubicBezTo>
                    <a:pt x="65" y="84"/>
                    <a:pt x="66" y="84"/>
                    <a:pt x="66" y="85"/>
                  </a:cubicBezTo>
                  <a:cubicBezTo>
                    <a:pt x="66" y="86"/>
                    <a:pt x="66" y="86"/>
                    <a:pt x="66" y="86"/>
                  </a:cubicBezTo>
                  <a:cubicBezTo>
                    <a:pt x="65" y="86"/>
                    <a:pt x="64" y="86"/>
                    <a:pt x="63" y="86"/>
                  </a:cubicBezTo>
                  <a:cubicBezTo>
                    <a:pt x="62" y="86"/>
                    <a:pt x="61" y="86"/>
                    <a:pt x="60" y="86"/>
                  </a:cubicBezTo>
                  <a:cubicBezTo>
                    <a:pt x="60" y="86"/>
                    <a:pt x="59" y="87"/>
                    <a:pt x="59" y="87"/>
                  </a:cubicBezTo>
                  <a:cubicBezTo>
                    <a:pt x="58" y="86"/>
                    <a:pt x="57" y="87"/>
                    <a:pt x="56" y="87"/>
                  </a:cubicBezTo>
                  <a:cubicBezTo>
                    <a:pt x="55" y="86"/>
                    <a:pt x="55" y="86"/>
                    <a:pt x="54" y="85"/>
                  </a:cubicBezTo>
                  <a:cubicBezTo>
                    <a:pt x="53" y="85"/>
                    <a:pt x="52" y="85"/>
                    <a:pt x="52" y="85"/>
                  </a:cubicBezTo>
                  <a:cubicBezTo>
                    <a:pt x="51" y="84"/>
                    <a:pt x="51" y="83"/>
                    <a:pt x="51" y="83"/>
                  </a:cubicBezTo>
                  <a:cubicBezTo>
                    <a:pt x="50" y="83"/>
                    <a:pt x="50" y="83"/>
                    <a:pt x="50" y="83"/>
                  </a:cubicBezTo>
                  <a:cubicBezTo>
                    <a:pt x="49" y="83"/>
                    <a:pt x="49" y="82"/>
                    <a:pt x="48" y="82"/>
                  </a:cubicBezTo>
                  <a:cubicBezTo>
                    <a:pt x="48" y="82"/>
                    <a:pt x="48" y="81"/>
                    <a:pt x="48" y="81"/>
                  </a:cubicBezTo>
                  <a:cubicBezTo>
                    <a:pt x="48" y="81"/>
                    <a:pt x="48" y="81"/>
                    <a:pt x="47" y="81"/>
                  </a:cubicBezTo>
                  <a:cubicBezTo>
                    <a:pt x="47" y="80"/>
                    <a:pt x="47" y="80"/>
                    <a:pt x="46" y="79"/>
                  </a:cubicBezTo>
                  <a:cubicBezTo>
                    <a:pt x="46" y="79"/>
                    <a:pt x="46" y="79"/>
                    <a:pt x="46" y="79"/>
                  </a:cubicBezTo>
                  <a:cubicBezTo>
                    <a:pt x="45" y="78"/>
                    <a:pt x="45" y="78"/>
                    <a:pt x="45" y="78"/>
                  </a:cubicBezTo>
                  <a:cubicBezTo>
                    <a:pt x="44" y="77"/>
                    <a:pt x="43" y="76"/>
                    <a:pt x="43" y="75"/>
                  </a:cubicBezTo>
                  <a:cubicBezTo>
                    <a:pt x="43" y="74"/>
                    <a:pt x="43" y="73"/>
                    <a:pt x="43" y="73"/>
                  </a:cubicBezTo>
                  <a:cubicBezTo>
                    <a:pt x="43" y="72"/>
                    <a:pt x="43" y="72"/>
                    <a:pt x="43" y="71"/>
                  </a:cubicBezTo>
                  <a:cubicBezTo>
                    <a:pt x="43" y="70"/>
                    <a:pt x="44" y="69"/>
                    <a:pt x="45" y="69"/>
                  </a:cubicBezTo>
                  <a:cubicBezTo>
                    <a:pt x="45" y="68"/>
                    <a:pt x="46" y="68"/>
                    <a:pt x="46" y="67"/>
                  </a:cubicBezTo>
                  <a:cubicBezTo>
                    <a:pt x="47" y="67"/>
                    <a:pt x="49" y="67"/>
                    <a:pt x="50" y="67"/>
                  </a:cubicBezTo>
                  <a:cubicBezTo>
                    <a:pt x="51" y="66"/>
                    <a:pt x="51" y="67"/>
                    <a:pt x="52" y="66"/>
                  </a:cubicBezTo>
                  <a:cubicBezTo>
                    <a:pt x="52" y="66"/>
                    <a:pt x="53" y="66"/>
                    <a:pt x="53" y="65"/>
                  </a:cubicBezTo>
                  <a:cubicBezTo>
                    <a:pt x="53" y="64"/>
                    <a:pt x="52" y="62"/>
                    <a:pt x="52" y="62"/>
                  </a:cubicBezTo>
                  <a:cubicBezTo>
                    <a:pt x="51" y="62"/>
                    <a:pt x="51" y="62"/>
                    <a:pt x="51" y="62"/>
                  </a:cubicBezTo>
                  <a:cubicBezTo>
                    <a:pt x="50" y="61"/>
                    <a:pt x="50" y="61"/>
                    <a:pt x="50" y="60"/>
                  </a:cubicBezTo>
                  <a:cubicBezTo>
                    <a:pt x="50" y="60"/>
                    <a:pt x="49" y="60"/>
                    <a:pt x="49" y="59"/>
                  </a:cubicBezTo>
                  <a:cubicBezTo>
                    <a:pt x="49" y="59"/>
                    <a:pt x="49" y="58"/>
                    <a:pt x="49" y="57"/>
                  </a:cubicBezTo>
                  <a:cubicBezTo>
                    <a:pt x="49" y="57"/>
                    <a:pt x="48" y="57"/>
                    <a:pt x="48" y="57"/>
                  </a:cubicBezTo>
                  <a:cubicBezTo>
                    <a:pt x="48" y="56"/>
                    <a:pt x="48" y="56"/>
                    <a:pt x="48" y="55"/>
                  </a:cubicBezTo>
                  <a:cubicBezTo>
                    <a:pt x="47" y="54"/>
                    <a:pt x="46" y="52"/>
                    <a:pt x="45" y="50"/>
                  </a:cubicBezTo>
                  <a:cubicBezTo>
                    <a:pt x="45" y="49"/>
                    <a:pt x="45" y="49"/>
                    <a:pt x="45" y="49"/>
                  </a:cubicBezTo>
                  <a:cubicBezTo>
                    <a:pt x="45" y="47"/>
                    <a:pt x="46" y="45"/>
                    <a:pt x="47" y="44"/>
                  </a:cubicBezTo>
                  <a:cubicBezTo>
                    <a:pt x="47" y="44"/>
                    <a:pt x="47" y="43"/>
                    <a:pt x="48" y="42"/>
                  </a:cubicBezTo>
                  <a:cubicBezTo>
                    <a:pt x="48" y="42"/>
                    <a:pt x="51" y="40"/>
                    <a:pt x="51" y="40"/>
                  </a:cubicBezTo>
                  <a:cubicBezTo>
                    <a:pt x="51" y="40"/>
                    <a:pt x="53" y="40"/>
                    <a:pt x="53" y="40"/>
                  </a:cubicBezTo>
                  <a:cubicBezTo>
                    <a:pt x="54" y="40"/>
                    <a:pt x="55" y="40"/>
                    <a:pt x="55" y="40"/>
                  </a:cubicBezTo>
                  <a:cubicBezTo>
                    <a:pt x="56" y="39"/>
                    <a:pt x="57" y="39"/>
                    <a:pt x="57" y="39"/>
                  </a:cubicBezTo>
                  <a:cubicBezTo>
                    <a:pt x="58" y="39"/>
                    <a:pt x="59" y="38"/>
                    <a:pt x="60" y="38"/>
                  </a:cubicBezTo>
                  <a:cubicBezTo>
                    <a:pt x="61" y="38"/>
                    <a:pt x="62" y="38"/>
                    <a:pt x="63" y="38"/>
                  </a:cubicBezTo>
                  <a:cubicBezTo>
                    <a:pt x="63" y="38"/>
                    <a:pt x="64" y="39"/>
                    <a:pt x="64" y="40"/>
                  </a:cubicBezTo>
                  <a:cubicBezTo>
                    <a:pt x="65" y="41"/>
                    <a:pt x="66" y="42"/>
                    <a:pt x="67" y="44"/>
                  </a:cubicBezTo>
                  <a:cubicBezTo>
                    <a:pt x="67" y="44"/>
                    <a:pt x="67" y="44"/>
                    <a:pt x="68" y="44"/>
                  </a:cubicBezTo>
                  <a:cubicBezTo>
                    <a:pt x="68" y="45"/>
                    <a:pt x="69" y="46"/>
                    <a:pt x="69" y="46"/>
                  </a:cubicBezTo>
                  <a:cubicBezTo>
                    <a:pt x="70" y="46"/>
                    <a:pt x="71" y="46"/>
                    <a:pt x="72" y="46"/>
                  </a:cubicBezTo>
                  <a:cubicBezTo>
                    <a:pt x="72" y="45"/>
                    <a:pt x="72" y="45"/>
                    <a:pt x="72" y="45"/>
                  </a:cubicBezTo>
                  <a:cubicBezTo>
                    <a:pt x="72" y="43"/>
                    <a:pt x="71" y="43"/>
                    <a:pt x="70" y="42"/>
                  </a:cubicBezTo>
                  <a:cubicBezTo>
                    <a:pt x="70" y="42"/>
                    <a:pt x="70" y="41"/>
                    <a:pt x="69" y="41"/>
                  </a:cubicBezTo>
                  <a:cubicBezTo>
                    <a:pt x="69" y="41"/>
                    <a:pt x="68" y="40"/>
                    <a:pt x="68" y="40"/>
                  </a:cubicBezTo>
                  <a:cubicBezTo>
                    <a:pt x="67" y="38"/>
                    <a:pt x="67" y="37"/>
                    <a:pt x="67" y="36"/>
                  </a:cubicBezTo>
                  <a:cubicBezTo>
                    <a:pt x="67" y="35"/>
                    <a:pt x="66" y="33"/>
                    <a:pt x="66" y="32"/>
                  </a:cubicBezTo>
                  <a:cubicBezTo>
                    <a:pt x="66" y="32"/>
                    <a:pt x="69" y="30"/>
                    <a:pt x="70" y="29"/>
                  </a:cubicBezTo>
                  <a:cubicBezTo>
                    <a:pt x="70" y="29"/>
                    <a:pt x="70" y="29"/>
                    <a:pt x="71" y="29"/>
                  </a:cubicBezTo>
                  <a:cubicBezTo>
                    <a:pt x="71" y="29"/>
                    <a:pt x="71" y="29"/>
                    <a:pt x="71" y="29"/>
                  </a:cubicBezTo>
                  <a:cubicBezTo>
                    <a:pt x="71" y="29"/>
                    <a:pt x="71" y="28"/>
                    <a:pt x="71" y="28"/>
                  </a:cubicBezTo>
                  <a:cubicBezTo>
                    <a:pt x="71" y="27"/>
                    <a:pt x="68" y="25"/>
                    <a:pt x="67" y="25"/>
                  </a:cubicBezTo>
                  <a:cubicBezTo>
                    <a:pt x="66" y="26"/>
                    <a:pt x="66" y="26"/>
                    <a:pt x="65" y="27"/>
                  </a:cubicBezTo>
                  <a:cubicBezTo>
                    <a:pt x="64" y="27"/>
                    <a:pt x="63" y="27"/>
                    <a:pt x="63" y="27"/>
                  </a:cubicBezTo>
                  <a:cubicBezTo>
                    <a:pt x="62" y="27"/>
                    <a:pt x="62" y="28"/>
                    <a:pt x="62" y="28"/>
                  </a:cubicBezTo>
                  <a:cubicBezTo>
                    <a:pt x="62" y="29"/>
                    <a:pt x="61" y="32"/>
                    <a:pt x="62" y="33"/>
                  </a:cubicBezTo>
                  <a:cubicBezTo>
                    <a:pt x="62" y="33"/>
                    <a:pt x="62" y="34"/>
                    <a:pt x="61" y="34"/>
                  </a:cubicBezTo>
                  <a:cubicBezTo>
                    <a:pt x="60" y="34"/>
                    <a:pt x="59" y="33"/>
                    <a:pt x="58" y="34"/>
                  </a:cubicBezTo>
                  <a:cubicBezTo>
                    <a:pt x="58" y="34"/>
                    <a:pt x="57" y="35"/>
                    <a:pt x="56" y="34"/>
                  </a:cubicBezTo>
                  <a:cubicBezTo>
                    <a:pt x="56" y="34"/>
                    <a:pt x="55" y="34"/>
                    <a:pt x="55" y="34"/>
                  </a:cubicBezTo>
                  <a:cubicBezTo>
                    <a:pt x="55" y="34"/>
                    <a:pt x="53" y="34"/>
                    <a:pt x="53" y="34"/>
                  </a:cubicBezTo>
                  <a:cubicBezTo>
                    <a:pt x="51" y="34"/>
                    <a:pt x="50" y="36"/>
                    <a:pt x="48" y="35"/>
                  </a:cubicBezTo>
                  <a:cubicBezTo>
                    <a:pt x="47" y="35"/>
                    <a:pt x="47" y="36"/>
                    <a:pt x="46" y="36"/>
                  </a:cubicBezTo>
                  <a:cubicBezTo>
                    <a:pt x="45" y="37"/>
                    <a:pt x="44" y="36"/>
                    <a:pt x="44" y="36"/>
                  </a:cubicBezTo>
                  <a:cubicBezTo>
                    <a:pt x="43" y="35"/>
                    <a:pt x="44" y="35"/>
                    <a:pt x="44" y="34"/>
                  </a:cubicBezTo>
                  <a:cubicBezTo>
                    <a:pt x="45" y="33"/>
                    <a:pt x="46" y="31"/>
                    <a:pt x="47" y="30"/>
                  </a:cubicBezTo>
                  <a:cubicBezTo>
                    <a:pt x="48" y="30"/>
                    <a:pt x="48" y="30"/>
                    <a:pt x="48" y="29"/>
                  </a:cubicBezTo>
                  <a:cubicBezTo>
                    <a:pt x="49" y="28"/>
                    <a:pt x="51" y="27"/>
                    <a:pt x="52" y="26"/>
                  </a:cubicBezTo>
                  <a:cubicBezTo>
                    <a:pt x="52" y="26"/>
                    <a:pt x="53" y="26"/>
                    <a:pt x="53" y="26"/>
                  </a:cubicBezTo>
                  <a:cubicBezTo>
                    <a:pt x="54" y="25"/>
                    <a:pt x="55" y="24"/>
                    <a:pt x="55" y="24"/>
                  </a:cubicBezTo>
                  <a:cubicBezTo>
                    <a:pt x="56" y="24"/>
                    <a:pt x="56" y="24"/>
                    <a:pt x="56" y="24"/>
                  </a:cubicBezTo>
                  <a:cubicBezTo>
                    <a:pt x="57" y="23"/>
                    <a:pt x="57" y="23"/>
                    <a:pt x="57" y="23"/>
                  </a:cubicBezTo>
                  <a:cubicBezTo>
                    <a:pt x="59" y="22"/>
                    <a:pt x="60" y="22"/>
                    <a:pt x="61" y="21"/>
                  </a:cubicBezTo>
                  <a:cubicBezTo>
                    <a:pt x="61" y="21"/>
                    <a:pt x="62" y="21"/>
                    <a:pt x="62" y="21"/>
                  </a:cubicBezTo>
                  <a:cubicBezTo>
                    <a:pt x="63" y="21"/>
                    <a:pt x="63" y="21"/>
                    <a:pt x="63" y="20"/>
                  </a:cubicBezTo>
                  <a:cubicBezTo>
                    <a:pt x="63" y="20"/>
                    <a:pt x="64" y="20"/>
                    <a:pt x="64" y="20"/>
                  </a:cubicBezTo>
                  <a:cubicBezTo>
                    <a:pt x="64" y="20"/>
                    <a:pt x="65" y="20"/>
                    <a:pt x="65" y="20"/>
                  </a:cubicBezTo>
                  <a:cubicBezTo>
                    <a:pt x="65" y="20"/>
                    <a:pt x="66" y="20"/>
                    <a:pt x="66" y="20"/>
                  </a:cubicBezTo>
                  <a:cubicBezTo>
                    <a:pt x="67" y="19"/>
                    <a:pt x="68" y="19"/>
                    <a:pt x="69" y="19"/>
                  </a:cubicBezTo>
                  <a:cubicBezTo>
                    <a:pt x="69" y="19"/>
                    <a:pt x="70" y="19"/>
                    <a:pt x="71" y="19"/>
                  </a:cubicBezTo>
                  <a:cubicBezTo>
                    <a:pt x="73" y="19"/>
                    <a:pt x="74" y="19"/>
                    <a:pt x="74" y="18"/>
                  </a:cubicBezTo>
                  <a:cubicBezTo>
                    <a:pt x="74" y="16"/>
                    <a:pt x="73" y="17"/>
                    <a:pt x="72" y="16"/>
                  </a:cubicBezTo>
                  <a:cubicBezTo>
                    <a:pt x="70" y="15"/>
                    <a:pt x="66" y="16"/>
                    <a:pt x="64" y="17"/>
                  </a:cubicBezTo>
                  <a:cubicBezTo>
                    <a:pt x="64" y="17"/>
                    <a:pt x="63" y="17"/>
                    <a:pt x="63" y="17"/>
                  </a:cubicBezTo>
                  <a:cubicBezTo>
                    <a:pt x="63" y="16"/>
                    <a:pt x="63" y="16"/>
                    <a:pt x="63" y="16"/>
                  </a:cubicBezTo>
                  <a:cubicBezTo>
                    <a:pt x="64" y="16"/>
                    <a:pt x="64" y="16"/>
                    <a:pt x="65" y="16"/>
                  </a:cubicBezTo>
                  <a:cubicBezTo>
                    <a:pt x="65" y="16"/>
                    <a:pt x="65" y="16"/>
                    <a:pt x="65" y="16"/>
                  </a:cubicBezTo>
                  <a:cubicBezTo>
                    <a:pt x="66" y="15"/>
                    <a:pt x="67" y="15"/>
                    <a:pt x="68" y="14"/>
                  </a:cubicBezTo>
                  <a:cubicBezTo>
                    <a:pt x="68" y="14"/>
                    <a:pt x="70" y="13"/>
                    <a:pt x="71" y="13"/>
                  </a:cubicBezTo>
                  <a:cubicBezTo>
                    <a:pt x="71" y="13"/>
                    <a:pt x="72" y="13"/>
                    <a:pt x="72" y="14"/>
                  </a:cubicBezTo>
                  <a:cubicBezTo>
                    <a:pt x="73" y="14"/>
                    <a:pt x="74" y="14"/>
                    <a:pt x="74" y="14"/>
                  </a:cubicBezTo>
                  <a:cubicBezTo>
                    <a:pt x="75" y="14"/>
                    <a:pt x="75" y="14"/>
                    <a:pt x="76" y="15"/>
                  </a:cubicBezTo>
                  <a:cubicBezTo>
                    <a:pt x="76" y="16"/>
                    <a:pt x="75" y="17"/>
                    <a:pt x="75" y="19"/>
                  </a:cubicBezTo>
                  <a:cubicBezTo>
                    <a:pt x="75" y="19"/>
                    <a:pt x="75" y="21"/>
                    <a:pt x="75" y="22"/>
                  </a:cubicBezTo>
                  <a:cubicBezTo>
                    <a:pt x="76" y="22"/>
                    <a:pt x="76" y="23"/>
                    <a:pt x="76" y="23"/>
                  </a:cubicBezTo>
                  <a:cubicBezTo>
                    <a:pt x="76" y="23"/>
                    <a:pt x="76" y="24"/>
                    <a:pt x="76" y="24"/>
                  </a:cubicBezTo>
                  <a:cubicBezTo>
                    <a:pt x="76" y="24"/>
                    <a:pt x="76" y="25"/>
                    <a:pt x="76" y="26"/>
                  </a:cubicBezTo>
                  <a:cubicBezTo>
                    <a:pt x="77" y="28"/>
                    <a:pt x="80" y="29"/>
                    <a:pt x="81" y="30"/>
                  </a:cubicBezTo>
                  <a:cubicBezTo>
                    <a:pt x="81" y="31"/>
                    <a:pt x="81" y="31"/>
                    <a:pt x="80" y="32"/>
                  </a:cubicBezTo>
                  <a:cubicBezTo>
                    <a:pt x="80" y="32"/>
                    <a:pt x="80" y="33"/>
                    <a:pt x="80" y="33"/>
                  </a:cubicBezTo>
                  <a:cubicBezTo>
                    <a:pt x="79" y="34"/>
                    <a:pt x="80" y="35"/>
                    <a:pt x="79" y="36"/>
                  </a:cubicBezTo>
                  <a:cubicBezTo>
                    <a:pt x="79" y="36"/>
                    <a:pt x="79" y="38"/>
                    <a:pt x="79" y="38"/>
                  </a:cubicBezTo>
                  <a:cubicBezTo>
                    <a:pt x="79" y="39"/>
                    <a:pt x="79" y="39"/>
                    <a:pt x="79" y="40"/>
                  </a:cubicBezTo>
                  <a:cubicBezTo>
                    <a:pt x="79" y="41"/>
                    <a:pt x="79" y="42"/>
                    <a:pt x="79" y="43"/>
                  </a:cubicBezTo>
                  <a:cubicBezTo>
                    <a:pt x="80" y="44"/>
                    <a:pt x="80" y="44"/>
                    <a:pt x="81" y="45"/>
                  </a:cubicBezTo>
                  <a:cubicBezTo>
                    <a:pt x="81" y="45"/>
                    <a:pt x="81" y="45"/>
                    <a:pt x="81" y="45"/>
                  </a:cubicBezTo>
                  <a:cubicBezTo>
                    <a:pt x="82" y="45"/>
                    <a:pt x="82" y="45"/>
                    <a:pt x="82" y="45"/>
                  </a:cubicBezTo>
                  <a:cubicBezTo>
                    <a:pt x="83" y="43"/>
                    <a:pt x="82" y="41"/>
                    <a:pt x="82" y="40"/>
                  </a:cubicBezTo>
                  <a:cubicBezTo>
                    <a:pt x="82" y="38"/>
                    <a:pt x="82" y="38"/>
                    <a:pt x="82" y="38"/>
                  </a:cubicBezTo>
                  <a:cubicBezTo>
                    <a:pt x="83" y="37"/>
                    <a:pt x="83" y="35"/>
                    <a:pt x="84" y="35"/>
                  </a:cubicBezTo>
                  <a:cubicBezTo>
                    <a:pt x="84" y="34"/>
                    <a:pt x="85" y="34"/>
                    <a:pt x="85" y="33"/>
                  </a:cubicBezTo>
                  <a:cubicBezTo>
                    <a:pt x="86" y="32"/>
                    <a:pt x="86" y="31"/>
                    <a:pt x="87" y="31"/>
                  </a:cubicBezTo>
                  <a:cubicBezTo>
                    <a:pt x="88" y="30"/>
                    <a:pt x="91" y="31"/>
                    <a:pt x="92" y="31"/>
                  </a:cubicBezTo>
                  <a:cubicBezTo>
                    <a:pt x="93" y="31"/>
                    <a:pt x="93" y="30"/>
                    <a:pt x="93" y="30"/>
                  </a:cubicBezTo>
                  <a:cubicBezTo>
                    <a:pt x="93" y="29"/>
                    <a:pt x="92" y="27"/>
                    <a:pt x="91" y="27"/>
                  </a:cubicBezTo>
                  <a:cubicBezTo>
                    <a:pt x="89" y="26"/>
                    <a:pt x="88" y="27"/>
                    <a:pt x="87" y="26"/>
                  </a:cubicBezTo>
                  <a:cubicBezTo>
                    <a:pt x="84" y="26"/>
                    <a:pt x="82" y="25"/>
                    <a:pt x="81" y="23"/>
                  </a:cubicBezTo>
                  <a:cubicBezTo>
                    <a:pt x="81" y="22"/>
                    <a:pt x="81" y="22"/>
                    <a:pt x="81" y="22"/>
                  </a:cubicBezTo>
                  <a:cubicBezTo>
                    <a:pt x="80" y="19"/>
                    <a:pt x="81" y="18"/>
                    <a:pt x="83" y="18"/>
                  </a:cubicBezTo>
                  <a:cubicBezTo>
                    <a:pt x="84" y="18"/>
                    <a:pt x="84" y="18"/>
                    <a:pt x="85" y="17"/>
                  </a:cubicBezTo>
                  <a:cubicBezTo>
                    <a:pt x="85" y="17"/>
                    <a:pt x="85" y="16"/>
                    <a:pt x="85" y="15"/>
                  </a:cubicBezTo>
                  <a:cubicBezTo>
                    <a:pt x="84" y="14"/>
                    <a:pt x="84" y="13"/>
                    <a:pt x="83" y="12"/>
                  </a:cubicBezTo>
                  <a:cubicBezTo>
                    <a:pt x="83" y="12"/>
                    <a:pt x="82" y="11"/>
                    <a:pt x="82" y="11"/>
                  </a:cubicBezTo>
                  <a:cubicBezTo>
                    <a:pt x="82" y="10"/>
                    <a:pt x="82" y="9"/>
                    <a:pt x="83" y="9"/>
                  </a:cubicBezTo>
                  <a:cubicBezTo>
                    <a:pt x="83" y="8"/>
                    <a:pt x="83" y="8"/>
                    <a:pt x="83" y="8"/>
                  </a:cubicBezTo>
                  <a:cubicBezTo>
                    <a:pt x="84" y="7"/>
                    <a:pt x="88" y="6"/>
                    <a:pt x="89" y="6"/>
                  </a:cubicBezTo>
                  <a:cubicBezTo>
                    <a:pt x="90" y="6"/>
                    <a:pt x="91" y="6"/>
                    <a:pt x="92" y="6"/>
                  </a:cubicBezTo>
                  <a:cubicBezTo>
                    <a:pt x="94" y="5"/>
                    <a:pt x="95" y="5"/>
                    <a:pt x="96" y="5"/>
                  </a:cubicBezTo>
                  <a:cubicBezTo>
                    <a:pt x="96" y="6"/>
                    <a:pt x="97" y="7"/>
                    <a:pt x="97" y="7"/>
                  </a:cubicBezTo>
                  <a:cubicBezTo>
                    <a:pt x="98" y="8"/>
                    <a:pt x="99" y="7"/>
                    <a:pt x="99" y="8"/>
                  </a:cubicBezTo>
                  <a:cubicBezTo>
                    <a:pt x="99" y="12"/>
                    <a:pt x="94" y="10"/>
                    <a:pt x="92" y="11"/>
                  </a:cubicBezTo>
                  <a:cubicBezTo>
                    <a:pt x="91" y="11"/>
                    <a:pt x="91" y="12"/>
                    <a:pt x="91" y="13"/>
                  </a:cubicBezTo>
                  <a:cubicBezTo>
                    <a:pt x="92" y="13"/>
                    <a:pt x="92" y="14"/>
                    <a:pt x="92" y="14"/>
                  </a:cubicBezTo>
                  <a:cubicBezTo>
                    <a:pt x="93" y="14"/>
                    <a:pt x="94" y="15"/>
                    <a:pt x="95" y="15"/>
                  </a:cubicBezTo>
                  <a:cubicBezTo>
                    <a:pt x="95" y="16"/>
                    <a:pt x="95" y="17"/>
                    <a:pt x="95" y="17"/>
                  </a:cubicBezTo>
                  <a:cubicBezTo>
                    <a:pt x="96" y="18"/>
                    <a:pt x="96" y="19"/>
                    <a:pt x="96" y="19"/>
                  </a:cubicBezTo>
                  <a:cubicBezTo>
                    <a:pt x="96" y="19"/>
                    <a:pt x="96" y="20"/>
                    <a:pt x="96" y="20"/>
                  </a:cubicBezTo>
                  <a:cubicBezTo>
                    <a:pt x="97" y="20"/>
                    <a:pt x="97" y="21"/>
                    <a:pt x="97" y="21"/>
                  </a:cubicBezTo>
                  <a:cubicBezTo>
                    <a:pt x="98" y="21"/>
                    <a:pt x="98" y="22"/>
                    <a:pt x="98" y="23"/>
                  </a:cubicBezTo>
                  <a:cubicBezTo>
                    <a:pt x="98" y="23"/>
                    <a:pt x="99" y="23"/>
                    <a:pt x="99" y="24"/>
                  </a:cubicBezTo>
                  <a:cubicBezTo>
                    <a:pt x="99" y="24"/>
                    <a:pt x="99" y="25"/>
                    <a:pt x="99" y="25"/>
                  </a:cubicBezTo>
                  <a:cubicBezTo>
                    <a:pt x="100" y="25"/>
                    <a:pt x="100" y="25"/>
                    <a:pt x="100" y="26"/>
                  </a:cubicBezTo>
                  <a:cubicBezTo>
                    <a:pt x="100" y="26"/>
                    <a:pt x="100" y="26"/>
                    <a:pt x="100" y="26"/>
                  </a:cubicBezTo>
                  <a:cubicBezTo>
                    <a:pt x="100" y="26"/>
                    <a:pt x="100" y="27"/>
                    <a:pt x="100" y="27"/>
                  </a:cubicBezTo>
                  <a:cubicBezTo>
                    <a:pt x="100" y="27"/>
                    <a:pt x="100" y="28"/>
                    <a:pt x="100" y="28"/>
                  </a:cubicBezTo>
                  <a:cubicBezTo>
                    <a:pt x="100" y="29"/>
                    <a:pt x="101" y="30"/>
                    <a:pt x="101" y="31"/>
                  </a:cubicBezTo>
                  <a:cubicBezTo>
                    <a:pt x="101" y="32"/>
                    <a:pt x="101" y="32"/>
                    <a:pt x="101" y="32"/>
                  </a:cubicBezTo>
                  <a:cubicBezTo>
                    <a:pt x="101" y="32"/>
                    <a:pt x="101" y="32"/>
                    <a:pt x="101" y="33"/>
                  </a:cubicBezTo>
                  <a:cubicBezTo>
                    <a:pt x="102" y="33"/>
                    <a:pt x="101" y="34"/>
                    <a:pt x="101" y="34"/>
                  </a:cubicBezTo>
                  <a:cubicBezTo>
                    <a:pt x="101" y="35"/>
                    <a:pt x="101" y="35"/>
                    <a:pt x="101" y="35"/>
                  </a:cubicBezTo>
                  <a:cubicBezTo>
                    <a:pt x="101" y="36"/>
                    <a:pt x="101" y="37"/>
                    <a:pt x="100" y="37"/>
                  </a:cubicBezTo>
                  <a:cubicBezTo>
                    <a:pt x="100" y="38"/>
                    <a:pt x="100" y="38"/>
                    <a:pt x="100" y="38"/>
                  </a:cubicBezTo>
                  <a:cubicBezTo>
                    <a:pt x="100" y="39"/>
                    <a:pt x="99" y="40"/>
                    <a:pt x="100" y="41"/>
                  </a:cubicBezTo>
                  <a:cubicBezTo>
                    <a:pt x="100" y="42"/>
                    <a:pt x="99" y="44"/>
                    <a:pt x="101" y="45"/>
                  </a:cubicBezTo>
                  <a:cubicBezTo>
                    <a:pt x="101" y="45"/>
                    <a:pt x="102" y="44"/>
                    <a:pt x="102" y="44"/>
                  </a:cubicBezTo>
                  <a:cubicBezTo>
                    <a:pt x="103" y="44"/>
                    <a:pt x="103" y="43"/>
                    <a:pt x="103" y="42"/>
                  </a:cubicBezTo>
                  <a:cubicBezTo>
                    <a:pt x="103" y="41"/>
                    <a:pt x="103" y="41"/>
                    <a:pt x="103" y="41"/>
                  </a:cubicBezTo>
                  <a:cubicBezTo>
                    <a:pt x="104" y="41"/>
                    <a:pt x="104" y="41"/>
                    <a:pt x="104" y="41"/>
                  </a:cubicBezTo>
                  <a:cubicBezTo>
                    <a:pt x="105" y="39"/>
                    <a:pt x="105" y="38"/>
                    <a:pt x="105" y="37"/>
                  </a:cubicBezTo>
                  <a:cubicBezTo>
                    <a:pt x="106" y="35"/>
                    <a:pt x="107" y="33"/>
                    <a:pt x="108" y="32"/>
                  </a:cubicBezTo>
                  <a:cubicBezTo>
                    <a:pt x="109" y="31"/>
                    <a:pt x="111" y="29"/>
                    <a:pt x="112" y="28"/>
                  </a:cubicBezTo>
                  <a:cubicBezTo>
                    <a:pt x="113" y="28"/>
                    <a:pt x="113" y="28"/>
                    <a:pt x="113" y="28"/>
                  </a:cubicBezTo>
                  <a:cubicBezTo>
                    <a:pt x="114" y="28"/>
                    <a:pt x="114" y="27"/>
                    <a:pt x="114" y="27"/>
                  </a:cubicBezTo>
                  <a:cubicBezTo>
                    <a:pt x="114" y="25"/>
                    <a:pt x="112" y="24"/>
                    <a:pt x="110" y="24"/>
                  </a:cubicBezTo>
                  <a:cubicBezTo>
                    <a:pt x="110" y="23"/>
                    <a:pt x="109" y="22"/>
                    <a:pt x="108" y="22"/>
                  </a:cubicBezTo>
                  <a:cubicBezTo>
                    <a:pt x="108" y="21"/>
                    <a:pt x="107" y="21"/>
                    <a:pt x="107" y="21"/>
                  </a:cubicBezTo>
                  <a:cubicBezTo>
                    <a:pt x="106" y="21"/>
                    <a:pt x="105" y="19"/>
                    <a:pt x="105" y="19"/>
                  </a:cubicBezTo>
                  <a:cubicBezTo>
                    <a:pt x="104" y="18"/>
                    <a:pt x="105" y="16"/>
                    <a:pt x="104" y="15"/>
                  </a:cubicBezTo>
                  <a:cubicBezTo>
                    <a:pt x="104" y="15"/>
                    <a:pt x="104" y="15"/>
                    <a:pt x="104" y="14"/>
                  </a:cubicBezTo>
                  <a:cubicBezTo>
                    <a:pt x="104" y="14"/>
                    <a:pt x="104" y="14"/>
                    <a:pt x="104" y="13"/>
                  </a:cubicBezTo>
                  <a:cubicBezTo>
                    <a:pt x="105" y="12"/>
                    <a:pt x="104" y="12"/>
                    <a:pt x="104" y="11"/>
                  </a:cubicBezTo>
                  <a:cubicBezTo>
                    <a:pt x="105" y="9"/>
                    <a:pt x="106" y="7"/>
                    <a:pt x="107" y="6"/>
                  </a:cubicBezTo>
                  <a:cubicBezTo>
                    <a:pt x="108" y="6"/>
                    <a:pt x="108" y="6"/>
                    <a:pt x="109" y="6"/>
                  </a:cubicBezTo>
                  <a:cubicBezTo>
                    <a:pt x="109" y="5"/>
                    <a:pt x="109" y="5"/>
                    <a:pt x="109" y="5"/>
                  </a:cubicBezTo>
                  <a:cubicBezTo>
                    <a:pt x="110" y="5"/>
                    <a:pt x="112" y="5"/>
                    <a:pt x="113" y="6"/>
                  </a:cubicBezTo>
                  <a:cubicBezTo>
                    <a:pt x="114" y="6"/>
                    <a:pt x="114" y="7"/>
                    <a:pt x="115" y="7"/>
                  </a:cubicBezTo>
                  <a:cubicBezTo>
                    <a:pt x="115" y="7"/>
                    <a:pt x="116" y="7"/>
                    <a:pt x="117" y="8"/>
                  </a:cubicBezTo>
                  <a:cubicBezTo>
                    <a:pt x="118" y="8"/>
                    <a:pt x="120" y="9"/>
                    <a:pt x="121" y="10"/>
                  </a:cubicBezTo>
                  <a:cubicBezTo>
                    <a:pt x="121" y="11"/>
                    <a:pt x="117" y="11"/>
                    <a:pt x="116" y="11"/>
                  </a:cubicBezTo>
                  <a:cubicBezTo>
                    <a:pt x="115" y="11"/>
                    <a:pt x="115" y="12"/>
                    <a:pt x="114" y="12"/>
                  </a:cubicBezTo>
                  <a:cubicBezTo>
                    <a:pt x="114" y="12"/>
                    <a:pt x="113" y="12"/>
                    <a:pt x="113" y="12"/>
                  </a:cubicBezTo>
                  <a:cubicBezTo>
                    <a:pt x="112" y="12"/>
                    <a:pt x="111" y="13"/>
                    <a:pt x="110" y="13"/>
                  </a:cubicBezTo>
                  <a:cubicBezTo>
                    <a:pt x="110" y="14"/>
                    <a:pt x="110" y="14"/>
                    <a:pt x="110" y="14"/>
                  </a:cubicBezTo>
                  <a:cubicBezTo>
                    <a:pt x="110" y="15"/>
                    <a:pt x="109" y="16"/>
                    <a:pt x="110" y="16"/>
                  </a:cubicBezTo>
                  <a:cubicBezTo>
                    <a:pt x="110" y="17"/>
                    <a:pt x="110" y="17"/>
                    <a:pt x="110" y="17"/>
                  </a:cubicBezTo>
                  <a:cubicBezTo>
                    <a:pt x="110" y="16"/>
                    <a:pt x="111" y="16"/>
                    <a:pt x="111" y="16"/>
                  </a:cubicBezTo>
                  <a:cubicBezTo>
                    <a:pt x="112" y="17"/>
                    <a:pt x="112" y="17"/>
                    <a:pt x="112" y="17"/>
                  </a:cubicBezTo>
                  <a:cubicBezTo>
                    <a:pt x="112" y="17"/>
                    <a:pt x="113" y="17"/>
                    <a:pt x="113" y="17"/>
                  </a:cubicBezTo>
                  <a:cubicBezTo>
                    <a:pt x="114" y="17"/>
                    <a:pt x="114" y="18"/>
                    <a:pt x="114" y="18"/>
                  </a:cubicBezTo>
                  <a:cubicBezTo>
                    <a:pt x="115" y="18"/>
                    <a:pt x="116" y="18"/>
                    <a:pt x="117" y="19"/>
                  </a:cubicBezTo>
                  <a:cubicBezTo>
                    <a:pt x="117" y="20"/>
                    <a:pt x="118" y="21"/>
                    <a:pt x="119" y="22"/>
                  </a:cubicBezTo>
                  <a:cubicBezTo>
                    <a:pt x="119" y="22"/>
                    <a:pt x="120" y="22"/>
                    <a:pt x="120" y="22"/>
                  </a:cubicBezTo>
                  <a:cubicBezTo>
                    <a:pt x="121" y="22"/>
                    <a:pt x="121" y="22"/>
                    <a:pt x="121" y="22"/>
                  </a:cubicBezTo>
                  <a:cubicBezTo>
                    <a:pt x="122" y="22"/>
                    <a:pt x="122" y="23"/>
                    <a:pt x="122" y="23"/>
                  </a:cubicBezTo>
                  <a:cubicBezTo>
                    <a:pt x="123" y="24"/>
                    <a:pt x="125" y="25"/>
                    <a:pt x="126" y="26"/>
                  </a:cubicBezTo>
                  <a:cubicBezTo>
                    <a:pt x="125" y="27"/>
                    <a:pt x="125" y="26"/>
                    <a:pt x="124" y="26"/>
                  </a:cubicBezTo>
                  <a:cubicBezTo>
                    <a:pt x="124" y="27"/>
                    <a:pt x="123" y="27"/>
                    <a:pt x="122" y="27"/>
                  </a:cubicBezTo>
                  <a:cubicBezTo>
                    <a:pt x="122" y="28"/>
                    <a:pt x="122" y="28"/>
                    <a:pt x="122" y="29"/>
                  </a:cubicBezTo>
                  <a:cubicBezTo>
                    <a:pt x="121" y="29"/>
                    <a:pt x="121" y="29"/>
                    <a:pt x="121" y="29"/>
                  </a:cubicBezTo>
                  <a:cubicBezTo>
                    <a:pt x="120" y="29"/>
                    <a:pt x="120" y="30"/>
                    <a:pt x="121" y="30"/>
                  </a:cubicBezTo>
                  <a:cubicBezTo>
                    <a:pt x="119" y="30"/>
                    <a:pt x="120" y="32"/>
                    <a:pt x="120" y="32"/>
                  </a:cubicBezTo>
                  <a:cubicBezTo>
                    <a:pt x="119" y="33"/>
                    <a:pt x="117" y="34"/>
                    <a:pt x="118" y="35"/>
                  </a:cubicBezTo>
                  <a:cubicBezTo>
                    <a:pt x="118" y="36"/>
                    <a:pt x="118" y="36"/>
                    <a:pt x="118" y="36"/>
                  </a:cubicBezTo>
                  <a:cubicBezTo>
                    <a:pt x="116" y="37"/>
                    <a:pt x="114" y="36"/>
                    <a:pt x="113" y="37"/>
                  </a:cubicBezTo>
                  <a:cubicBezTo>
                    <a:pt x="112" y="39"/>
                    <a:pt x="114" y="40"/>
                    <a:pt x="115" y="40"/>
                  </a:cubicBezTo>
                  <a:cubicBezTo>
                    <a:pt x="116" y="40"/>
                    <a:pt x="116" y="40"/>
                    <a:pt x="116" y="40"/>
                  </a:cubicBezTo>
                  <a:cubicBezTo>
                    <a:pt x="118" y="40"/>
                    <a:pt x="119" y="40"/>
                    <a:pt x="120" y="41"/>
                  </a:cubicBezTo>
                  <a:cubicBezTo>
                    <a:pt x="120" y="42"/>
                    <a:pt x="120" y="42"/>
                    <a:pt x="120" y="43"/>
                  </a:cubicBezTo>
                  <a:cubicBezTo>
                    <a:pt x="120" y="43"/>
                    <a:pt x="120" y="43"/>
                    <a:pt x="120" y="44"/>
                  </a:cubicBezTo>
                  <a:cubicBezTo>
                    <a:pt x="120" y="44"/>
                    <a:pt x="119" y="47"/>
                    <a:pt x="119" y="47"/>
                  </a:cubicBezTo>
                  <a:cubicBezTo>
                    <a:pt x="119" y="48"/>
                    <a:pt x="119" y="49"/>
                    <a:pt x="119" y="50"/>
                  </a:cubicBezTo>
                  <a:cubicBezTo>
                    <a:pt x="119" y="51"/>
                    <a:pt x="119" y="52"/>
                    <a:pt x="120" y="53"/>
                  </a:cubicBezTo>
                  <a:cubicBezTo>
                    <a:pt x="121" y="53"/>
                    <a:pt x="122" y="52"/>
                    <a:pt x="122" y="52"/>
                  </a:cubicBezTo>
                  <a:cubicBezTo>
                    <a:pt x="123" y="51"/>
                    <a:pt x="124" y="49"/>
                    <a:pt x="124" y="48"/>
                  </a:cubicBezTo>
                  <a:cubicBezTo>
                    <a:pt x="124" y="48"/>
                    <a:pt x="124" y="47"/>
                    <a:pt x="124" y="47"/>
                  </a:cubicBezTo>
                  <a:cubicBezTo>
                    <a:pt x="124" y="46"/>
                    <a:pt x="124" y="46"/>
                    <a:pt x="124" y="46"/>
                  </a:cubicBezTo>
                  <a:cubicBezTo>
                    <a:pt x="124" y="46"/>
                    <a:pt x="124" y="46"/>
                    <a:pt x="124" y="45"/>
                  </a:cubicBezTo>
                  <a:cubicBezTo>
                    <a:pt x="124" y="45"/>
                    <a:pt x="124" y="44"/>
                    <a:pt x="124" y="44"/>
                  </a:cubicBezTo>
                  <a:cubicBezTo>
                    <a:pt x="124" y="43"/>
                    <a:pt x="124" y="43"/>
                    <a:pt x="124" y="43"/>
                  </a:cubicBezTo>
                  <a:cubicBezTo>
                    <a:pt x="124" y="42"/>
                    <a:pt x="125" y="41"/>
                    <a:pt x="125" y="40"/>
                  </a:cubicBezTo>
                  <a:cubicBezTo>
                    <a:pt x="125" y="40"/>
                    <a:pt x="127" y="39"/>
                    <a:pt x="127" y="39"/>
                  </a:cubicBezTo>
                  <a:cubicBezTo>
                    <a:pt x="128" y="39"/>
                    <a:pt x="128" y="39"/>
                    <a:pt x="128" y="39"/>
                  </a:cubicBezTo>
                  <a:cubicBezTo>
                    <a:pt x="128" y="38"/>
                    <a:pt x="129" y="38"/>
                    <a:pt x="129" y="38"/>
                  </a:cubicBezTo>
                  <a:cubicBezTo>
                    <a:pt x="130" y="37"/>
                    <a:pt x="131" y="36"/>
                    <a:pt x="132" y="36"/>
                  </a:cubicBezTo>
                  <a:cubicBezTo>
                    <a:pt x="133" y="36"/>
                    <a:pt x="134" y="36"/>
                    <a:pt x="135" y="36"/>
                  </a:cubicBezTo>
                  <a:cubicBezTo>
                    <a:pt x="135" y="36"/>
                    <a:pt x="135" y="36"/>
                    <a:pt x="136" y="36"/>
                  </a:cubicBezTo>
                  <a:cubicBezTo>
                    <a:pt x="136" y="36"/>
                    <a:pt x="136" y="36"/>
                    <a:pt x="136" y="36"/>
                  </a:cubicBezTo>
                  <a:cubicBezTo>
                    <a:pt x="137" y="36"/>
                    <a:pt x="137" y="36"/>
                    <a:pt x="137" y="36"/>
                  </a:cubicBezTo>
                  <a:cubicBezTo>
                    <a:pt x="137" y="35"/>
                    <a:pt x="137" y="36"/>
                    <a:pt x="138" y="36"/>
                  </a:cubicBezTo>
                  <a:cubicBezTo>
                    <a:pt x="138" y="36"/>
                    <a:pt x="139" y="36"/>
                    <a:pt x="140" y="36"/>
                  </a:cubicBezTo>
                  <a:cubicBezTo>
                    <a:pt x="141" y="36"/>
                    <a:pt x="141" y="36"/>
                    <a:pt x="142" y="36"/>
                  </a:cubicBezTo>
                  <a:cubicBezTo>
                    <a:pt x="143" y="37"/>
                    <a:pt x="144" y="37"/>
                    <a:pt x="144" y="37"/>
                  </a:cubicBezTo>
                  <a:cubicBezTo>
                    <a:pt x="145" y="37"/>
                    <a:pt x="146" y="38"/>
                    <a:pt x="146" y="38"/>
                  </a:cubicBezTo>
                  <a:cubicBezTo>
                    <a:pt x="146" y="38"/>
                    <a:pt x="146" y="38"/>
                    <a:pt x="146" y="39"/>
                  </a:cubicBezTo>
                  <a:cubicBezTo>
                    <a:pt x="147" y="39"/>
                    <a:pt x="147" y="39"/>
                    <a:pt x="147" y="39"/>
                  </a:cubicBezTo>
                  <a:cubicBezTo>
                    <a:pt x="147" y="39"/>
                    <a:pt x="147" y="40"/>
                    <a:pt x="148" y="41"/>
                  </a:cubicBezTo>
                  <a:cubicBezTo>
                    <a:pt x="148" y="41"/>
                    <a:pt x="149" y="41"/>
                    <a:pt x="149" y="42"/>
                  </a:cubicBezTo>
                  <a:cubicBezTo>
                    <a:pt x="149" y="42"/>
                    <a:pt x="149" y="42"/>
                    <a:pt x="150" y="42"/>
                  </a:cubicBezTo>
                  <a:cubicBezTo>
                    <a:pt x="150" y="43"/>
                    <a:pt x="150" y="43"/>
                    <a:pt x="151" y="43"/>
                  </a:cubicBezTo>
                  <a:cubicBezTo>
                    <a:pt x="151" y="44"/>
                    <a:pt x="151" y="45"/>
                    <a:pt x="152" y="45"/>
                  </a:cubicBezTo>
                  <a:cubicBezTo>
                    <a:pt x="152" y="46"/>
                    <a:pt x="153" y="47"/>
                    <a:pt x="153" y="47"/>
                  </a:cubicBezTo>
                  <a:cubicBezTo>
                    <a:pt x="153" y="48"/>
                    <a:pt x="154" y="48"/>
                    <a:pt x="154" y="48"/>
                  </a:cubicBezTo>
                  <a:cubicBezTo>
                    <a:pt x="155" y="49"/>
                    <a:pt x="155" y="50"/>
                    <a:pt x="155" y="50"/>
                  </a:cubicBezTo>
                  <a:cubicBezTo>
                    <a:pt x="157" y="51"/>
                    <a:pt x="158" y="51"/>
                    <a:pt x="159" y="51"/>
                  </a:cubicBezTo>
                  <a:cubicBezTo>
                    <a:pt x="160" y="51"/>
                    <a:pt x="161" y="52"/>
                    <a:pt x="162" y="52"/>
                  </a:cubicBezTo>
                  <a:cubicBezTo>
                    <a:pt x="164" y="51"/>
                    <a:pt x="165" y="51"/>
                    <a:pt x="166" y="51"/>
                  </a:cubicBezTo>
                  <a:cubicBezTo>
                    <a:pt x="167" y="50"/>
                    <a:pt x="168" y="51"/>
                    <a:pt x="169" y="50"/>
                  </a:cubicBezTo>
                  <a:cubicBezTo>
                    <a:pt x="169" y="50"/>
                    <a:pt x="169" y="49"/>
                    <a:pt x="169" y="49"/>
                  </a:cubicBezTo>
                  <a:cubicBezTo>
                    <a:pt x="169" y="48"/>
                    <a:pt x="168" y="46"/>
                    <a:pt x="168" y="46"/>
                  </a:cubicBezTo>
                  <a:cubicBezTo>
                    <a:pt x="165" y="45"/>
                    <a:pt x="161" y="44"/>
                    <a:pt x="160" y="41"/>
                  </a:cubicBezTo>
                  <a:cubicBezTo>
                    <a:pt x="160" y="41"/>
                    <a:pt x="160" y="40"/>
                    <a:pt x="160" y="39"/>
                  </a:cubicBezTo>
                  <a:cubicBezTo>
                    <a:pt x="160" y="39"/>
                    <a:pt x="161" y="37"/>
                    <a:pt x="162" y="36"/>
                  </a:cubicBezTo>
                  <a:cubicBezTo>
                    <a:pt x="162" y="36"/>
                    <a:pt x="162" y="36"/>
                    <a:pt x="162" y="36"/>
                  </a:cubicBezTo>
                  <a:cubicBezTo>
                    <a:pt x="162" y="36"/>
                    <a:pt x="162" y="35"/>
                    <a:pt x="162" y="35"/>
                  </a:cubicBezTo>
                  <a:cubicBezTo>
                    <a:pt x="163" y="35"/>
                    <a:pt x="163" y="34"/>
                    <a:pt x="164" y="34"/>
                  </a:cubicBezTo>
                  <a:cubicBezTo>
                    <a:pt x="164" y="33"/>
                    <a:pt x="164" y="32"/>
                    <a:pt x="164" y="31"/>
                  </a:cubicBezTo>
                  <a:cubicBezTo>
                    <a:pt x="164" y="31"/>
                    <a:pt x="163" y="31"/>
                    <a:pt x="163" y="31"/>
                  </a:cubicBezTo>
                  <a:cubicBezTo>
                    <a:pt x="163" y="30"/>
                    <a:pt x="163" y="29"/>
                    <a:pt x="162" y="28"/>
                  </a:cubicBezTo>
                  <a:cubicBezTo>
                    <a:pt x="161" y="28"/>
                    <a:pt x="160" y="28"/>
                    <a:pt x="159" y="28"/>
                  </a:cubicBezTo>
                  <a:cubicBezTo>
                    <a:pt x="159" y="28"/>
                    <a:pt x="158" y="28"/>
                    <a:pt x="158" y="28"/>
                  </a:cubicBezTo>
                  <a:cubicBezTo>
                    <a:pt x="158" y="28"/>
                    <a:pt x="158" y="29"/>
                    <a:pt x="157" y="29"/>
                  </a:cubicBezTo>
                  <a:cubicBezTo>
                    <a:pt x="157" y="29"/>
                    <a:pt x="156" y="29"/>
                    <a:pt x="155" y="30"/>
                  </a:cubicBezTo>
                  <a:cubicBezTo>
                    <a:pt x="155" y="30"/>
                    <a:pt x="155" y="30"/>
                    <a:pt x="155" y="30"/>
                  </a:cubicBezTo>
                  <a:cubicBezTo>
                    <a:pt x="154" y="30"/>
                    <a:pt x="154" y="30"/>
                    <a:pt x="154" y="31"/>
                  </a:cubicBezTo>
                  <a:cubicBezTo>
                    <a:pt x="154" y="31"/>
                    <a:pt x="154" y="31"/>
                    <a:pt x="153" y="31"/>
                  </a:cubicBezTo>
                  <a:cubicBezTo>
                    <a:pt x="153" y="31"/>
                    <a:pt x="153" y="31"/>
                    <a:pt x="152" y="31"/>
                  </a:cubicBezTo>
                  <a:cubicBezTo>
                    <a:pt x="152" y="32"/>
                    <a:pt x="152" y="32"/>
                    <a:pt x="152" y="32"/>
                  </a:cubicBezTo>
                  <a:cubicBezTo>
                    <a:pt x="151" y="32"/>
                    <a:pt x="150" y="32"/>
                    <a:pt x="150" y="32"/>
                  </a:cubicBezTo>
                  <a:cubicBezTo>
                    <a:pt x="149" y="32"/>
                    <a:pt x="147" y="30"/>
                    <a:pt x="147" y="29"/>
                  </a:cubicBezTo>
                  <a:cubicBezTo>
                    <a:pt x="147" y="29"/>
                    <a:pt x="147" y="28"/>
                    <a:pt x="146" y="28"/>
                  </a:cubicBezTo>
                  <a:cubicBezTo>
                    <a:pt x="145" y="26"/>
                    <a:pt x="143" y="26"/>
                    <a:pt x="141" y="25"/>
                  </a:cubicBezTo>
                  <a:cubicBezTo>
                    <a:pt x="141" y="25"/>
                    <a:pt x="139" y="26"/>
                    <a:pt x="139" y="27"/>
                  </a:cubicBezTo>
                  <a:cubicBezTo>
                    <a:pt x="138" y="27"/>
                    <a:pt x="138" y="27"/>
                    <a:pt x="137" y="27"/>
                  </a:cubicBezTo>
                  <a:cubicBezTo>
                    <a:pt x="136" y="28"/>
                    <a:pt x="136" y="29"/>
                    <a:pt x="135" y="29"/>
                  </a:cubicBezTo>
                  <a:cubicBezTo>
                    <a:pt x="134" y="29"/>
                    <a:pt x="130" y="27"/>
                    <a:pt x="131" y="25"/>
                  </a:cubicBezTo>
                  <a:cubicBezTo>
                    <a:pt x="132" y="25"/>
                    <a:pt x="133" y="24"/>
                    <a:pt x="134" y="24"/>
                  </a:cubicBezTo>
                  <a:cubicBezTo>
                    <a:pt x="135" y="24"/>
                    <a:pt x="135" y="23"/>
                    <a:pt x="135" y="23"/>
                  </a:cubicBezTo>
                  <a:cubicBezTo>
                    <a:pt x="136" y="23"/>
                    <a:pt x="137" y="22"/>
                    <a:pt x="138" y="22"/>
                  </a:cubicBezTo>
                  <a:cubicBezTo>
                    <a:pt x="139" y="21"/>
                    <a:pt x="139" y="21"/>
                    <a:pt x="140" y="20"/>
                  </a:cubicBezTo>
                  <a:cubicBezTo>
                    <a:pt x="141" y="20"/>
                    <a:pt x="141" y="20"/>
                    <a:pt x="142" y="20"/>
                  </a:cubicBezTo>
                  <a:cubicBezTo>
                    <a:pt x="142" y="20"/>
                    <a:pt x="143" y="19"/>
                    <a:pt x="143" y="19"/>
                  </a:cubicBezTo>
                  <a:cubicBezTo>
                    <a:pt x="143" y="18"/>
                    <a:pt x="143" y="18"/>
                    <a:pt x="143" y="18"/>
                  </a:cubicBezTo>
                  <a:cubicBezTo>
                    <a:pt x="141" y="18"/>
                    <a:pt x="140" y="18"/>
                    <a:pt x="138" y="19"/>
                  </a:cubicBezTo>
                  <a:cubicBezTo>
                    <a:pt x="137" y="19"/>
                    <a:pt x="136" y="17"/>
                    <a:pt x="135" y="18"/>
                  </a:cubicBezTo>
                  <a:cubicBezTo>
                    <a:pt x="134" y="18"/>
                    <a:pt x="133" y="18"/>
                    <a:pt x="133" y="19"/>
                  </a:cubicBezTo>
                  <a:cubicBezTo>
                    <a:pt x="132" y="19"/>
                    <a:pt x="131" y="19"/>
                    <a:pt x="130" y="19"/>
                  </a:cubicBezTo>
                  <a:cubicBezTo>
                    <a:pt x="130" y="19"/>
                    <a:pt x="129" y="20"/>
                    <a:pt x="129" y="20"/>
                  </a:cubicBezTo>
                  <a:cubicBezTo>
                    <a:pt x="128" y="20"/>
                    <a:pt x="128" y="20"/>
                    <a:pt x="127" y="20"/>
                  </a:cubicBezTo>
                  <a:cubicBezTo>
                    <a:pt x="126" y="21"/>
                    <a:pt x="125" y="20"/>
                    <a:pt x="124" y="19"/>
                  </a:cubicBezTo>
                  <a:cubicBezTo>
                    <a:pt x="123" y="19"/>
                    <a:pt x="123" y="19"/>
                    <a:pt x="123" y="19"/>
                  </a:cubicBezTo>
                  <a:cubicBezTo>
                    <a:pt x="123" y="18"/>
                    <a:pt x="122" y="18"/>
                    <a:pt x="122" y="18"/>
                  </a:cubicBezTo>
                  <a:cubicBezTo>
                    <a:pt x="122" y="17"/>
                    <a:pt x="122" y="17"/>
                    <a:pt x="122" y="17"/>
                  </a:cubicBezTo>
                  <a:cubicBezTo>
                    <a:pt x="122" y="17"/>
                    <a:pt x="122" y="17"/>
                    <a:pt x="122" y="16"/>
                  </a:cubicBezTo>
                  <a:cubicBezTo>
                    <a:pt x="123" y="15"/>
                    <a:pt x="125" y="14"/>
                    <a:pt x="126" y="13"/>
                  </a:cubicBezTo>
                  <a:cubicBezTo>
                    <a:pt x="126" y="13"/>
                    <a:pt x="126" y="13"/>
                    <a:pt x="127" y="14"/>
                  </a:cubicBezTo>
                  <a:cubicBezTo>
                    <a:pt x="128" y="14"/>
                    <a:pt x="128" y="13"/>
                    <a:pt x="129" y="13"/>
                  </a:cubicBezTo>
                  <a:cubicBezTo>
                    <a:pt x="130" y="13"/>
                    <a:pt x="130" y="14"/>
                    <a:pt x="131" y="14"/>
                  </a:cubicBezTo>
                  <a:cubicBezTo>
                    <a:pt x="132" y="14"/>
                    <a:pt x="133" y="13"/>
                    <a:pt x="134" y="14"/>
                  </a:cubicBezTo>
                  <a:cubicBezTo>
                    <a:pt x="135" y="14"/>
                    <a:pt x="137" y="14"/>
                    <a:pt x="139" y="14"/>
                  </a:cubicBezTo>
                  <a:cubicBezTo>
                    <a:pt x="139" y="14"/>
                    <a:pt x="140" y="15"/>
                    <a:pt x="141" y="15"/>
                  </a:cubicBezTo>
                  <a:cubicBezTo>
                    <a:pt x="142" y="15"/>
                    <a:pt x="142" y="15"/>
                    <a:pt x="142" y="15"/>
                  </a:cubicBezTo>
                  <a:cubicBezTo>
                    <a:pt x="143" y="15"/>
                    <a:pt x="144" y="15"/>
                    <a:pt x="145" y="15"/>
                  </a:cubicBezTo>
                  <a:cubicBezTo>
                    <a:pt x="145" y="15"/>
                    <a:pt x="145" y="15"/>
                    <a:pt x="146" y="15"/>
                  </a:cubicBezTo>
                  <a:cubicBezTo>
                    <a:pt x="147" y="15"/>
                    <a:pt x="149" y="15"/>
                    <a:pt x="150" y="16"/>
                  </a:cubicBezTo>
                  <a:cubicBezTo>
                    <a:pt x="150" y="15"/>
                    <a:pt x="151" y="15"/>
                    <a:pt x="151" y="15"/>
                  </a:cubicBezTo>
                  <a:cubicBezTo>
                    <a:pt x="153" y="16"/>
                    <a:pt x="154" y="16"/>
                    <a:pt x="155" y="17"/>
                  </a:cubicBezTo>
                  <a:cubicBezTo>
                    <a:pt x="155" y="17"/>
                    <a:pt x="156" y="17"/>
                    <a:pt x="156" y="17"/>
                  </a:cubicBezTo>
                  <a:cubicBezTo>
                    <a:pt x="156" y="17"/>
                    <a:pt x="157" y="17"/>
                    <a:pt x="157" y="17"/>
                  </a:cubicBezTo>
                  <a:cubicBezTo>
                    <a:pt x="157" y="18"/>
                    <a:pt x="157" y="18"/>
                    <a:pt x="157" y="18"/>
                  </a:cubicBezTo>
                  <a:cubicBezTo>
                    <a:pt x="156" y="18"/>
                    <a:pt x="155" y="18"/>
                    <a:pt x="153" y="19"/>
                  </a:cubicBezTo>
                  <a:cubicBezTo>
                    <a:pt x="153" y="19"/>
                    <a:pt x="153" y="19"/>
                    <a:pt x="152" y="19"/>
                  </a:cubicBezTo>
                  <a:cubicBezTo>
                    <a:pt x="152" y="20"/>
                    <a:pt x="152" y="20"/>
                    <a:pt x="151" y="21"/>
                  </a:cubicBezTo>
                  <a:cubicBezTo>
                    <a:pt x="151" y="21"/>
                    <a:pt x="150" y="22"/>
                    <a:pt x="151" y="23"/>
                  </a:cubicBezTo>
                  <a:cubicBezTo>
                    <a:pt x="151" y="23"/>
                    <a:pt x="151" y="23"/>
                    <a:pt x="152" y="23"/>
                  </a:cubicBezTo>
                  <a:cubicBezTo>
                    <a:pt x="153" y="23"/>
                    <a:pt x="153" y="23"/>
                    <a:pt x="154" y="22"/>
                  </a:cubicBezTo>
                  <a:cubicBezTo>
                    <a:pt x="154" y="22"/>
                    <a:pt x="155" y="22"/>
                    <a:pt x="155" y="22"/>
                  </a:cubicBezTo>
                  <a:cubicBezTo>
                    <a:pt x="155" y="22"/>
                    <a:pt x="156" y="22"/>
                    <a:pt x="156" y="22"/>
                  </a:cubicBezTo>
                  <a:cubicBezTo>
                    <a:pt x="157" y="22"/>
                    <a:pt x="157" y="22"/>
                    <a:pt x="158" y="22"/>
                  </a:cubicBezTo>
                  <a:cubicBezTo>
                    <a:pt x="159" y="21"/>
                    <a:pt x="162" y="21"/>
                    <a:pt x="164" y="21"/>
                  </a:cubicBezTo>
                  <a:cubicBezTo>
                    <a:pt x="165" y="21"/>
                    <a:pt x="165" y="22"/>
                    <a:pt x="166" y="23"/>
                  </a:cubicBezTo>
                  <a:cubicBezTo>
                    <a:pt x="167" y="23"/>
                    <a:pt x="168" y="23"/>
                    <a:pt x="168" y="23"/>
                  </a:cubicBezTo>
                  <a:cubicBezTo>
                    <a:pt x="168" y="24"/>
                    <a:pt x="168" y="24"/>
                    <a:pt x="169" y="24"/>
                  </a:cubicBezTo>
                  <a:cubicBezTo>
                    <a:pt x="169" y="24"/>
                    <a:pt x="169" y="24"/>
                    <a:pt x="170" y="24"/>
                  </a:cubicBezTo>
                  <a:cubicBezTo>
                    <a:pt x="170" y="24"/>
                    <a:pt x="170" y="24"/>
                    <a:pt x="170" y="25"/>
                  </a:cubicBezTo>
                  <a:cubicBezTo>
                    <a:pt x="171" y="25"/>
                    <a:pt x="171" y="25"/>
                    <a:pt x="171" y="25"/>
                  </a:cubicBezTo>
                  <a:cubicBezTo>
                    <a:pt x="172" y="25"/>
                    <a:pt x="172" y="26"/>
                    <a:pt x="173" y="27"/>
                  </a:cubicBezTo>
                  <a:cubicBezTo>
                    <a:pt x="173" y="28"/>
                    <a:pt x="174" y="28"/>
                    <a:pt x="174" y="29"/>
                  </a:cubicBezTo>
                  <a:cubicBezTo>
                    <a:pt x="175" y="29"/>
                    <a:pt x="175" y="30"/>
                    <a:pt x="175" y="30"/>
                  </a:cubicBezTo>
                  <a:cubicBezTo>
                    <a:pt x="176" y="31"/>
                    <a:pt x="176" y="31"/>
                    <a:pt x="176" y="31"/>
                  </a:cubicBezTo>
                  <a:cubicBezTo>
                    <a:pt x="176" y="31"/>
                    <a:pt x="177" y="32"/>
                    <a:pt x="177" y="32"/>
                  </a:cubicBezTo>
                  <a:cubicBezTo>
                    <a:pt x="177" y="33"/>
                    <a:pt x="178" y="33"/>
                    <a:pt x="178" y="34"/>
                  </a:cubicBezTo>
                  <a:cubicBezTo>
                    <a:pt x="179" y="36"/>
                    <a:pt x="178" y="40"/>
                    <a:pt x="178" y="41"/>
                  </a:cubicBezTo>
                  <a:cubicBezTo>
                    <a:pt x="177" y="42"/>
                    <a:pt x="176" y="44"/>
                    <a:pt x="177" y="45"/>
                  </a:cubicBezTo>
                  <a:cubicBezTo>
                    <a:pt x="177" y="45"/>
                    <a:pt x="178" y="46"/>
                    <a:pt x="179" y="45"/>
                  </a:cubicBezTo>
                  <a:cubicBezTo>
                    <a:pt x="179" y="45"/>
                    <a:pt x="179" y="45"/>
                    <a:pt x="179" y="44"/>
                  </a:cubicBezTo>
                  <a:cubicBezTo>
                    <a:pt x="180" y="44"/>
                    <a:pt x="180" y="44"/>
                    <a:pt x="180" y="44"/>
                  </a:cubicBezTo>
                  <a:cubicBezTo>
                    <a:pt x="180" y="43"/>
                    <a:pt x="180" y="43"/>
                    <a:pt x="180" y="43"/>
                  </a:cubicBezTo>
                  <a:cubicBezTo>
                    <a:pt x="180" y="42"/>
                    <a:pt x="181" y="42"/>
                    <a:pt x="181" y="42"/>
                  </a:cubicBezTo>
                  <a:cubicBezTo>
                    <a:pt x="181" y="41"/>
                    <a:pt x="181" y="40"/>
                    <a:pt x="182" y="39"/>
                  </a:cubicBezTo>
                  <a:cubicBezTo>
                    <a:pt x="182" y="38"/>
                    <a:pt x="182" y="38"/>
                    <a:pt x="182" y="38"/>
                  </a:cubicBezTo>
                  <a:cubicBezTo>
                    <a:pt x="183" y="38"/>
                    <a:pt x="183" y="39"/>
                    <a:pt x="184" y="39"/>
                  </a:cubicBezTo>
                  <a:cubicBezTo>
                    <a:pt x="184" y="39"/>
                    <a:pt x="184" y="39"/>
                    <a:pt x="184" y="39"/>
                  </a:cubicBezTo>
                  <a:cubicBezTo>
                    <a:pt x="185" y="39"/>
                    <a:pt x="185" y="39"/>
                    <a:pt x="185" y="40"/>
                  </a:cubicBezTo>
                  <a:cubicBezTo>
                    <a:pt x="186" y="40"/>
                    <a:pt x="186" y="40"/>
                    <a:pt x="187" y="40"/>
                  </a:cubicBezTo>
                  <a:cubicBezTo>
                    <a:pt x="187" y="40"/>
                    <a:pt x="187" y="40"/>
                    <a:pt x="188" y="40"/>
                  </a:cubicBezTo>
                  <a:cubicBezTo>
                    <a:pt x="188" y="40"/>
                    <a:pt x="188" y="40"/>
                    <a:pt x="188" y="40"/>
                  </a:cubicBezTo>
                  <a:cubicBezTo>
                    <a:pt x="189" y="40"/>
                    <a:pt x="189" y="41"/>
                    <a:pt x="189" y="41"/>
                  </a:cubicBezTo>
                  <a:cubicBezTo>
                    <a:pt x="190" y="42"/>
                    <a:pt x="191" y="42"/>
                    <a:pt x="192" y="44"/>
                  </a:cubicBezTo>
                  <a:cubicBezTo>
                    <a:pt x="192" y="44"/>
                    <a:pt x="193" y="44"/>
                    <a:pt x="193" y="44"/>
                  </a:cubicBezTo>
                  <a:cubicBezTo>
                    <a:pt x="193" y="44"/>
                    <a:pt x="193" y="44"/>
                    <a:pt x="193" y="45"/>
                  </a:cubicBezTo>
                  <a:cubicBezTo>
                    <a:pt x="193" y="45"/>
                    <a:pt x="194" y="45"/>
                    <a:pt x="195" y="45"/>
                  </a:cubicBezTo>
                  <a:cubicBezTo>
                    <a:pt x="195" y="45"/>
                    <a:pt x="195" y="46"/>
                    <a:pt x="195" y="46"/>
                  </a:cubicBezTo>
                  <a:cubicBezTo>
                    <a:pt x="195" y="46"/>
                    <a:pt x="195" y="46"/>
                    <a:pt x="196" y="47"/>
                  </a:cubicBezTo>
                  <a:cubicBezTo>
                    <a:pt x="196" y="47"/>
                    <a:pt x="196" y="47"/>
                    <a:pt x="196" y="48"/>
                  </a:cubicBezTo>
                  <a:cubicBezTo>
                    <a:pt x="197" y="49"/>
                    <a:pt x="198" y="49"/>
                    <a:pt x="198" y="50"/>
                  </a:cubicBezTo>
                  <a:cubicBezTo>
                    <a:pt x="198" y="50"/>
                    <a:pt x="198" y="51"/>
                    <a:pt x="198" y="51"/>
                  </a:cubicBezTo>
                  <a:cubicBezTo>
                    <a:pt x="198" y="51"/>
                    <a:pt x="198" y="52"/>
                    <a:pt x="198" y="52"/>
                  </a:cubicBezTo>
                  <a:cubicBezTo>
                    <a:pt x="198" y="52"/>
                    <a:pt x="198" y="52"/>
                    <a:pt x="198" y="53"/>
                  </a:cubicBezTo>
                  <a:cubicBezTo>
                    <a:pt x="198" y="53"/>
                    <a:pt x="198" y="54"/>
                    <a:pt x="198" y="54"/>
                  </a:cubicBezTo>
                  <a:cubicBezTo>
                    <a:pt x="198" y="54"/>
                    <a:pt x="198" y="55"/>
                    <a:pt x="197" y="55"/>
                  </a:cubicBezTo>
                  <a:cubicBezTo>
                    <a:pt x="197" y="55"/>
                    <a:pt x="197" y="54"/>
                    <a:pt x="197" y="54"/>
                  </a:cubicBezTo>
                  <a:cubicBezTo>
                    <a:pt x="196" y="54"/>
                    <a:pt x="195" y="54"/>
                    <a:pt x="195" y="55"/>
                  </a:cubicBezTo>
                  <a:cubicBezTo>
                    <a:pt x="195" y="55"/>
                    <a:pt x="194" y="54"/>
                    <a:pt x="194" y="55"/>
                  </a:cubicBezTo>
                  <a:cubicBezTo>
                    <a:pt x="192" y="55"/>
                    <a:pt x="191" y="56"/>
                    <a:pt x="190" y="56"/>
                  </a:cubicBezTo>
                  <a:cubicBezTo>
                    <a:pt x="190" y="56"/>
                    <a:pt x="189" y="56"/>
                    <a:pt x="189" y="57"/>
                  </a:cubicBezTo>
                  <a:cubicBezTo>
                    <a:pt x="188" y="57"/>
                    <a:pt x="188" y="56"/>
                    <a:pt x="187" y="56"/>
                  </a:cubicBezTo>
                  <a:cubicBezTo>
                    <a:pt x="186" y="54"/>
                    <a:pt x="184" y="52"/>
                    <a:pt x="181" y="53"/>
                  </a:cubicBezTo>
                  <a:cubicBezTo>
                    <a:pt x="181" y="54"/>
                    <a:pt x="180" y="54"/>
                    <a:pt x="180" y="54"/>
                  </a:cubicBezTo>
                  <a:cubicBezTo>
                    <a:pt x="180" y="54"/>
                    <a:pt x="180" y="54"/>
                    <a:pt x="180" y="54"/>
                  </a:cubicBezTo>
                  <a:cubicBezTo>
                    <a:pt x="181" y="56"/>
                    <a:pt x="183" y="56"/>
                    <a:pt x="184" y="58"/>
                  </a:cubicBezTo>
                  <a:cubicBezTo>
                    <a:pt x="185" y="59"/>
                    <a:pt x="185" y="60"/>
                    <a:pt x="186" y="61"/>
                  </a:cubicBezTo>
                  <a:cubicBezTo>
                    <a:pt x="187" y="62"/>
                    <a:pt x="187" y="62"/>
                    <a:pt x="187" y="63"/>
                  </a:cubicBezTo>
                  <a:cubicBezTo>
                    <a:pt x="188" y="64"/>
                    <a:pt x="188" y="64"/>
                    <a:pt x="189" y="65"/>
                  </a:cubicBezTo>
                  <a:cubicBezTo>
                    <a:pt x="190" y="67"/>
                    <a:pt x="190" y="69"/>
                    <a:pt x="191" y="72"/>
                  </a:cubicBezTo>
                  <a:cubicBezTo>
                    <a:pt x="191" y="72"/>
                    <a:pt x="191" y="73"/>
                    <a:pt x="191" y="74"/>
                  </a:cubicBezTo>
                  <a:cubicBezTo>
                    <a:pt x="190" y="75"/>
                    <a:pt x="191" y="76"/>
                    <a:pt x="190" y="77"/>
                  </a:cubicBezTo>
                  <a:cubicBezTo>
                    <a:pt x="190" y="78"/>
                    <a:pt x="190" y="79"/>
                    <a:pt x="190" y="80"/>
                  </a:cubicBezTo>
                  <a:cubicBezTo>
                    <a:pt x="190" y="80"/>
                    <a:pt x="190" y="81"/>
                    <a:pt x="190" y="81"/>
                  </a:cubicBezTo>
                  <a:cubicBezTo>
                    <a:pt x="191" y="81"/>
                    <a:pt x="191" y="81"/>
                    <a:pt x="191" y="81"/>
                  </a:cubicBezTo>
                  <a:cubicBezTo>
                    <a:pt x="193" y="79"/>
                    <a:pt x="193" y="76"/>
                    <a:pt x="194" y="73"/>
                  </a:cubicBezTo>
                  <a:cubicBezTo>
                    <a:pt x="194" y="72"/>
                    <a:pt x="194" y="72"/>
                    <a:pt x="194" y="71"/>
                  </a:cubicBezTo>
                  <a:cubicBezTo>
                    <a:pt x="194" y="70"/>
                    <a:pt x="195" y="70"/>
                    <a:pt x="195" y="70"/>
                  </a:cubicBezTo>
                  <a:cubicBezTo>
                    <a:pt x="195" y="69"/>
                    <a:pt x="196" y="68"/>
                    <a:pt x="196" y="68"/>
                  </a:cubicBezTo>
                  <a:cubicBezTo>
                    <a:pt x="196" y="67"/>
                    <a:pt x="196" y="66"/>
                    <a:pt x="195" y="65"/>
                  </a:cubicBezTo>
                  <a:cubicBezTo>
                    <a:pt x="195" y="63"/>
                    <a:pt x="195" y="63"/>
                    <a:pt x="195" y="63"/>
                  </a:cubicBezTo>
                  <a:cubicBezTo>
                    <a:pt x="195" y="63"/>
                    <a:pt x="195" y="62"/>
                    <a:pt x="195" y="61"/>
                  </a:cubicBezTo>
                  <a:cubicBezTo>
                    <a:pt x="195" y="61"/>
                    <a:pt x="196" y="61"/>
                    <a:pt x="196" y="61"/>
                  </a:cubicBezTo>
                  <a:cubicBezTo>
                    <a:pt x="196" y="60"/>
                    <a:pt x="198" y="61"/>
                    <a:pt x="198" y="61"/>
                  </a:cubicBezTo>
                  <a:cubicBezTo>
                    <a:pt x="198" y="61"/>
                    <a:pt x="198" y="61"/>
                    <a:pt x="199" y="61"/>
                  </a:cubicBezTo>
                  <a:cubicBezTo>
                    <a:pt x="199" y="62"/>
                    <a:pt x="199" y="62"/>
                    <a:pt x="200" y="62"/>
                  </a:cubicBezTo>
                  <a:cubicBezTo>
                    <a:pt x="200" y="62"/>
                    <a:pt x="200" y="62"/>
                    <a:pt x="200" y="62"/>
                  </a:cubicBezTo>
                  <a:cubicBezTo>
                    <a:pt x="200" y="63"/>
                    <a:pt x="201" y="63"/>
                    <a:pt x="201" y="63"/>
                  </a:cubicBezTo>
                  <a:cubicBezTo>
                    <a:pt x="201" y="63"/>
                    <a:pt x="202" y="64"/>
                    <a:pt x="202" y="64"/>
                  </a:cubicBezTo>
                  <a:cubicBezTo>
                    <a:pt x="202" y="65"/>
                    <a:pt x="203" y="65"/>
                    <a:pt x="203" y="66"/>
                  </a:cubicBezTo>
                  <a:cubicBezTo>
                    <a:pt x="203" y="66"/>
                    <a:pt x="204" y="67"/>
                    <a:pt x="204" y="67"/>
                  </a:cubicBezTo>
                  <a:cubicBezTo>
                    <a:pt x="204" y="68"/>
                    <a:pt x="205" y="69"/>
                    <a:pt x="205" y="69"/>
                  </a:cubicBezTo>
                  <a:cubicBezTo>
                    <a:pt x="205" y="70"/>
                    <a:pt x="205" y="70"/>
                    <a:pt x="205" y="70"/>
                  </a:cubicBezTo>
                  <a:cubicBezTo>
                    <a:pt x="205" y="71"/>
                    <a:pt x="205" y="71"/>
                    <a:pt x="206" y="72"/>
                  </a:cubicBezTo>
                  <a:cubicBezTo>
                    <a:pt x="206" y="72"/>
                    <a:pt x="206" y="73"/>
                    <a:pt x="205" y="74"/>
                  </a:cubicBezTo>
                  <a:cubicBezTo>
                    <a:pt x="206" y="75"/>
                    <a:pt x="204" y="79"/>
                    <a:pt x="203" y="79"/>
                  </a:cubicBezTo>
                  <a:close/>
                  <a:moveTo>
                    <a:pt x="208" y="78"/>
                  </a:moveTo>
                  <a:cubicBezTo>
                    <a:pt x="208" y="79"/>
                    <a:pt x="208" y="79"/>
                    <a:pt x="208" y="79"/>
                  </a:cubicBezTo>
                  <a:cubicBezTo>
                    <a:pt x="208" y="79"/>
                    <a:pt x="208" y="80"/>
                    <a:pt x="208" y="80"/>
                  </a:cubicBezTo>
                  <a:cubicBezTo>
                    <a:pt x="207" y="81"/>
                    <a:pt x="208" y="82"/>
                    <a:pt x="207" y="83"/>
                  </a:cubicBezTo>
                  <a:cubicBezTo>
                    <a:pt x="207" y="83"/>
                    <a:pt x="207" y="83"/>
                    <a:pt x="206" y="83"/>
                  </a:cubicBezTo>
                  <a:cubicBezTo>
                    <a:pt x="206" y="84"/>
                    <a:pt x="205" y="84"/>
                    <a:pt x="205" y="85"/>
                  </a:cubicBezTo>
                  <a:cubicBezTo>
                    <a:pt x="204" y="85"/>
                    <a:pt x="204" y="84"/>
                    <a:pt x="203" y="84"/>
                  </a:cubicBezTo>
                  <a:cubicBezTo>
                    <a:pt x="203" y="84"/>
                    <a:pt x="203" y="84"/>
                    <a:pt x="203" y="84"/>
                  </a:cubicBezTo>
                  <a:cubicBezTo>
                    <a:pt x="204" y="83"/>
                    <a:pt x="206" y="81"/>
                    <a:pt x="206" y="81"/>
                  </a:cubicBezTo>
                  <a:cubicBezTo>
                    <a:pt x="207" y="80"/>
                    <a:pt x="207" y="79"/>
                    <a:pt x="208" y="79"/>
                  </a:cubicBezTo>
                  <a:cubicBezTo>
                    <a:pt x="208" y="78"/>
                    <a:pt x="208" y="78"/>
                    <a:pt x="208" y="77"/>
                  </a:cubicBezTo>
                  <a:cubicBezTo>
                    <a:pt x="209" y="77"/>
                    <a:pt x="209" y="78"/>
                    <a:pt x="209" y="78"/>
                  </a:cubicBezTo>
                  <a:cubicBezTo>
                    <a:pt x="209" y="78"/>
                    <a:pt x="208" y="78"/>
                    <a:pt x="208" y="78"/>
                  </a:cubicBezTo>
                  <a:close/>
                  <a:moveTo>
                    <a:pt x="209" y="62"/>
                  </a:moveTo>
                  <a:cubicBezTo>
                    <a:pt x="208" y="62"/>
                    <a:pt x="208" y="61"/>
                    <a:pt x="207" y="61"/>
                  </a:cubicBezTo>
                  <a:cubicBezTo>
                    <a:pt x="206" y="60"/>
                    <a:pt x="205" y="58"/>
                    <a:pt x="203" y="57"/>
                  </a:cubicBezTo>
                  <a:cubicBezTo>
                    <a:pt x="203" y="55"/>
                    <a:pt x="203" y="53"/>
                    <a:pt x="203" y="52"/>
                  </a:cubicBezTo>
                  <a:cubicBezTo>
                    <a:pt x="204" y="51"/>
                    <a:pt x="203" y="50"/>
                    <a:pt x="203" y="49"/>
                  </a:cubicBezTo>
                  <a:cubicBezTo>
                    <a:pt x="204" y="49"/>
                    <a:pt x="205" y="51"/>
                    <a:pt x="205" y="52"/>
                  </a:cubicBezTo>
                  <a:cubicBezTo>
                    <a:pt x="205" y="53"/>
                    <a:pt x="206" y="53"/>
                    <a:pt x="206" y="54"/>
                  </a:cubicBezTo>
                  <a:cubicBezTo>
                    <a:pt x="206" y="54"/>
                    <a:pt x="207" y="55"/>
                    <a:pt x="207" y="56"/>
                  </a:cubicBezTo>
                  <a:cubicBezTo>
                    <a:pt x="208" y="56"/>
                    <a:pt x="208" y="57"/>
                    <a:pt x="208" y="58"/>
                  </a:cubicBezTo>
                  <a:cubicBezTo>
                    <a:pt x="208" y="59"/>
                    <a:pt x="209" y="60"/>
                    <a:pt x="209" y="62"/>
                  </a:cubicBezTo>
                  <a:close/>
                  <a:moveTo>
                    <a:pt x="192" y="86"/>
                  </a:moveTo>
                  <a:cubicBezTo>
                    <a:pt x="189" y="84"/>
                    <a:pt x="185" y="82"/>
                    <a:pt x="182" y="81"/>
                  </a:cubicBezTo>
                  <a:cubicBezTo>
                    <a:pt x="181" y="80"/>
                    <a:pt x="180" y="80"/>
                    <a:pt x="179" y="80"/>
                  </a:cubicBezTo>
                  <a:cubicBezTo>
                    <a:pt x="179" y="80"/>
                    <a:pt x="178" y="80"/>
                    <a:pt x="178" y="79"/>
                  </a:cubicBezTo>
                  <a:cubicBezTo>
                    <a:pt x="178" y="79"/>
                    <a:pt x="178" y="78"/>
                    <a:pt x="178" y="78"/>
                  </a:cubicBezTo>
                  <a:cubicBezTo>
                    <a:pt x="178" y="77"/>
                    <a:pt x="178" y="76"/>
                    <a:pt x="178" y="76"/>
                  </a:cubicBezTo>
                  <a:cubicBezTo>
                    <a:pt x="179" y="75"/>
                    <a:pt x="178" y="74"/>
                    <a:pt x="178" y="73"/>
                  </a:cubicBezTo>
                  <a:cubicBezTo>
                    <a:pt x="177" y="72"/>
                    <a:pt x="177" y="70"/>
                    <a:pt x="176" y="69"/>
                  </a:cubicBezTo>
                  <a:cubicBezTo>
                    <a:pt x="176" y="68"/>
                    <a:pt x="175" y="67"/>
                    <a:pt x="174" y="67"/>
                  </a:cubicBezTo>
                  <a:cubicBezTo>
                    <a:pt x="174" y="67"/>
                    <a:pt x="174" y="66"/>
                    <a:pt x="174" y="67"/>
                  </a:cubicBezTo>
                  <a:cubicBezTo>
                    <a:pt x="173" y="67"/>
                    <a:pt x="173" y="68"/>
                    <a:pt x="172" y="68"/>
                  </a:cubicBezTo>
                  <a:cubicBezTo>
                    <a:pt x="172" y="70"/>
                    <a:pt x="173" y="71"/>
                    <a:pt x="173" y="72"/>
                  </a:cubicBezTo>
                  <a:cubicBezTo>
                    <a:pt x="174" y="73"/>
                    <a:pt x="175" y="75"/>
                    <a:pt x="175" y="76"/>
                  </a:cubicBezTo>
                  <a:cubicBezTo>
                    <a:pt x="175" y="77"/>
                    <a:pt x="175" y="77"/>
                    <a:pt x="174" y="77"/>
                  </a:cubicBezTo>
                  <a:cubicBezTo>
                    <a:pt x="174" y="78"/>
                    <a:pt x="174" y="78"/>
                    <a:pt x="174" y="78"/>
                  </a:cubicBezTo>
                  <a:cubicBezTo>
                    <a:pt x="174" y="80"/>
                    <a:pt x="172" y="80"/>
                    <a:pt x="171" y="81"/>
                  </a:cubicBezTo>
                  <a:cubicBezTo>
                    <a:pt x="171" y="81"/>
                    <a:pt x="170" y="82"/>
                    <a:pt x="170" y="82"/>
                  </a:cubicBezTo>
                  <a:cubicBezTo>
                    <a:pt x="170" y="82"/>
                    <a:pt x="170" y="82"/>
                    <a:pt x="169" y="83"/>
                  </a:cubicBezTo>
                  <a:cubicBezTo>
                    <a:pt x="169" y="84"/>
                    <a:pt x="170" y="85"/>
                    <a:pt x="170" y="86"/>
                  </a:cubicBezTo>
                  <a:cubicBezTo>
                    <a:pt x="170" y="86"/>
                    <a:pt x="171" y="86"/>
                    <a:pt x="171" y="86"/>
                  </a:cubicBezTo>
                  <a:cubicBezTo>
                    <a:pt x="172" y="86"/>
                    <a:pt x="172" y="85"/>
                    <a:pt x="172" y="85"/>
                  </a:cubicBezTo>
                  <a:cubicBezTo>
                    <a:pt x="173" y="85"/>
                    <a:pt x="176" y="83"/>
                    <a:pt x="178" y="84"/>
                  </a:cubicBezTo>
                  <a:cubicBezTo>
                    <a:pt x="179" y="84"/>
                    <a:pt x="180" y="85"/>
                    <a:pt x="181" y="85"/>
                  </a:cubicBezTo>
                  <a:cubicBezTo>
                    <a:pt x="183" y="86"/>
                    <a:pt x="185" y="87"/>
                    <a:pt x="187" y="88"/>
                  </a:cubicBezTo>
                  <a:cubicBezTo>
                    <a:pt x="188" y="89"/>
                    <a:pt x="189" y="90"/>
                    <a:pt x="190" y="90"/>
                  </a:cubicBezTo>
                  <a:cubicBezTo>
                    <a:pt x="190" y="91"/>
                    <a:pt x="191" y="91"/>
                    <a:pt x="192" y="91"/>
                  </a:cubicBezTo>
                  <a:cubicBezTo>
                    <a:pt x="193" y="91"/>
                    <a:pt x="194" y="90"/>
                    <a:pt x="195" y="89"/>
                  </a:cubicBezTo>
                  <a:cubicBezTo>
                    <a:pt x="195" y="87"/>
                    <a:pt x="192" y="87"/>
                    <a:pt x="192" y="86"/>
                  </a:cubicBezTo>
                  <a:close/>
                  <a:moveTo>
                    <a:pt x="115" y="113"/>
                  </a:moveTo>
                  <a:cubicBezTo>
                    <a:pt x="115" y="112"/>
                    <a:pt x="115" y="112"/>
                    <a:pt x="114" y="112"/>
                  </a:cubicBezTo>
                  <a:cubicBezTo>
                    <a:pt x="113" y="112"/>
                    <a:pt x="113" y="112"/>
                    <a:pt x="111" y="111"/>
                  </a:cubicBezTo>
                  <a:cubicBezTo>
                    <a:pt x="110" y="111"/>
                    <a:pt x="108" y="111"/>
                    <a:pt x="107" y="110"/>
                  </a:cubicBezTo>
                  <a:cubicBezTo>
                    <a:pt x="107" y="110"/>
                    <a:pt x="107" y="109"/>
                    <a:pt x="106" y="109"/>
                  </a:cubicBezTo>
                  <a:cubicBezTo>
                    <a:pt x="106" y="109"/>
                    <a:pt x="106" y="108"/>
                    <a:pt x="105" y="108"/>
                  </a:cubicBezTo>
                  <a:cubicBezTo>
                    <a:pt x="105" y="108"/>
                    <a:pt x="103" y="107"/>
                    <a:pt x="102" y="107"/>
                  </a:cubicBezTo>
                  <a:cubicBezTo>
                    <a:pt x="101" y="107"/>
                    <a:pt x="101" y="108"/>
                    <a:pt x="100" y="108"/>
                  </a:cubicBezTo>
                  <a:cubicBezTo>
                    <a:pt x="99" y="108"/>
                    <a:pt x="99" y="108"/>
                    <a:pt x="99" y="108"/>
                  </a:cubicBezTo>
                  <a:cubicBezTo>
                    <a:pt x="97" y="108"/>
                    <a:pt x="95" y="108"/>
                    <a:pt x="94" y="108"/>
                  </a:cubicBezTo>
                  <a:cubicBezTo>
                    <a:pt x="93" y="108"/>
                    <a:pt x="93" y="108"/>
                    <a:pt x="93" y="108"/>
                  </a:cubicBezTo>
                  <a:cubicBezTo>
                    <a:pt x="92" y="109"/>
                    <a:pt x="90" y="108"/>
                    <a:pt x="90" y="108"/>
                  </a:cubicBezTo>
                  <a:cubicBezTo>
                    <a:pt x="89" y="108"/>
                    <a:pt x="88" y="107"/>
                    <a:pt x="87" y="106"/>
                  </a:cubicBezTo>
                  <a:cubicBezTo>
                    <a:pt x="86" y="106"/>
                    <a:pt x="85" y="106"/>
                    <a:pt x="85" y="106"/>
                  </a:cubicBezTo>
                  <a:cubicBezTo>
                    <a:pt x="84" y="105"/>
                    <a:pt x="83" y="105"/>
                    <a:pt x="82" y="104"/>
                  </a:cubicBezTo>
                  <a:cubicBezTo>
                    <a:pt x="81" y="104"/>
                    <a:pt x="80" y="104"/>
                    <a:pt x="79" y="105"/>
                  </a:cubicBezTo>
                  <a:cubicBezTo>
                    <a:pt x="79" y="105"/>
                    <a:pt x="78" y="105"/>
                    <a:pt x="78" y="105"/>
                  </a:cubicBezTo>
                  <a:cubicBezTo>
                    <a:pt x="77" y="105"/>
                    <a:pt x="76" y="106"/>
                    <a:pt x="75" y="106"/>
                  </a:cubicBezTo>
                  <a:cubicBezTo>
                    <a:pt x="74" y="105"/>
                    <a:pt x="73" y="105"/>
                    <a:pt x="71" y="105"/>
                  </a:cubicBezTo>
                  <a:cubicBezTo>
                    <a:pt x="71" y="105"/>
                    <a:pt x="71" y="105"/>
                    <a:pt x="70" y="105"/>
                  </a:cubicBezTo>
                  <a:cubicBezTo>
                    <a:pt x="69" y="105"/>
                    <a:pt x="69" y="104"/>
                    <a:pt x="68" y="104"/>
                  </a:cubicBezTo>
                  <a:cubicBezTo>
                    <a:pt x="67" y="104"/>
                    <a:pt x="67" y="104"/>
                    <a:pt x="67" y="104"/>
                  </a:cubicBezTo>
                  <a:cubicBezTo>
                    <a:pt x="65" y="103"/>
                    <a:pt x="62" y="104"/>
                    <a:pt x="60" y="104"/>
                  </a:cubicBezTo>
                  <a:cubicBezTo>
                    <a:pt x="59" y="104"/>
                    <a:pt x="58" y="104"/>
                    <a:pt x="57" y="104"/>
                  </a:cubicBezTo>
                  <a:cubicBezTo>
                    <a:pt x="56" y="103"/>
                    <a:pt x="56" y="104"/>
                    <a:pt x="55" y="104"/>
                  </a:cubicBezTo>
                  <a:cubicBezTo>
                    <a:pt x="54" y="104"/>
                    <a:pt x="54" y="104"/>
                    <a:pt x="53" y="104"/>
                  </a:cubicBezTo>
                  <a:cubicBezTo>
                    <a:pt x="52" y="104"/>
                    <a:pt x="52" y="104"/>
                    <a:pt x="51" y="105"/>
                  </a:cubicBezTo>
                  <a:cubicBezTo>
                    <a:pt x="50" y="105"/>
                    <a:pt x="50" y="105"/>
                    <a:pt x="49" y="106"/>
                  </a:cubicBezTo>
                  <a:cubicBezTo>
                    <a:pt x="48" y="106"/>
                    <a:pt x="47" y="106"/>
                    <a:pt x="47" y="106"/>
                  </a:cubicBezTo>
                  <a:cubicBezTo>
                    <a:pt x="46" y="107"/>
                    <a:pt x="44" y="107"/>
                    <a:pt x="43" y="106"/>
                  </a:cubicBezTo>
                  <a:cubicBezTo>
                    <a:pt x="43" y="106"/>
                    <a:pt x="42" y="106"/>
                    <a:pt x="41" y="106"/>
                  </a:cubicBezTo>
                  <a:cubicBezTo>
                    <a:pt x="41" y="106"/>
                    <a:pt x="40" y="106"/>
                    <a:pt x="40" y="106"/>
                  </a:cubicBezTo>
                  <a:cubicBezTo>
                    <a:pt x="39" y="106"/>
                    <a:pt x="39" y="106"/>
                    <a:pt x="38" y="106"/>
                  </a:cubicBezTo>
                  <a:cubicBezTo>
                    <a:pt x="37" y="106"/>
                    <a:pt x="37" y="106"/>
                    <a:pt x="36" y="106"/>
                  </a:cubicBezTo>
                  <a:cubicBezTo>
                    <a:pt x="36" y="106"/>
                    <a:pt x="35" y="106"/>
                    <a:pt x="35" y="106"/>
                  </a:cubicBezTo>
                  <a:cubicBezTo>
                    <a:pt x="34" y="106"/>
                    <a:pt x="33" y="106"/>
                    <a:pt x="33" y="106"/>
                  </a:cubicBezTo>
                  <a:cubicBezTo>
                    <a:pt x="31" y="105"/>
                    <a:pt x="29" y="105"/>
                    <a:pt x="27" y="105"/>
                  </a:cubicBezTo>
                  <a:cubicBezTo>
                    <a:pt x="25" y="105"/>
                    <a:pt x="24" y="105"/>
                    <a:pt x="23" y="105"/>
                  </a:cubicBezTo>
                  <a:cubicBezTo>
                    <a:pt x="23" y="106"/>
                    <a:pt x="23" y="106"/>
                    <a:pt x="23" y="106"/>
                  </a:cubicBezTo>
                  <a:cubicBezTo>
                    <a:pt x="24" y="107"/>
                    <a:pt x="24" y="108"/>
                    <a:pt x="25" y="108"/>
                  </a:cubicBezTo>
                  <a:cubicBezTo>
                    <a:pt x="25" y="108"/>
                    <a:pt x="26" y="108"/>
                    <a:pt x="27" y="109"/>
                  </a:cubicBezTo>
                  <a:cubicBezTo>
                    <a:pt x="27" y="109"/>
                    <a:pt x="27" y="110"/>
                    <a:pt x="28" y="110"/>
                  </a:cubicBezTo>
                  <a:cubicBezTo>
                    <a:pt x="28" y="110"/>
                    <a:pt x="29" y="110"/>
                    <a:pt x="29" y="110"/>
                  </a:cubicBezTo>
                  <a:cubicBezTo>
                    <a:pt x="30" y="110"/>
                    <a:pt x="30" y="111"/>
                    <a:pt x="31" y="111"/>
                  </a:cubicBezTo>
                  <a:cubicBezTo>
                    <a:pt x="31" y="112"/>
                    <a:pt x="29" y="113"/>
                    <a:pt x="29" y="114"/>
                  </a:cubicBezTo>
                  <a:cubicBezTo>
                    <a:pt x="28" y="115"/>
                    <a:pt x="27" y="116"/>
                    <a:pt x="27" y="117"/>
                  </a:cubicBezTo>
                  <a:cubicBezTo>
                    <a:pt x="26" y="118"/>
                    <a:pt x="26" y="118"/>
                    <a:pt x="25" y="119"/>
                  </a:cubicBezTo>
                  <a:cubicBezTo>
                    <a:pt x="25" y="119"/>
                    <a:pt x="25" y="119"/>
                    <a:pt x="24" y="120"/>
                  </a:cubicBezTo>
                  <a:cubicBezTo>
                    <a:pt x="24" y="120"/>
                    <a:pt x="24" y="120"/>
                    <a:pt x="23" y="120"/>
                  </a:cubicBezTo>
                  <a:cubicBezTo>
                    <a:pt x="23" y="121"/>
                    <a:pt x="23" y="121"/>
                    <a:pt x="23" y="122"/>
                  </a:cubicBezTo>
                  <a:cubicBezTo>
                    <a:pt x="23" y="123"/>
                    <a:pt x="24" y="124"/>
                    <a:pt x="26" y="123"/>
                  </a:cubicBezTo>
                  <a:cubicBezTo>
                    <a:pt x="26" y="123"/>
                    <a:pt x="26" y="123"/>
                    <a:pt x="27" y="122"/>
                  </a:cubicBezTo>
                  <a:cubicBezTo>
                    <a:pt x="28" y="121"/>
                    <a:pt x="30" y="121"/>
                    <a:pt x="30" y="119"/>
                  </a:cubicBezTo>
                  <a:cubicBezTo>
                    <a:pt x="31" y="119"/>
                    <a:pt x="31" y="119"/>
                    <a:pt x="32" y="119"/>
                  </a:cubicBezTo>
                  <a:cubicBezTo>
                    <a:pt x="32" y="118"/>
                    <a:pt x="33" y="118"/>
                    <a:pt x="33" y="117"/>
                  </a:cubicBezTo>
                  <a:cubicBezTo>
                    <a:pt x="33" y="117"/>
                    <a:pt x="34" y="117"/>
                    <a:pt x="34" y="117"/>
                  </a:cubicBezTo>
                  <a:cubicBezTo>
                    <a:pt x="35" y="117"/>
                    <a:pt x="35" y="116"/>
                    <a:pt x="36" y="116"/>
                  </a:cubicBezTo>
                  <a:cubicBezTo>
                    <a:pt x="36" y="116"/>
                    <a:pt x="37" y="116"/>
                    <a:pt x="38" y="116"/>
                  </a:cubicBezTo>
                  <a:cubicBezTo>
                    <a:pt x="39" y="115"/>
                    <a:pt x="41" y="116"/>
                    <a:pt x="42" y="115"/>
                  </a:cubicBezTo>
                  <a:cubicBezTo>
                    <a:pt x="43" y="115"/>
                    <a:pt x="44" y="115"/>
                    <a:pt x="45" y="115"/>
                  </a:cubicBezTo>
                  <a:cubicBezTo>
                    <a:pt x="46" y="115"/>
                    <a:pt x="48" y="115"/>
                    <a:pt x="50" y="114"/>
                  </a:cubicBezTo>
                  <a:cubicBezTo>
                    <a:pt x="51" y="114"/>
                    <a:pt x="51" y="114"/>
                    <a:pt x="52" y="114"/>
                  </a:cubicBezTo>
                  <a:cubicBezTo>
                    <a:pt x="53" y="114"/>
                    <a:pt x="53" y="113"/>
                    <a:pt x="54" y="112"/>
                  </a:cubicBezTo>
                  <a:cubicBezTo>
                    <a:pt x="54" y="112"/>
                    <a:pt x="54" y="111"/>
                    <a:pt x="54" y="111"/>
                  </a:cubicBezTo>
                  <a:cubicBezTo>
                    <a:pt x="55" y="111"/>
                    <a:pt x="57" y="110"/>
                    <a:pt x="57" y="110"/>
                  </a:cubicBezTo>
                  <a:cubicBezTo>
                    <a:pt x="58" y="110"/>
                    <a:pt x="58" y="109"/>
                    <a:pt x="59" y="109"/>
                  </a:cubicBezTo>
                  <a:cubicBezTo>
                    <a:pt x="59" y="109"/>
                    <a:pt x="59" y="109"/>
                    <a:pt x="60" y="109"/>
                  </a:cubicBezTo>
                  <a:cubicBezTo>
                    <a:pt x="60" y="109"/>
                    <a:pt x="61" y="109"/>
                    <a:pt x="62" y="108"/>
                  </a:cubicBezTo>
                  <a:cubicBezTo>
                    <a:pt x="62" y="108"/>
                    <a:pt x="64" y="109"/>
                    <a:pt x="64" y="109"/>
                  </a:cubicBezTo>
                  <a:cubicBezTo>
                    <a:pt x="65" y="109"/>
                    <a:pt x="66" y="108"/>
                    <a:pt x="67" y="109"/>
                  </a:cubicBezTo>
                  <a:cubicBezTo>
                    <a:pt x="67" y="109"/>
                    <a:pt x="67" y="109"/>
                    <a:pt x="67" y="109"/>
                  </a:cubicBezTo>
                  <a:cubicBezTo>
                    <a:pt x="68" y="109"/>
                    <a:pt x="68" y="109"/>
                    <a:pt x="69" y="109"/>
                  </a:cubicBezTo>
                  <a:cubicBezTo>
                    <a:pt x="69" y="109"/>
                    <a:pt x="69" y="109"/>
                    <a:pt x="69" y="109"/>
                  </a:cubicBezTo>
                  <a:cubicBezTo>
                    <a:pt x="70" y="109"/>
                    <a:pt x="70" y="109"/>
                    <a:pt x="71" y="109"/>
                  </a:cubicBezTo>
                  <a:cubicBezTo>
                    <a:pt x="71" y="109"/>
                    <a:pt x="72" y="110"/>
                    <a:pt x="72" y="110"/>
                  </a:cubicBezTo>
                  <a:cubicBezTo>
                    <a:pt x="73" y="110"/>
                    <a:pt x="73" y="110"/>
                    <a:pt x="74" y="110"/>
                  </a:cubicBezTo>
                  <a:cubicBezTo>
                    <a:pt x="74" y="110"/>
                    <a:pt x="75" y="111"/>
                    <a:pt x="75" y="111"/>
                  </a:cubicBezTo>
                  <a:cubicBezTo>
                    <a:pt x="76" y="111"/>
                    <a:pt x="76" y="111"/>
                    <a:pt x="77" y="111"/>
                  </a:cubicBezTo>
                  <a:cubicBezTo>
                    <a:pt x="77" y="111"/>
                    <a:pt x="78" y="111"/>
                    <a:pt x="78" y="111"/>
                  </a:cubicBezTo>
                  <a:cubicBezTo>
                    <a:pt x="79" y="111"/>
                    <a:pt x="82" y="109"/>
                    <a:pt x="83" y="110"/>
                  </a:cubicBezTo>
                  <a:cubicBezTo>
                    <a:pt x="84" y="110"/>
                    <a:pt x="84" y="110"/>
                    <a:pt x="85" y="110"/>
                  </a:cubicBezTo>
                  <a:cubicBezTo>
                    <a:pt x="85" y="110"/>
                    <a:pt x="85" y="110"/>
                    <a:pt x="86" y="111"/>
                  </a:cubicBezTo>
                  <a:cubicBezTo>
                    <a:pt x="86" y="111"/>
                    <a:pt x="86" y="111"/>
                    <a:pt x="86" y="111"/>
                  </a:cubicBezTo>
                  <a:cubicBezTo>
                    <a:pt x="87" y="112"/>
                    <a:pt x="88" y="112"/>
                    <a:pt x="88" y="112"/>
                  </a:cubicBezTo>
                  <a:cubicBezTo>
                    <a:pt x="88" y="113"/>
                    <a:pt x="89" y="113"/>
                    <a:pt x="89" y="113"/>
                  </a:cubicBezTo>
                  <a:cubicBezTo>
                    <a:pt x="90" y="114"/>
                    <a:pt x="90" y="113"/>
                    <a:pt x="91" y="113"/>
                  </a:cubicBezTo>
                  <a:cubicBezTo>
                    <a:pt x="91" y="114"/>
                    <a:pt x="92" y="114"/>
                    <a:pt x="92" y="114"/>
                  </a:cubicBezTo>
                  <a:cubicBezTo>
                    <a:pt x="93" y="114"/>
                    <a:pt x="93" y="114"/>
                    <a:pt x="93" y="114"/>
                  </a:cubicBezTo>
                  <a:cubicBezTo>
                    <a:pt x="95" y="114"/>
                    <a:pt x="97" y="114"/>
                    <a:pt x="99" y="113"/>
                  </a:cubicBezTo>
                  <a:cubicBezTo>
                    <a:pt x="99" y="113"/>
                    <a:pt x="100" y="113"/>
                    <a:pt x="100" y="113"/>
                  </a:cubicBezTo>
                  <a:cubicBezTo>
                    <a:pt x="101" y="113"/>
                    <a:pt x="101" y="113"/>
                    <a:pt x="102" y="113"/>
                  </a:cubicBezTo>
                  <a:cubicBezTo>
                    <a:pt x="102" y="113"/>
                    <a:pt x="103" y="113"/>
                    <a:pt x="103" y="113"/>
                  </a:cubicBezTo>
                  <a:cubicBezTo>
                    <a:pt x="104" y="113"/>
                    <a:pt x="104" y="114"/>
                    <a:pt x="105" y="114"/>
                  </a:cubicBezTo>
                  <a:cubicBezTo>
                    <a:pt x="107" y="115"/>
                    <a:pt x="108" y="115"/>
                    <a:pt x="110" y="115"/>
                  </a:cubicBezTo>
                  <a:cubicBezTo>
                    <a:pt x="111" y="115"/>
                    <a:pt x="111" y="115"/>
                    <a:pt x="111" y="115"/>
                  </a:cubicBezTo>
                  <a:cubicBezTo>
                    <a:pt x="111" y="116"/>
                    <a:pt x="112" y="116"/>
                    <a:pt x="112" y="116"/>
                  </a:cubicBezTo>
                  <a:cubicBezTo>
                    <a:pt x="113" y="116"/>
                    <a:pt x="113" y="116"/>
                    <a:pt x="113" y="115"/>
                  </a:cubicBezTo>
                  <a:cubicBezTo>
                    <a:pt x="114" y="115"/>
                    <a:pt x="115" y="116"/>
                    <a:pt x="115" y="116"/>
                  </a:cubicBezTo>
                  <a:cubicBezTo>
                    <a:pt x="116" y="116"/>
                    <a:pt x="117" y="115"/>
                    <a:pt x="117" y="115"/>
                  </a:cubicBezTo>
                  <a:cubicBezTo>
                    <a:pt x="118" y="113"/>
                    <a:pt x="116" y="113"/>
                    <a:pt x="115" y="113"/>
                  </a:cubicBezTo>
                  <a:close/>
                  <a:moveTo>
                    <a:pt x="96" y="148"/>
                  </a:moveTo>
                  <a:cubicBezTo>
                    <a:pt x="96" y="148"/>
                    <a:pt x="96" y="148"/>
                    <a:pt x="96" y="148"/>
                  </a:cubicBezTo>
                  <a:cubicBezTo>
                    <a:pt x="96" y="148"/>
                    <a:pt x="96" y="148"/>
                    <a:pt x="95" y="148"/>
                  </a:cubicBezTo>
                  <a:cubicBezTo>
                    <a:pt x="94" y="149"/>
                    <a:pt x="93" y="151"/>
                    <a:pt x="92" y="153"/>
                  </a:cubicBezTo>
                  <a:cubicBezTo>
                    <a:pt x="91" y="154"/>
                    <a:pt x="91" y="155"/>
                    <a:pt x="90" y="156"/>
                  </a:cubicBezTo>
                  <a:cubicBezTo>
                    <a:pt x="90" y="157"/>
                    <a:pt x="90" y="160"/>
                    <a:pt x="91" y="160"/>
                  </a:cubicBezTo>
                  <a:cubicBezTo>
                    <a:pt x="92" y="161"/>
                    <a:pt x="93" y="159"/>
                    <a:pt x="93" y="158"/>
                  </a:cubicBezTo>
                  <a:cubicBezTo>
                    <a:pt x="94" y="157"/>
                    <a:pt x="95" y="155"/>
                    <a:pt x="96" y="154"/>
                  </a:cubicBezTo>
                  <a:cubicBezTo>
                    <a:pt x="96" y="153"/>
                    <a:pt x="96" y="153"/>
                    <a:pt x="96" y="152"/>
                  </a:cubicBezTo>
                  <a:cubicBezTo>
                    <a:pt x="97" y="152"/>
                    <a:pt x="97" y="151"/>
                    <a:pt x="97" y="151"/>
                  </a:cubicBezTo>
                  <a:cubicBezTo>
                    <a:pt x="98" y="150"/>
                    <a:pt x="97" y="148"/>
                    <a:pt x="96" y="148"/>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8" name="Group 17">
            <a:extLst>
              <a:ext uri="{FF2B5EF4-FFF2-40B4-BE49-F238E27FC236}">
                <a16:creationId xmlns:a16="http://schemas.microsoft.com/office/drawing/2014/main" id="{E0391016-ED03-49B0-93E7-DBF549BABB07}"/>
              </a:ext>
            </a:extLst>
          </p:cNvPr>
          <p:cNvGrpSpPr/>
          <p:nvPr/>
        </p:nvGrpSpPr>
        <p:grpSpPr>
          <a:xfrm>
            <a:off x="879657" y="2866454"/>
            <a:ext cx="457200" cy="457200"/>
            <a:chOff x="3149958" y="2582946"/>
            <a:chExt cx="1171444" cy="1224343"/>
          </a:xfrm>
        </p:grpSpPr>
        <p:grpSp>
          <p:nvGrpSpPr>
            <p:cNvPr id="19" name="Group 18">
              <a:extLst>
                <a:ext uri="{FF2B5EF4-FFF2-40B4-BE49-F238E27FC236}">
                  <a16:creationId xmlns:a16="http://schemas.microsoft.com/office/drawing/2014/main" id="{54978A6F-2933-432B-9FE3-8B2BC09267D9}"/>
                </a:ext>
              </a:extLst>
            </p:cNvPr>
            <p:cNvGrpSpPr/>
            <p:nvPr/>
          </p:nvGrpSpPr>
          <p:grpSpPr>
            <a:xfrm>
              <a:off x="3149958" y="2582946"/>
              <a:ext cx="1171444" cy="1224343"/>
              <a:chOff x="3467100" y="1822704"/>
              <a:chExt cx="1417447" cy="1481455"/>
            </a:xfrm>
          </p:grpSpPr>
          <p:sp>
            <p:nvSpPr>
              <p:cNvPr id="25" name="object 17">
                <a:extLst>
                  <a:ext uri="{FF2B5EF4-FFF2-40B4-BE49-F238E27FC236}">
                    <a16:creationId xmlns:a16="http://schemas.microsoft.com/office/drawing/2014/main" id="{5842300C-927D-4D8E-B0F4-0DA62F10C30E}"/>
                  </a:ext>
                </a:extLst>
              </p:cNvPr>
              <p:cNvSpPr/>
              <p:nvPr/>
            </p:nvSpPr>
            <p:spPr>
              <a:xfrm>
                <a:off x="3550284" y="1898904"/>
                <a:ext cx="1259840" cy="1405255"/>
              </a:xfrm>
              <a:custGeom>
                <a:avLst/>
                <a:gdLst/>
                <a:ahLst/>
                <a:cxnLst/>
                <a:rect l="l" t="t" r="r" b="b"/>
                <a:pathLst>
                  <a:path w="1259839" h="1405254">
                    <a:moveTo>
                      <a:pt x="556132" y="0"/>
                    </a:moveTo>
                    <a:lnTo>
                      <a:pt x="604293" y="1620"/>
                    </a:lnTo>
                    <a:lnTo>
                      <a:pt x="651582" y="6414"/>
                    </a:lnTo>
                    <a:lnTo>
                      <a:pt x="697894" y="14274"/>
                    </a:lnTo>
                    <a:lnTo>
                      <a:pt x="743124" y="25098"/>
                    </a:lnTo>
                    <a:lnTo>
                      <a:pt x="787169" y="38780"/>
                    </a:lnTo>
                    <a:lnTo>
                      <a:pt x="829923" y="55215"/>
                    </a:lnTo>
                    <a:lnTo>
                      <a:pt x="871281" y="74299"/>
                    </a:lnTo>
                    <a:lnTo>
                      <a:pt x="911140" y="95927"/>
                    </a:lnTo>
                    <a:lnTo>
                      <a:pt x="949394" y="119994"/>
                    </a:lnTo>
                    <a:lnTo>
                      <a:pt x="985938" y="146397"/>
                    </a:lnTo>
                    <a:lnTo>
                      <a:pt x="1020669" y="175029"/>
                    </a:lnTo>
                    <a:lnTo>
                      <a:pt x="1053480" y="205787"/>
                    </a:lnTo>
                    <a:lnTo>
                      <a:pt x="1084269" y="238566"/>
                    </a:lnTo>
                    <a:lnTo>
                      <a:pt x="1112929" y="273261"/>
                    </a:lnTo>
                    <a:lnTo>
                      <a:pt x="1139356" y="309767"/>
                    </a:lnTo>
                    <a:lnTo>
                      <a:pt x="1163447" y="347980"/>
                    </a:lnTo>
                    <a:lnTo>
                      <a:pt x="1185094" y="387794"/>
                    </a:lnTo>
                    <a:lnTo>
                      <a:pt x="1204196" y="429107"/>
                    </a:lnTo>
                    <a:lnTo>
                      <a:pt x="1220645" y="471812"/>
                    </a:lnTo>
                    <a:lnTo>
                      <a:pt x="1234339" y="515805"/>
                    </a:lnTo>
                    <a:lnTo>
                      <a:pt x="1245172" y="560981"/>
                    </a:lnTo>
                    <a:lnTo>
                      <a:pt x="1253039" y="607236"/>
                    </a:lnTo>
                    <a:lnTo>
                      <a:pt x="1257836" y="654465"/>
                    </a:lnTo>
                    <a:lnTo>
                      <a:pt x="1259459" y="702563"/>
                    </a:lnTo>
                    <a:lnTo>
                      <a:pt x="1257836" y="750662"/>
                    </a:lnTo>
                    <a:lnTo>
                      <a:pt x="1253039" y="797891"/>
                    </a:lnTo>
                    <a:lnTo>
                      <a:pt x="1245172" y="844146"/>
                    </a:lnTo>
                    <a:lnTo>
                      <a:pt x="1234339" y="889322"/>
                    </a:lnTo>
                    <a:lnTo>
                      <a:pt x="1220645" y="933315"/>
                    </a:lnTo>
                    <a:lnTo>
                      <a:pt x="1204196" y="976020"/>
                    </a:lnTo>
                    <a:lnTo>
                      <a:pt x="1185094" y="1017333"/>
                    </a:lnTo>
                    <a:lnTo>
                      <a:pt x="1163447" y="1057147"/>
                    </a:lnTo>
                    <a:lnTo>
                      <a:pt x="1139356" y="1095360"/>
                    </a:lnTo>
                    <a:lnTo>
                      <a:pt x="1112929" y="1131866"/>
                    </a:lnTo>
                    <a:lnTo>
                      <a:pt x="1084269" y="1166561"/>
                    </a:lnTo>
                    <a:lnTo>
                      <a:pt x="1053480" y="1199340"/>
                    </a:lnTo>
                    <a:lnTo>
                      <a:pt x="1020669" y="1230098"/>
                    </a:lnTo>
                    <a:lnTo>
                      <a:pt x="985938" y="1258730"/>
                    </a:lnTo>
                    <a:lnTo>
                      <a:pt x="949394" y="1285133"/>
                    </a:lnTo>
                    <a:lnTo>
                      <a:pt x="911140" y="1309200"/>
                    </a:lnTo>
                    <a:lnTo>
                      <a:pt x="871281" y="1330828"/>
                    </a:lnTo>
                    <a:lnTo>
                      <a:pt x="829923" y="1349912"/>
                    </a:lnTo>
                    <a:lnTo>
                      <a:pt x="787169" y="1366347"/>
                    </a:lnTo>
                    <a:lnTo>
                      <a:pt x="743124" y="1380029"/>
                    </a:lnTo>
                    <a:lnTo>
                      <a:pt x="697894" y="1390853"/>
                    </a:lnTo>
                    <a:lnTo>
                      <a:pt x="651582" y="1398713"/>
                    </a:lnTo>
                    <a:lnTo>
                      <a:pt x="604293" y="1403507"/>
                    </a:lnTo>
                    <a:lnTo>
                      <a:pt x="556132" y="1405128"/>
                    </a:lnTo>
                    <a:lnTo>
                      <a:pt x="506172" y="1403355"/>
                    </a:lnTo>
                    <a:lnTo>
                      <a:pt x="456808" y="1398092"/>
                    </a:lnTo>
                    <a:lnTo>
                      <a:pt x="408205" y="1389418"/>
                    </a:lnTo>
                    <a:lnTo>
                      <a:pt x="360525" y="1377414"/>
                    </a:lnTo>
                    <a:lnTo>
                      <a:pt x="313933" y="1362159"/>
                    </a:lnTo>
                    <a:lnTo>
                      <a:pt x="268593" y="1343733"/>
                    </a:lnTo>
                    <a:lnTo>
                      <a:pt x="224667" y="1322217"/>
                    </a:lnTo>
                    <a:lnTo>
                      <a:pt x="182321" y="1297691"/>
                    </a:lnTo>
                    <a:lnTo>
                      <a:pt x="141717" y="1270235"/>
                    </a:lnTo>
                    <a:lnTo>
                      <a:pt x="103019" y="1239929"/>
                    </a:lnTo>
                    <a:lnTo>
                      <a:pt x="66391" y="1206853"/>
                    </a:lnTo>
                    <a:lnTo>
                      <a:pt x="31997" y="1171088"/>
                    </a:lnTo>
                    <a:lnTo>
                      <a:pt x="0" y="1132713"/>
                    </a:lnTo>
                  </a:path>
                </a:pathLst>
              </a:custGeom>
              <a:ln w="15240">
                <a:solidFill>
                  <a:srgbClr val="0B167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srgbClr val="5C5C5C"/>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6" name="object 18">
                <a:extLst>
                  <a:ext uri="{FF2B5EF4-FFF2-40B4-BE49-F238E27FC236}">
                    <a16:creationId xmlns:a16="http://schemas.microsoft.com/office/drawing/2014/main" id="{7EA0E22F-07EC-4A3C-BE05-5C27E300BAF8}"/>
                  </a:ext>
                </a:extLst>
              </p:cNvPr>
              <p:cNvSpPr/>
              <p:nvPr/>
            </p:nvSpPr>
            <p:spPr>
              <a:xfrm>
                <a:off x="3467100" y="1962911"/>
                <a:ext cx="1278890" cy="1277620"/>
              </a:xfrm>
              <a:custGeom>
                <a:avLst/>
                <a:gdLst/>
                <a:ahLst/>
                <a:cxnLst/>
                <a:rect l="l" t="t" r="r" b="b"/>
                <a:pathLst>
                  <a:path w="1278889" h="1277620">
                    <a:moveTo>
                      <a:pt x="639317" y="0"/>
                    </a:moveTo>
                    <a:lnTo>
                      <a:pt x="687027" y="1751"/>
                    </a:lnTo>
                    <a:lnTo>
                      <a:pt x="733785" y="6923"/>
                    </a:lnTo>
                    <a:lnTo>
                      <a:pt x="779468" y="15392"/>
                    </a:lnTo>
                    <a:lnTo>
                      <a:pt x="823952" y="27034"/>
                    </a:lnTo>
                    <a:lnTo>
                      <a:pt x="867112" y="41727"/>
                    </a:lnTo>
                    <a:lnTo>
                      <a:pt x="908827" y="59346"/>
                    </a:lnTo>
                    <a:lnTo>
                      <a:pt x="948971" y="79769"/>
                    </a:lnTo>
                    <a:lnTo>
                      <a:pt x="987422" y="102871"/>
                    </a:lnTo>
                    <a:lnTo>
                      <a:pt x="1024055" y="128530"/>
                    </a:lnTo>
                    <a:lnTo>
                      <a:pt x="1058747" y="156622"/>
                    </a:lnTo>
                    <a:lnTo>
                      <a:pt x="1091374" y="187023"/>
                    </a:lnTo>
                    <a:lnTo>
                      <a:pt x="1121813" y="219610"/>
                    </a:lnTo>
                    <a:lnTo>
                      <a:pt x="1149940" y="254260"/>
                    </a:lnTo>
                    <a:lnTo>
                      <a:pt x="1175631" y="290849"/>
                    </a:lnTo>
                    <a:lnTo>
                      <a:pt x="1198763" y="329253"/>
                    </a:lnTo>
                    <a:lnTo>
                      <a:pt x="1219212" y="369350"/>
                    </a:lnTo>
                    <a:lnTo>
                      <a:pt x="1236854" y="411016"/>
                    </a:lnTo>
                    <a:lnTo>
                      <a:pt x="1251565" y="454127"/>
                    </a:lnTo>
                    <a:lnTo>
                      <a:pt x="1263223" y="498560"/>
                    </a:lnTo>
                    <a:lnTo>
                      <a:pt x="1271703" y="544191"/>
                    </a:lnTo>
                    <a:lnTo>
                      <a:pt x="1276882" y="590898"/>
                    </a:lnTo>
                    <a:lnTo>
                      <a:pt x="1278636" y="638555"/>
                    </a:lnTo>
                    <a:lnTo>
                      <a:pt x="1276882" y="686213"/>
                    </a:lnTo>
                    <a:lnTo>
                      <a:pt x="1271703" y="732920"/>
                    </a:lnTo>
                    <a:lnTo>
                      <a:pt x="1263223" y="778551"/>
                    </a:lnTo>
                    <a:lnTo>
                      <a:pt x="1251565" y="822984"/>
                    </a:lnTo>
                    <a:lnTo>
                      <a:pt x="1236854" y="866095"/>
                    </a:lnTo>
                    <a:lnTo>
                      <a:pt x="1219212" y="907761"/>
                    </a:lnTo>
                    <a:lnTo>
                      <a:pt x="1198763" y="947858"/>
                    </a:lnTo>
                    <a:lnTo>
                      <a:pt x="1175631" y="986262"/>
                    </a:lnTo>
                    <a:lnTo>
                      <a:pt x="1149940" y="1022851"/>
                    </a:lnTo>
                    <a:lnTo>
                      <a:pt x="1121813" y="1057501"/>
                    </a:lnTo>
                    <a:lnTo>
                      <a:pt x="1091374" y="1090088"/>
                    </a:lnTo>
                    <a:lnTo>
                      <a:pt x="1058747" y="1120489"/>
                    </a:lnTo>
                    <a:lnTo>
                      <a:pt x="1024055" y="1148581"/>
                    </a:lnTo>
                    <a:lnTo>
                      <a:pt x="987422" y="1174240"/>
                    </a:lnTo>
                    <a:lnTo>
                      <a:pt x="948971" y="1197342"/>
                    </a:lnTo>
                    <a:lnTo>
                      <a:pt x="908827" y="1217765"/>
                    </a:lnTo>
                    <a:lnTo>
                      <a:pt x="867112" y="1235384"/>
                    </a:lnTo>
                    <a:lnTo>
                      <a:pt x="823952" y="1250077"/>
                    </a:lnTo>
                    <a:lnTo>
                      <a:pt x="779468" y="1261719"/>
                    </a:lnTo>
                    <a:lnTo>
                      <a:pt x="733785" y="1270188"/>
                    </a:lnTo>
                    <a:lnTo>
                      <a:pt x="687027" y="1275360"/>
                    </a:lnTo>
                    <a:lnTo>
                      <a:pt x="639317" y="1277112"/>
                    </a:lnTo>
                    <a:lnTo>
                      <a:pt x="591608" y="1275360"/>
                    </a:lnTo>
                    <a:lnTo>
                      <a:pt x="544850" y="1270188"/>
                    </a:lnTo>
                    <a:lnTo>
                      <a:pt x="499167" y="1261719"/>
                    </a:lnTo>
                    <a:lnTo>
                      <a:pt x="454683" y="1250077"/>
                    </a:lnTo>
                    <a:lnTo>
                      <a:pt x="411523" y="1235384"/>
                    </a:lnTo>
                    <a:lnTo>
                      <a:pt x="369808" y="1217765"/>
                    </a:lnTo>
                    <a:lnTo>
                      <a:pt x="329664" y="1197342"/>
                    </a:lnTo>
                    <a:lnTo>
                      <a:pt x="291213" y="1174240"/>
                    </a:lnTo>
                    <a:lnTo>
                      <a:pt x="254580" y="1148581"/>
                    </a:lnTo>
                    <a:lnTo>
                      <a:pt x="219888" y="1120489"/>
                    </a:lnTo>
                    <a:lnTo>
                      <a:pt x="187261" y="1090088"/>
                    </a:lnTo>
                    <a:lnTo>
                      <a:pt x="156822" y="1057501"/>
                    </a:lnTo>
                    <a:lnTo>
                      <a:pt x="128695" y="1022851"/>
                    </a:lnTo>
                    <a:lnTo>
                      <a:pt x="103004" y="986262"/>
                    </a:lnTo>
                    <a:lnTo>
                      <a:pt x="79872" y="947858"/>
                    </a:lnTo>
                    <a:lnTo>
                      <a:pt x="59423" y="907761"/>
                    </a:lnTo>
                    <a:lnTo>
                      <a:pt x="41781" y="866095"/>
                    </a:lnTo>
                    <a:lnTo>
                      <a:pt x="27070" y="822984"/>
                    </a:lnTo>
                    <a:lnTo>
                      <a:pt x="15412" y="778551"/>
                    </a:lnTo>
                    <a:lnTo>
                      <a:pt x="6932" y="732920"/>
                    </a:lnTo>
                    <a:lnTo>
                      <a:pt x="1753" y="686213"/>
                    </a:lnTo>
                    <a:lnTo>
                      <a:pt x="0" y="638555"/>
                    </a:lnTo>
                    <a:lnTo>
                      <a:pt x="2217" y="585401"/>
                    </a:lnTo>
                    <a:lnTo>
                      <a:pt x="8812" y="532886"/>
                    </a:lnTo>
                    <a:lnTo>
                      <a:pt x="19696" y="481266"/>
                    </a:lnTo>
                    <a:lnTo>
                      <a:pt x="34782" y="430799"/>
                    </a:lnTo>
                    <a:lnTo>
                      <a:pt x="53981" y="381744"/>
                    </a:lnTo>
                    <a:lnTo>
                      <a:pt x="77206" y="334357"/>
                    </a:lnTo>
                    <a:lnTo>
                      <a:pt x="104368" y="288895"/>
                    </a:lnTo>
                    <a:lnTo>
                      <a:pt x="135382" y="245617"/>
                    </a:lnTo>
                  </a:path>
                </a:pathLst>
              </a:custGeom>
              <a:ln w="15240">
                <a:solidFill>
                  <a:srgbClr val="0B167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srgbClr val="5C5C5C"/>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7" name="object 19">
                <a:extLst>
                  <a:ext uri="{FF2B5EF4-FFF2-40B4-BE49-F238E27FC236}">
                    <a16:creationId xmlns:a16="http://schemas.microsoft.com/office/drawing/2014/main" id="{2C01E6AA-50F8-4C9E-8E70-B06E1AF37216}"/>
                  </a:ext>
                </a:extLst>
              </p:cNvPr>
              <p:cNvSpPr/>
              <p:nvPr/>
            </p:nvSpPr>
            <p:spPr>
              <a:xfrm>
                <a:off x="4111752" y="1822704"/>
                <a:ext cx="772795" cy="1082675"/>
              </a:xfrm>
              <a:custGeom>
                <a:avLst/>
                <a:gdLst/>
                <a:ahLst/>
                <a:cxnLst/>
                <a:rect l="l" t="t" r="r" b="b"/>
                <a:pathLst>
                  <a:path w="772795" h="1082675">
                    <a:moveTo>
                      <a:pt x="0" y="0"/>
                    </a:moveTo>
                    <a:lnTo>
                      <a:pt x="48863" y="1521"/>
                    </a:lnTo>
                    <a:lnTo>
                      <a:pt x="96919" y="6026"/>
                    </a:lnTo>
                    <a:lnTo>
                      <a:pt x="144077" y="13424"/>
                    </a:lnTo>
                    <a:lnTo>
                      <a:pt x="190246" y="23624"/>
                    </a:lnTo>
                    <a:lnTo>
                      <a:pt x="235337" y="36535"/>
                    </a:lnTo>
                    <a:lnTo>
                      <a:pt x="279258" y="52067"/>
                    </a:lnTo>
                    <a:lnTo>
                      <a:pt x="321919" y="70128"/>
                    </a:lnTo>
                    <a:lnTo>
                      <a:pt x="363229" y="90629"/>
                    </a:lnTo>
                    <a:lnTo>
                      <a:pt x="403098" y="113479"/>
                    </a:lnTo>
                    <a:lnTo>
                      <a:pt x="441436" y="138587"/>
                    </a:lnTo>
                    <a:lnTo>
                      <a:pt x="478151" y="165862"/>
                    </a:lnTo>
                    <a:lnTo>
                      <a:pt x="513154" y="195214"/>
                    </a:lnTo>
                    <a:lnTo>
                      <a:pt x="546354" y="226552"/>
                    </a:lnTo>
                    <a:lnTo>
                      <a:pt x="577659" y="259785"/>
                    </a:lnTo>
                    <a:lnTo>
                      <a:pt x="606981" y="294823"/>
                    </a:lnTo>
                    <a:lnTo>
                      <a:pt x="634228" y="331575"/>
                    </a:lnTo>
                    <a:lnTo>
                      <a:pt x="659309" y="369951"/>
                    </a:lnTo>
                    <a:lnTo>
                      <a:pt x="682135" y="409859"/>
                    </a:lnTo>
                    <a:lnTo>
                      <a:pt x="702614" y="451210"/>
                    </a:lnTo>
                    <a:lnTo>
                      <a:pt x="720657" y="493912"/>
                    </a:lnTo>
                    <a:lnTo>
                      <a:pt x="736172" y="537875"/>
                    </a:lnTo>
                    <a:lnTo>
                      <a:pt x="749069" y="583008"/>
                    </a:lnTo>
                    <a:lnTo>
                      <a:pt x="759257" y="629221"/>
                    </a:lnTo>
                    <a:lnTo>
                      <a:pt x="766647" y="676422"/>
                    </a:lnTo>
                    <a:lnTo>
                      <a:pt x="771147" y="724522"/>
                    </a:lnTo>
                    <a:lnTo>
                      <a:pt x="772668" y="773430"/>
                    </a:lnTo>
                    <a:lnTo>
                      <a:pt x="770853" y="826453"/>
                    </a:lnTo>
                    <a:lnTo>
                      <a:pt x="765433" y="879103"/>
                    </a:lnTo>
                    <a:lnTo>
                      <a:pt x="756443" y="931195"/>
                    </a:lnTo>
                    <a:lnTo>
                      <a:pt x="743918" y="982547"/>
                    </a:lnTo>
                    <a:lnTo>
                      <a:pt x="727894" y="1032974"/>
                    </a:lnTo>
                    <a:lnTo>
                      <a:pt x="708406" y="1082294"/>
                    </a:lnTo>
                  </a:path>
                </a:pathLst>
              </a:custGeom>
              <a:ln w="15240">
                <a:solidFill>
                  <a:srgbClr val="0B167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srgbClr val="5C5C5C"/>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8" name="object 40">
                <a:extLst>
                  <a:ext uri="{FF2B5EF4-FFF2-40B4-BE49-F238E27FC236}">
                    <a16:creationId xmlns:a16="http://schemas.microsoft.com/office/drawing/2014/main" id="{DF1E62A2-8F6C-4A8D-BEBC-C0CC495892D1}"/>
                  </a:ext>
                </a:extLst>
              </p:cNvPr>
              <p:cNvSpPr/>
              <p:nvPr/>
            </p:nvSpPr>
            <p:spPr>
              <a:xfrm>
                <a:off x="3547109" y="2032254"/>
                <a:ext cx="1130935" cy="1130935"/>
              </a:xfrm>
              <a:custGeom>
                <a:avLst/>
                <a:gdLst/>
                <a:ahLst/>
                <a:cxnLst/>
                <a:rect l="l" t="t" r="r" b="b"/>
                <a:pathLst>
                  <a:path w="1130935" h="1130935">
                    <a:moveTo>
                      <a:pt x="565403" y="0"/>
                    </a:moveTo>
                    <a:lnTo>
                      <a:pt x="516614" y="2075"/>
                    </a:lnTo>
                    <a:lnTo>
                      <a:pt x="468978" y="8187"/>
                    </a:lnTo>
                    <a:lnTo>
                      <a:pt x="422665" y="18167"/>
                    </a:lnTo>
                    <a:lnTo>
                      <a:pt x="377844" y="31845"/>
                    </a:lnTo>
                    <a:lnTo>
                      <a:pt x="334686" y="49051"/>
                    </a:lnTo>
                    <a:lnTo>
                      <a:pt x="293360" y="69615"/>
                    </a:lnTo>
                    <a:lnTo>
                      <a:pt x="254034" y="93369"/>
                    </a:lnTo>
                    <a:lnTo>
                      <a:pt x="216881" y="120142"/>
                    </a:lnTo>
                    <a:lnTo>
                      <a:pt x="182067" y="149765"/>
                    </a:lnTo>
                    <a:lnTo>
                      <a:pt x="149765" y="182067"/>
                    </a:lnTo>
                    <a:lnTo>
                      <a:pt x="120142" y="216881"/>
                    </a:lnTo>
                    <a:lnTo>
                      <a:pt x="93369" y="254034"/>
                    </a:lnTo>
                    <a:lnTo>
                      <a:pt x="69615" y="293360"/>
                    </a:lnTo>
                    <a:lnTo>
                      <a:pt x="49051" y="334686"/>
                    </a:lnTo>
                    <a:lnTo>
                      <a:pt x="31845" y="377844"/>
                    </a:lnTo>
                    <a:lnTo>
                      <a:pt x="18167" y="422665"/>
                    </a:lnTo>
                    <a:lnTo>
                      <a:pt x="8187" y="468978"/>
                    </a:lnTo>
                    <a:lnTo>
                      <a:pt x="2075" y="516614"/>
                    </a:lnTo>
                    <a:lnTo>
                      <a:pt x="0" y="565404"/>
                    </a:lnTo>
                    <a:lnTo>
                      <a:pt x="2075" y="614193"/>
                    </a:lnTo>
                    <a:lnTo>
                      <a:pt x="8187" y="661829"/>
                    </a:lnTo>
                    <a:lnTo>
                      <a:pt x="18167" y="708142"/>
                    </a:lnTo>
                    <a:lnTo>
                      <a:pt x="31845" y="752963"/>
                    </a:lnTo>
                    <a:lnTo>
                      <a:pt x="49051" y="796121"/>
                    </a:lnTo>
                    <a:lnTo>
                      <a:pt x="69615" y="837447"/>
                    </a:lnTo>
                    <a:lnTo>
                      <a:pt x="93369" y="876773"/>
                    </a:lnTo>
                    <a:lnTo>
                      <a:pt x="120142" y="913926"/>
                    </a:lnTo>
                    <a:lnTo>
                      <a:pt x="149765" y="948740"/>
                    </a:lnTo>
                    <a:lnTo>
                      <a:pt x="182067" y="981042"/>
                    </a:lnTo>
                    <a:lnTo>
                      <a:pt x="216881" y="1010665"/>
                    </a:lnTo>
                    <a:lnTo>
                      <a:pt x="254034" y="1037438"/>
                    </a:lnTo>
                    <a:lnTo>
                      <a:pt x="293360" y="1061192"/>
                    </a:lnTo>
                    <a:lnTo>
                      <a:pt x="334686" y="1081756"/>
                    </a:lnTo>
                    <a:lnTo>
                      <a:pt x="377844" y="1098962"/>
                    </a:lnTo>
                    <a:lnTo>
                      <a:pt x="422665" y="1112640"/>
                    </a:lnTo>
                    <a:lnTo>
                      <a:pt x="468978" y="1122620"/>
                    </a:lnTo>
                    <a:lnTo>
                      <a:pt x="516614" y="1128732"/>
                    </a:lnTo>
                    <a:lnTo>
                      <a:pt x="565403" y="1130808"/>
                    </a:lnTo>
                    <a:lnTo>
                      <a:pt x="614193" y="1128732"/>
                    </a:lnTo>
                    <a:lnTo>
                      <a:pt x="661829" y="1122620"/>
                    </a:lnTo>
                    <a:lnTo>
                      <a:pt x="708142" y="1112640"/>
                    </a:lnTo>
                    <a:lnTo>
                      <a:pt x="752963" y="1098962"/>
                    </a:lnTo>
                    <a:lnTo>
                      <a:pt x="796121" y="1081756"/>
                    </a:lnTo>
                    <a:lnTo>
                      <a:pt x="837447" y="1061192"/>
                    </a:lnTo>
                    <a:lnTo>
                      <a:pt x="876773" y="1037438"/>
                    </a:lnTo>
                    <a:lnTo>
                      <a:pt x="913926" y="1010665"/>
                    </a:lnTo>
                    <a:lnTo>
                      <a:pt x="948740" y="981042"/>
                    </a:lnTo>
                    <a:lnTo>
                      <a:pt x="981042" y="948740"/>
                    </a:lnTo>
                    <a:lnTo>
                      <a:pt x="1010665" y="913926"/>
                    </a:lnTo>
                    <a:lnTo>
                      <a:pt x="1037438" y="876773"/>
                    </a:lnTo>
                    <a:lnTo>
                      <a:pt x="1061192" y="837447"/>
                    </a:lnTo>
                    <a:lnTo>
                      <a:pt x="1081756" y="796121"/>
                    </a:lnTo>
                    <a:lnTo>
                      <a:pt x="1098962" y="752963"/>
                    </a:lnTo>
                    <a:lnTo>
                      <a:pt x="1112640" y="708142"/>
                    </a:lnTo>
                    <a:lnTo>
                      <a:pt x="1122620" y="661829"/>
                    </a:lnTo>
                    <a:lnTo>
                      <a:pt x="1128732" y="614193"/>
                    </a:lnTo>
                    <a:lnTo>
                      <a:pt x="1130807" y="565404"/>
                    </a:lnTo>
                    <a:lnTo>
                      <a:pt x="1128732" y="516614"/>
                    </a:lnTo>
                    <a:lnTo>
                      <a:pt x="1122620" y="468978"/>
                    </a:lnTo>
                    <a:lnTo>
                      <a:pt x="1112640" y="422665"/>
                    </a:lnTo>
                    <a:lnTo>
                      <a:pt x="1098962" y="377844"/>
                    </a:lnTo>
                    <a:lnTo>
                      <a:pt x="1081756" y="334686"/>
                    </a:lnTo>
                    <a:lnTo>
                      <a:pt x="1061192" y="293360"/>
                    </a:lnTo>
                    <a:lnTo>
                      <a:pt x="1037438" y="254034"/>
                    </a:lnTo>
                    <a:lnTo>
                      <a:pt x="1010665" y="216881"/>
                    </a:lnTo>
                    <a:lnTo>
                      <a:pt x="981042" y="182067"/>
                    </a:lnTo>
                    <a:lnTo>
                      <a:pt x="948740" y="149765"/>
                    </a:lnTo>
                    <a:lnTo>
                      <a:pt x="913926" y="120142"/>
                    </a:lnTo>
                    <a:lnTo>
                      <a:pt x="876773" y="93369"/>
                    </a:lnTo>
                    <a:lnTo>
                      <a:pt x="837447" y="69615"/>
                    </a:lnTo>
                    <a:lnTo>
                      <a:pt x="796121" y="49051"/>
                    </a:lnTo>
                    <a:lnTo>
                      <a:pt x="752963" y="31845"/>
                    </a:lnTo>
                    <a:lnTo>
                      <a:pt x="708142" y="18167"/>
                    </a:lnTo>
                    <a:lnTo>
                      <a:pt x="661829" y="8187"/>
                    </a:lnTo>
                    <a:lnTo>
                      <a:pt x="614193" y="2075"/>
                    </a:lnTo>
                    <a:lnTo>
                      <a:pt x="565403" y="0"/>
                    </a:lnTo>
                    <a:close/>
                  </a:path>
                </a:pathLst>
              </a:custGeom>
              <a:solidFill>
                <a:srgbClr val="FFFFFF"/>
              </a:solidFill>
              <a:ln>
                <a:solidFill>
                  <a:srgbClr val="34405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srgbClr val="5C5C5C"/>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9" name="object 41">
                <a:extLst>
                  <a:ext uri="{FF2B5EF4-FFF2-40B4-BE49-F238E27FC236}">
                    <a16:creationId xmlns:a16="http://schemas.microsoft.com/office/drawing/2014/main" id="{A80E0D28-5C50-466F-B8D4-5D5B799B5579}"/>
                  </a:ext>
                </a:extLst>
              </p:cNvPr>
              <p:cNvSpPr/>
              <p:nvPr/>
            </p:nvSpPr>
            <p:spPr>
              <a:xfrm>
                <a:off x="3547109" y="2032254"/>
                <a:ext cx="1130935" cy="1130935"/>
              </a:xfrm>
              <a:custGeom>
                <a:avLst/>
                <a:gdLst/>
                <a:ahLst/>
                <a:cxnLst/>
                <a:rect l="l" t="t" r="r" b="b"/>
                <a:pathLst>
                  <a:path w="1130935" h="1130935">
                    <a:moveTo>
                      <a:pt x="0" y="565404"/>
                    </a:moveTo>
                    <a:lnTo>
                      <a:pt x="2075" y="516614"/>
                    </a:lnTo>
                    <a:lnTo>
                      <a:pt x="8187" y="468978"/>
                    </a:lnTo>
                    <a:lnTo>
                      <a:pt x="18167" y="422665"/>
                    </a:lnTo>
                    <a:lnTo>
                      <a:pt x="31845" y="377844"/>
                    </a:lnTo>
                    <a:lnTo>
                      <a:pt x="49051" y="334686"/>
                    </a:lnTo>
                    <a:lnTo>
                      <a:pt x="69615" y="293360"/>
                    </a:lnTo>
                    <a:lnTo>
                      <a:pt x="93369" y="254034"/>
                    </a:lnTo>
                    <a:lnTo>
                      <a:pt x="120142" y="216881"/>
                    </a:lnTo>
                    <a:lnTo>
                      <a:pt x="149765" y="182067"/>
                    </a:lnTo>
                    <a:lnTo>
                      <a:pt x="182067" y="149765"/>
                    </a:lnTo>
                    <a:lnTo>
                      <a:pt x="216881" y="120142"/>
                    </a:lnTo>
                    <a:lnTo>
                      <a:pt x="254034" y="93369"/>
                    </a:lnTo>
                    <a:lnTo>
                      <a:pt x="293360" y="69615"/>
                    </a:lnTo>
                    <a:lnTo>
                      <a:pt x="334686" y="49051"/>
                    </a:lnTo>
                    <a:lnTo>
                      <a:pt x="377844" y="31845"/>
                    </a:lnTo>
                    <a:lnTo>
                      <a:pt x="422665" y="18167"/>
                    </a:lnTo>
                    <a:lnTo>
                      <a:pt x="468978" y="8187"/>
                    </a:lnTo>
                    <a:lnTo>
                      <a:pt x="516614" y="2075"/>
                    </a:lnTo>
                    <a:lnTo>
                      <a:pt x="565403" y="0"/>
                    </a:lnTo>
                    <a:lnTo>
                      <a:pt x="614193" y="2075"/>
                    </a:lnTo>
                    <a:lnTo>
                      <a:pt x="661829" y="8187"/>
                    </a:lnTo>
                    <a:lnTo>
                      <a:pt x="708142" y="18167"/>
                    </a:lnTo>
                    <a:lnTo>
                      <a:pt x="752963" y="31845"/>
                    </a:lnTo>
                    <a:lnTo>
                      <a:pt x="796121" y="49051"/>
                    </a:lnTo>
                    <a:lnTo>
                      <a:pt x="837447" y="69615"/>
                    </a:lnTo>
                    <a:lnTo>
                      <a:pt x="876773" y="93369"/>
                    </a:lnTo>
                    <a:lnTo>
                      <a:pt x="913926" y="120142"/>
                    </a:lnTo>
                    <a:lnTo>
                      <a:pt x="948740" y="149765"/>
                    </a:lnTo>
                    <a:lnTo>
                      <a:pt x="981042" y="182067"/>
                    </a:lnTo>
                    <a:lnTo>
                      <a:pt x="1010665" y="216881"/>
                    </a:lnTo>
                    <a:lnTo>
                      <a:pt x="1037438" y="254034"/>
                    </a:lnTo>
                    <a:lnTo>
                      <a:pt x="1061192" y="293360"/>
                    </a:lnTo>
                    <a:lnTo>
                      <a:pt x="1081756" y="334686"/>
                    </a:lnTo>
                    <a:lnTo>
                      <a:pt x="1098962" y="377844"/>
                    </a:lnTo>
                    <a:lnTo>
                      <a:pt x="1112640" y="422665"/>
                    </a:lnTo>
                    <a:lnTo>
                      <a:pt x="1122620" y="468978"/>
                    </a:lnTo>
                    <a:lnTo>
                      <a:pt x="1128732" y="516614"/>
                    </a:lnTo>
                    <a:lnTo>
                      <a:pt x="1130807" y="565404"/>
                    </a:lnTo>
                    <a:lnTo>
                      <a:pt x="1128732" y="614193"/>
                    </a:lnTo>
                    <a:lnTo>
                      <a:pt x="1122620" y="661829"/>
                    </a:lnTo>
                    <a:lnTo>
                      <a:pt x="1112640" y="708142"/>
                    </a:lnTo>
                    <a:lnTo>
                      <a:pt x="1098962" y="752963"/>
                    </a:lnTo>
                    <a:lnTo>
                      <a:pt x="1081756" y="796121"/>
                    </a:lnTo>
                    <a:lnTo>
                      <a:pt x="1061192" y="837447"/>
                    </a:lnTo>
                    <a:lnTo>
                      <a:pt x="1037438" y="876773"/>
                    </a:lnTo>
                    <a:lnTo>
                      <a:pt x="1010665" y="913926"/>
                    </a:lnTo>
                    <a:lnTo>
                      <a:pt x="981042" y="948740"/>
                    </a:lnTo>
                    <a:lnTo>
                      <a:pt x="948740" y="981042"/>
                    </a:lnTo>
                    <a:lnTo>
                      <a:pt x="913926" y="1010665"/>
                    </a:lnTo>
                    <a:lnTo>
                      <a:pt x="876773" y="1037438"/>
                    </a:lnTo>
                    <a:lnTo>
                      <a:pt x="837447" y="1061192"/>
                    </a:lnTo>
                    <a:lnTo>
                      <a:pt x="796121" y="1081756"/>
                    </a:lnTo>
                    <a:lnTo>
                      <a:pt x="752963" y="1098962"/>
                    </a:lnTo>
                    <a:lnTo>
                      <a:pt x="708142" y="1112640"/>
                    </a:lnTo>
                    <a:lnTo>
                      <a:pt x="661829" y="1122620"/>
                    </a:lnTo>
                    <a:lnTo>
                      <a:pt x="614193" y="1128732"/>
                    </a:lnTo>
                    <a:lnTo>
                      <a:pt x="565403" y="1130808"/>
                    </a:lnTo>
                    <a:lnTo>
                      <a:pt x="516614" y="1128732"/>
                    </a:lnTo>
                    <a:lnTo>
                      <a:pt x="468978" y="1122620"/>
                    </a:lnTo>
                    <a:lnTo>
                      <a:pt x="422665" y="1112640"/>
                    </a:lnTo>
                    <a:lnTo>
                      <a:pt x="377844" y="1098962"/>
                    </a:lnTo>
                    <a:lnTo>
                      <a:pt x="334686" y="1081756"/>
                    </a:lnTo>
                    <a:lnTo>
                      <a:pt x="293360" y="1061192"/>
                    </a:lnTo>
                    <a:lnTo>
                      <a:pt x="254034" y="1037438"/>
                    </a:lnTo>
                    <a:lnTo>
                      <a:pt x="216881" y="1010665"/>
                    </a:lnTo>
                    <a:lnTo>
                      <a:pt x="182067" y="981042"/>
                    </a:lnTo>
                    <a:lnTo>
                      <a:pt x="149765" y="948740"/>
                    </a:lnTo>
                    <a:lnTo>
                      <a:pt x="120142" y="913926"/>
                    </a:lnTo>
                    <a:lnTo>
                      <a:pt x="93369" y="876773"/>
                    </a:lnTo>
                    <a:lnTo>
                      <a:pt x="69615" y="837447"/>
                    </a:lnTo>
                    <a:lnTo>
                      <a:pt x="49051" y="796121"/>
                    </a:lnTo>
                    <a:lnTo>
                      <a:pt x="31845" y="752963"/>
                    </a:lnTo>
                    <a:lnTo>
                      <a:pt x="18167" y="708142"/>
                    </a:lnTo>
                    <a:lnTo>
                      <a:pt x="8187" y="661829"/>
                    </a:lnTo>
                    <a:lnTo>
                      <a:pt x="2075" y="614193"/>
                    </a:lnTo>
                    <a:lnTo>
                      <a:pt x="0" y="565404"/>
                    </a:lnTo>
                    <a:close/>
                  </a:path>
                </a:pathLst>
              </a:custGeom>
              <a:ln w="19812">
                <a:solidFill>
                  <a:srgbClr val="0B167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srgbClr val="5C5C5C"/>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20" name="Group 19">
              <a:extLst>
                <a:ext uri="{FF2B5EF4-FFF2-40B4-BE49-F238E27FC236}">
                  <a16:creationId xmlns:a16="http://schemas.microsoft.com/office/drawing/2014/main" id="{E2B63D08-45F7-4135-A9CC-BFC8D2C88781}"/>
                </a:ext>
              </a:extLst>
            </p:cNvPr>
            <p:cNvGrpSpPr>
              <a:grpSpLocks noChangeAspect="1"/>
            </p:cNvGrpSpPr>
            <p:nvPr/>
          </p:nvGrpSpPr>
          <p:grpSpPr>
            <a:xfrm>
              <a:off x="3364331" y="2903416"/>
              <a:ext cx="623722" cy="640080"/>
              <a:chOff x="4259263" y="555625"/>
              <a:chExt cx="1876425" cy="1925638"/>
            </a:xfrm>
            <a:solidFill>
              <a:schemeClr val="tx2"/>
            </a:solidFill>
          </p:grpSpPr>
          <p:sp>
            <p:nvSpPr>
              <p:cNvPr id="21" name="Freeform 31">
                <a:extLst>
                  <a:ext uri="{FF2B5EF4-FFF2-40B4-BE49-F238E27FC236}">
                    <a16:creationId xmlns:a16="http://schemas.microsoft.com/office/drawing/2014/main" id="{82BAF284-DB97-4A5F-B400-01A91189B0BF}"/>
                  </a:ext>
                </a:extLst>
              </p:cNvPr>
              <p:cNvSpPr>
                <a:spLocks noEditPoints="1"/>
              </p:cNvSpPr>
              <p:nvPr/>
            </p:nvSpPr>
            <p:spPr bwMode="auto">
              <a:xfrm>
                <a:off x="4259263" y="555625"/>
                <a:ext cx="1876425" cy="1925638"/>
              </a:xfrm>
              <a:custGeom>
                <a:avLst/>
                <a:gdLst>
                  <a:gd name="T0" fmla="*/ 188 w 192"/>
                  <a:gd name="T1" fmla="*/ 42 h 197"/>
                  <a:gd name="T2" fmla="*/ 170 w 192"/>
                  <a:gd name="T3" fmla="*/ 19 h 197"/>
                  <a:gd name="T4" fmla="*/ 150 w 192"/>
                  <a:gd name="T5" fmla="*/ 7 h 197"/>
                  <a:gd name="T6" fmla="*/ 116 w 192"/>
                  <a:gd name="T7" fmla="*/ 1 h 197"/>
                  <a:gd name="T8" fmla="*/ 89 w 192"/>
                  <a:gd name="T9" fmla="*/ 6 h 197"/>
                  <a:gd name="T10" fmla="*/ 68 w 192"/>
                  <a:gd name="T11" fmla="*/ 16 h 197"/>
                  <a:gd name="T12" fmla="*/ 57 w 192"/>
                  <a:gd name="T13" fmla="*/ 29 h 197"/>
                  <a:gd name="T14" fmla="*/ 50 w 192"/>
                  <a:gd name="T15" fmla="*/ 49 h 197"/>
                  <a:gd name="T16" fmla="*/ 18 w 192"/>
                  <a:gd name="T17" fmla="*/ 53 h 197"/>
                  <a:gd name="T18" fmla="*/ 5 w 192"/>
                  <a:gd name="T19" fmla="*/ 65 h 197"/>
                  <a:gd name="T20" fmla="*/ 1 w 192"/>
                  <a:gd name="T21" fmla="*/ 91 h 197"/>
                  <a:gd name="T22" fmla="*/ 3 w 192"/>
                  <a:gd name="T23" fmla="*/ 138 h 197"/>
                  <a:gd name="T24" fmla="*/ 12 w 192"/>
                  <a:gd name="T25" fmla="*/ 153 h 197"/>
                  <a:gd name="T26" fmla="*/ 36 w 192"/>
                  <a:gd name="T27" fmla="*/ 161 h 197"/>
                  <a:gd name="T28" fmla="*/ 42 w 192"/>
                  <a:gd name="T29" fmla="*/ 182 h 197"/>
                  <a:gd name="T30" fmla="*/ 54 w 192"/>
                  <a:gd name="T31" fmla="*/ 188 h 197"/>
                  <a:gd name="T32" fmla="*/ 65 w 192"/>
                  <a:gd name="T33" fmla="*/ 168 h 197"/>
                  <a:gd name="T34" fmla="*/ 77 w 192"/>
                  <a:gd name="T35" fmla="*/ 158 h 197"/>
                  <a:gd name="T36" fmla="*/ 95 w 192"/>
                  <a:gd name="T37" fmla="*/ 149 h 197"/>
                  <a:gd name="T38" fmla="*/ 105 w 192"/>
                  <a:gd name="T39" fmla="*/ 126 h 197"/>
                  <a:gd name="T40" fmla="*/ 123 w 192"/>
                  <a:gd name="T41" fmla="*/ 127 h 197"/>
                  <a:gd name="T42" fmla="*/ 147 w 192"/>
                  <a:gd name="T43" fmla="*/ 139 h 197"/>
                  <a:gd name="T44" fmla="*/ 164 w 192"/>
                  <a:gd name="T45" fmla="*/ 144 h 197"/>
                  <a:gd name="T46" fmla="*/ 171 w 192"/>
                  <a:gd name="T47" fmla="*/ 113 h 197"/>
                  <a:gd name="T48" fmla="*/ 187 w 192"/>
                  <a:gd name="T49" fmla="*/ 98 h 197"/>
                  <a:gd name="T50" fmla="*/ 191 w 192"/>
                  <a:gd name="T51" fmla="*/ 73 h 197"/>
                  <a:gd name="T52" fmla="*/ 50 w 192"/>
                  <a:gd name="T53" fmla="*/ 190 h 197"/>
                  <a:gd name="T54" fmla="*/ 95 w 192"/>
                  <a:gd name="T55" fmla="*/ 142 h 197"/>
                  <a:gd name="T56" fmla="*/ 69 w 192"/>
                  <a:gd name="T57" fmla="*/ 157 h 197"/>
                  <a:gd name="T58" fmla="*/ 56 w 192"/>
                  <a:gd name="T59" fmla="*/ 173 h 197"/>
                  <a:gd name="T60" fmla="*/ 47 w 192"/>
                  <a:gd name="T61" fmla="*/ 184 h 197"/>
                  <a:gd name="T62" fmla="*/ 46 w 192"/>
                  <a:gd name="T63" fmla="*/ 158 h 197"/>
                  <a:gd name="T64" fmla="*/ 40 w 192"/>
                  <a:gd name="T65" fmla="*/ 150 h 197"/>
                  <a:gd name="T66" fmla="*/ 47 w 192"/>
                  <a:gd name="T67" fmla="*/ 129 h 197"/>
                  <a:gd name="T68" fmla="*/ 54 w 192"/>
                  <a:gd name="T69" fmla="*/ 108 h 197"/>
                  <a:gd name="T70" fmla="*/ 47 w 192"/>
                  <a:gd name="T71" fmla="*/ 86 h 197"/>
                  <a:gd name="T72" fmla="*/ 43 w 192"/>
                  <a:gd name="T73" fmla="*/ 59 h 197"/>
                  <a:gd name="T74" fmla="*/ 54 w 192"/>
                  <a:gd name="T75" fmla="*/ 78 h 197"/>
                  <a:gd name="T76" fmla="*/ 61 w 192"/>
                  <a:gd name="T77" fmla="*/ 100 h 197"/>
                  <a:gd name="T78" fmla="*/ 75 w 192"/>
                  <a:gd name="T79" fmla="*/ 115 h 197"/>
                  <a:gd name="T80" fmla="*/ 91 w 192"/>
                  <a:gd name="T81" fmla="*/ 122 h 197"/>
                  <a:gd name="T82" fmla="*/ 140 w 192"/>
                  <a:gd name="T83" fmla="*/ 11 h 197"/>
                  <a:gd name="T84" fmla="*/ 125 w 192"/>
                  <a:gd name="T85" fmla="*/ 20 h 197"/>
                  <a:gd name="T86" fmla="*/ 120 w 192"/>
                  <a:gd name="T87" fmla="*/ 43 h 197"/>
                  <a:gd name="T88" fmla="*/ 116 w 192"/>
                  <a:gd name="T89" fmla="*/ 63 h 197"/>
                  <a:gd name="T90" fmla="*/ 112 w 192"/>
                  <a:gd name="T91" fmla="*/ 80 h 197"/>
                  <a:gd name="T92" fmla="*/ 117 w 192"/>
                  <a:gd name="T93" fmla="*/ 94 h 197"/>
                  <a:gd name="T94" fmla="*/ 119 w 192"/>
                  <a:gd name="T95" fmla="*/ 112 h 197"/>
                  <a:gd name="T96" fmla="*/ 127 w 192"/>
                  <a:gd name="T97" fmla="*/ 122 h 197"/>
                  <a:gd name="T98" fmla="*/ 105 w 192"/>
                  <a:gd name="T99" fmla="*/ 106 h 197"/>
                  <a:gd name="T100" fmla="*/ 104 w 192"/>
                  <a:gd name="T101" fmla="*/ 80 h 197"/>
                  <a:gd name="T102" fmla="*/ 98 w 192"/>
                  <a:gd name="T103" fmla="*/ 64 h 197"/>
                  <a:gd name="T104" fmla="*/ 79 w 192"/>
                  <a:gd name="T105" fmla="*/ 54 h 197"/>
                  <a:gd name="T106" fmla="*/ 57 w 192"/>
                  <a:gd name="T107" fmla="*/ 43 h 197"/>
                  <a:gd name="T108" fmla="*/ 69 w 192"/>
                  <a:gd name="T109" fmla="*/ 24 h 197"/>
                  <a:gd name="T110" fmla="*/ 91 w 192"/>
                  <a:gd name="T111" fmla="*/ 11 h 197"/>
                  <a:gd name="T112" fmla="*/ 110 w 192"/>
                  <a:gd name="T113" fmla="*/ 7 h 197"/>
                  <a:gd name="T114" fmla="*/ 135 w 192"/>
                  <a:gd name="T115" fmla="*/ 8 h 197"/>
                  <a:gd name="T116" fmla="*/ 150 w 192"/>
                  <a:gd name="T117" fmla="*/ 140 h 197"/>
                  <a:gd name="T118" fmla="*/ 155 w 192"/>
                  <a:gd name="T119" fmla="*/ 144 h 197"/>
                  <a:gd name="T120" fmla="*/ 160 w 192"/>
                  <a:gd name="T121" fmla="*/ 133 h 197"/>
                  <a:gd name="T122" fmla="*/ 184 w 192"/>
                  <a:gd name="T123" fmla="*/ 9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2" h="197">
                    <a:moveTo>
                      <a:pt x="191" y="70"/>
                    </a:moveTo>
                    <a:cubicBezTo>
                      <a:pt x="192" y="69"/>
                      <a:pt x="191" y="68"/>
                      <a:pt x="191" y="68"/>
                    </a:cubicBezTo>
                    <a:cubicBezTo>
                      <a:pt x="191" y="67"/>
                      <a:pt x="191" y="67"/>
                      <a:pt x="191" y="66"/>
                    </a:cubicBezTo>
                    <a:cubicBezTo>
                      <a:pt x="191" y="66"/>
                      <a:pt x="191" y="65"/>
                      <a:pt x="191" y="64"/>
                    </a:cubicBezTo>
                    <a:cubicBezTo>
                      <a:pt x="191" y="63"/>
                      <a:pt x="191" y="63"/>
                      <a:pt x="191" y="62"/>
                    </a:cubicBezTo>
                    <a:cubicBezTo>
                      <a:pt x="191" y="62"/>
                      <a:pt x="191" y="61"/>
                      <a:pt x="191" y="61"/>
                    </a:cubicBezTo>
                    <a:cubicBezTo>
                      <a:pt x="191" y="61"/>
                      <a:pt x="191" y="61"/>
                      <a:pt x="191" y="60"/>
                    </a:cubicBezTo>
                    <a:cubicBezTo>
                      <a:pt x="191" y="60"/>
                      <a:pt x="191" y="58"/>
                      <a:pt x="191" y="58"/>
                    </a:cubicBezTo>
                    <a:cubicBezTo>
                      <a:pt x="191" y="58"/>
                      <a:pt x="191" y="58"/>
                      <a:pt x="191" y="57"/>
                    </a:cubicBezTo>
                    <a:cubicBezTo>
                      <a:pt x="191" y="57"/>
                      <a:pt x="191" y="57"/>
                      <a:pt x="190" y="56"/>
                    </a:cubicBezTo>
                    <a:cubicBezTo>
                      <a:pt x="190" y="56"/>
                      <a:pt x="190" y="55"/>
                      <a:pt x="190" y="55"/>
                    </a:cubicBezTo>
                    <a:cubicBezTo>
                      <a:pt x="190" y="54"/>
                      <a:pt x="189" y="53"/>
                      <a:pt x="189" y="52"/>
                    </a:cubicBezTo>
                    <a:cubicBezTo>
                      <a:pt x="189" y="51"/>
                      <a:pt x="189" y="51"/>
                      <a:pt x="189" y="51"/>
                    </a:cubicBezTo>
                    <a:cubicBezTo>
                      <a:pt x="189" y="50"/>
                      <a:pt x="189" y="50"/>
                      <a:pt x="189" y="49"/>
                    </a:cubicBezTo>
                    <a:cubicBezTo>
                      <a:pt x="190" y="48"/>
                      <a:pt x="189" y="47"/>
                      <a:pt x="189" y="46"/>
                    </a:cubicBezTo>
                    <a:cubicBezTo>
                      <a:pt x="189" y="46"/>
                      <a:pt x="189" y="45"/>
                      <a:pt x="189" y="45"/>
                    </a:cubicBezTo>
                    <a:cubicBezTo>
                      <a:pt x="189" y="44"/>
                      <a:pt x="188" y="43"/>
                      <a:pt x="188" y="42"/>
                    </a:cubicBezTo>
                    <a:cubicBezTo>
                      <a:pt x="188" y="41"/>
                      <a:pt x="188" y="41"/>
                      <a:pt x="188" y="41"/>
                    </a:cubicBezTo>
                    <a:cubicBezTo>
                      <a:pt x="188" y="40"/>
                      <a:pt x="188" y="40"/>
                      <a:pt x="188" y="39"/>
                    </a:cubicBezTo>
                    <a:cubicBezTo>
                      <a:pt x="187" y="39"/>
                      <a:pt x="187" y="38"/>
                      <a:pt x="187" y="38"/>
                    </a:cubicBezTo>
                    <a:cubicBezTo>
                      <a:pt x="187" y="37"/>
                      <a:pt x="187" y="37"/>
                      <a:pt x="187" y="36"/>
                    </a:cubicBezTo>
                    <a:cubicBezTo>
                      <a:pt x="186" y="36"/>
                      <a:pt x="186" y="35"/>
                      <a:pt x="186" y="35"/>
                    </a:cubicBezTo>
                    <a:cubicBezTo>
                      <a:pt x="186" y="35"/>
                      <a:pt x="186" y="34"/>
                      <a:pt x="186" y="34"/>
                    </a:cubicBezTo>
                    <a:cubicBezTo>
                      <a:pt x="185" y="33"/>
                      <a:pt x="184" y="31"/>
                      <a:pt x="183" y="30"/>
                    </a:cubicBezTo>
                    <a:cubicBezTo>
                      <a:pt x="182" y="29"/>
                      <a:pt x="182" y="28"/>
                      <a:pt x="181" y="27"/>
                    </a:cubicBezTo>
                    <a:cubicBezTo>
                      <a:pt x="181" y="26"/>
                      <a:pt x="180" y="26"/>
                      <a:pt x="180" y="26"/>
                    </a:cubicBezTo>
                    <a:cubicBezTo>
                      <a:pt x="179" y="26"/>
                      <a:pt x="179" y="25"/>
                      <a:pt x="179" y="25"/>
                    </a:cubicBezTo>
                    <a:cubicBezTo>
                      <a:pt x="179" y="25"/>
                      <a:pt x="178" y="25"/>
                      <a:pt x="178" y="24"/>
                    </a:cubicBezTo>
                    <a:cubicBezTo>
                      <a:pt x="177" y="24"/>
                      <a:pt x="177" y="23"/>
                      <a:pt x="176" y="23"/>
                    </a:cubicBezTo>
                    <a:cubicBezTo>
                      <a:pt x="176" y="23"/>
                      <a:pt x="176" y="23"/>
                      <a:pt x="176" y="23"/>
                    </a:cubicBezTo>
                    <a:cubicBezTo>
                      <a:pt x="176" y="23"/>
                      <a:pt x="175" y="22"/>
                      <a:pt x="175" y="22"/>
                    </a:cubicBezTo>
                    <a:cubicBezTo>
                      <a:pt x="175" y="22"/>
                      <a:pt x="174" y="22"/>
                      <a:pt x="174" y="21"/>
                    </a:cubicBezTo>
                    <a:cubicBezTo>
                      <a:pt x="173" y="21"/>
                      <a:pt x="173" y="20"/>
                      <a:pt x="172" y="20"/>
                    </a:cubicBezTo>
                    <a:cubicBezTo>
                      <a:pt x="171" y="19"/>
                      <a:pt x="171" y="19"/>
                      <a:pt x="170" y="19"/>
                    </a:cubicBezTo>
                    <a:cubicBezTo>
                      <a:pt x="170" y="18"/>
                      <a:pt x="169" y="18"/>
                      <a:pt x="169" y="18"/>
                    </a:cubicBezTo>
                    <a:cubicBezTo>
                      <a:pt x="169" y="18"/>
                      <a:pt x="168" y="18"/>
                      <a:pt x="167" y="17"/>
                    </a:cubicBezTo>
                    <a:cubicBezTo>
                      <a:pt x="167" y="17"/>
                      <a:pt x="167" y="17"/>
                      <a:pt x="167" y="17"/>
                    </a:cubicBezTo>
                    <a:cubicBezTo>
                      <a:pt x="166" y="16"/>
                      <a:pt x="165" y="16"/>
                      <a:pt x="165" y="15"/>
                    </a:cubicBezTo>
                    <a:cubicBezTo>
                      <a:pt x="164" y="15"/>
                      <a:pt x="164" y="15"/>
                      <a:pt x="164" y="15"/>
                    </a:cubicBezTo>
                    <a:cubicBezTo>
                      <a:pt x="164" y="14"/>
                      <a:pt x="163" y="15"/>
                      <a:pt x="163" y="14"/>
                    </a:cubicBezTo>
                    <a:cubicBezTo>
                      <a:pt x="162" y="14"/>
                      <a:pt x="162" y="13"/>
                      <a:pt x="161" y="13"/>
                    </a:cubicBezTo>
                    <a:cubicBezTo>
                      <a:pt x="161" y="13"/>
                      <a:pt x="160" y="13"/>
                      <a:pt x="159" y="12"/>
                    </a:cubicBezTo>
                    <a:cubicBezTo>
                      <a:pt x="159" y="12"/>
                      <a:pt x="159" y="12"/>
                      <a:pt x="158" y="11"/>
                    </a:cubicBezTo>
                    <a:cubicBezTo>
                      <a:pt x="158" y="11"/>
                      <a:pt x="157" y="11"/>
                      <a:pt x="157" y="11"/>
                    </a:cubicBezTo>
                    <a:cubicBezTo>
                      <a:pt x="156" y="11"/>
                      <a:pt x="156" y="10"/>
                      <a:pt x="156" y="10"/>
                    </a:cubicBezTo>
                    <a:cubicBezTo>
                      <a:pt x="155" y="10"/>
                      <a:pt x="155" y="10"/>
                      <a:pt x="155" y="10"/>
                    </a:cubicBezTo>
                    <a:cubicBezTo>
                      <a:pt x="154" y="9"/>
                      <a:pt x="154" y="9"/>
                      <a:pt x="153" y="9"/>
                    </a:cubicBezTo>
                    <a:cubicBezTo>
                      <a:pt x="153" y="8"/>
                      <a:pt x="153" y="8"/>
                      <a:pt x="152" y="8"/>
                    </a:cubicBezTo>
                    <a:cubicBezTo>
                      <a:pt x="152" y="8"/>
                      <a:pt x="152" y="8"/>
                      <a:pt x="152" y="8"/>
                    </a:cubicBezTo>
                    <a:cubicBezTo>
                      <a:pt x="151" y="8"/>
                      <a:pt x="151" y="8"/>
                      <a:pt x="151" y="8"/>
                    </a:cubicBezTo>
                    <a:cubicBezTo>
                      <a:pt x="151" y="7"/>
                      <a:pt x="150" y="7"/>
                      <a:pt x="150" y="7"/>
                    </a:cubicBezTo>
                    <a:cubicBezTo>
                      <a:pt x="150" y="7"/>
                      <a:pt x="149" y="7"/>
                      <a:pt x="149" y="7"/>
                    </a:cubicBezTo>
                    <a:cubicBezTo>
                      <a:pt x="149" y="6"/>
                      <a:pt x="149" y="6"/>
                      <a:pt x="148" y="6"/>
                    </a:cubicBezTo>
                    <a:cubicBezTo>
                      <a:pt x="148" y="6"/>
                      <a:pt x="147" y="6"/>
                      <a:pt x="147" y="6"/>
                    </a:cubicBezTo>
                    <a:cubicBezTo>
                      <a:pt x="146" y="5"/>
                      <a:pt x="146" y="5"/>
                      <a:pt x="146" y="5"/>
                    </a:cubicBezTo>
                    <a:cubicBezTo>
                      <a:pt x="145" y="5"/>
                      <a:pt x="145" y="5"/>
                      <a:pt x="144" y="5"/>
                    </a:cubicBezTo>
                    <a:cubicBezTo>
                      <a:pt x="144" y="5"/>
                      <a:pt x="143" y="4"/>
                      <a:pt x="143" y="4"/>
                    </a:cubicBezTo>
                    <a:cubicBezTo>
                      <a:pt x="143" y="4"/>
                      <a:pt x="143" y="4"/>
                      <a:pt x="142" y="4"/>
                    </a:cubicBezTo>
                    <a:cubicBezTo>
                      <a:pt x="142" y="4"/>
                      <a:pt x="141" y="4"/>
                      <a:pt x="140" y="3"/>
                    </a:cubicBezTo>
                    <a:cubicBezTo>
                      <a:pt x="140" y="3"/>
                      <a:pt x="139" y="3"/>
                      <a:pt x="139" y="3"/>
                    </a:cubicBezTo>
                    <a:cubicBezTo>
                      <a:pt x="139" y="3"/>
                      <a:pt x="139" y="3"/>
                      <a:pt x="138" y="3"/>
                    </a:cubicBezTo>
                    <a:cubicBezTo>
                      <a:pt x="138" y="3"/>
                      <a:pt x="137" y="2"/>
                      <a:pt x="136" y="2"/>
                    </a:cubicBezTo>
                    <a:cubicBezTo>
                      <a:pt x="134" y="2"/>
                      <a:pt x="132" y="2"/>
                      <a:pt x="130" y="1"/>
                    </a:cubicBezTo>
                    <a:cubicBezTo>
                      <a:pt x="129" y="1"/>
                      <a:pt x="129" y="1"/>
                      <a:pt x="128" y="1"/>
                    </a:cubicBezTo>
                    <a:cubicBezTo>
                      <a:pt x="126" y="1"/>
                      <a:pt x="123" y="0"/>
                      <a:pt x="120" y="0"/>
                    </a:cubicBezTo>
                    <a:cubicBezTo>
                      <a:pt x="119" y="1"/>
                      <a:pt x="119" y="1"/>
                      <a:pt x="118" y="1"/>
                    </a:cubicBezTo>
                    <a:cubicBezTo>
                      <a:pt x="117" y="1"/>
                      <a:pt x="117" y="1"/>
                      <a:pt x="117" y="1"/>
                    </a:cubicBezTo>
                    <a:cubicBezTo>
                      <a:pt x="116" y="1"/>
                      <a:pt x="116" y="1"/>
                      <a:pt x="116" y="1"/>
                    </a:cubicBezTo>
                    <a:cubicBezTo>
                      <a:pt x="115" y="1"/>
                      <a:pt x="115" y="1"/>
                      <a:pt x="114" y="1"/>
                    </a:cubicBezTo>
                    <a:cubicBezTo>
                      <a:pt x="112" y="1"/>
                      <a:pt x="111" y="1"/>
                      <a:pt x="109" y="1"/>
                    </a:cubicBezTo>
                    <a:cubicBezTo>
                      <a:pt x="109" y="1"/>
                      <a:pt x="108" y="1"/>
                      <a:pt x="107" y="1"/>
                    </a:cubicBezTo>
                    <a:cubicBezTo>
                      <a:pt x="107" y="1"/>
                      <a:pt x="106" y="1"/>
                      <a:pt x="106" y="1"/>
                    </a:cubicBezTo>
                    <a:cubicBezTo>
                      <a:pt x="106" y="2"/>
                      <a:pt x="105" y="2"/>
                      <a:pt x="105" y="2"/>
                    </a:cubicBezTo>
                    <a:cubicBezTo>
                      <a:pt x="105" y="2"/>
                      <a:pt x="104" y="2"/>
                      <a:pt x="104" y="2"/>
                    </a:cubicBezTo>
                    <a:cubicBezTo>
                      <a:pt x="104" y="2"/>
                      <a:pt x="103" y="2"/>
                      <a:pt x="103" y="2"/>
                    </a:cubicBezTo>
                    <a:cubicBezTo>
                      <a:pt x="103" y="2"/>
                      <a:pt x="103" y="2"/>
                      <a:pt x="102" y="2"/>
                    </a:cubicBezTo>
                    <a:cubicBezTo>
                      <a:pt x="102" y="2"/>
                      <a:pt x="102" y="2"/>
                      <a:pt x="101" y="3"/>
                    </a:cubicBezTo>
                    <a:cubicBezTo>
                      <a:pt x="101" y="3"/>
                      <a:pt x="100" y="3"/>
                      <a:pt x="99" y="3"/>
                    </a:cubicBezTo>
                    <a:cubicBezTo>
                      <a:pt x="98" y="3"/>
                      <a:pt x="98" y="3"/>
                      <a:pt x="97" y="3"/>
                    </a:cubicBezTo>
                    <a:cubicBezTo>
                      <a:pt x="97" y="3"/>
                      <a:pt x="96" y="4"/>
                      <a:pt x="96" y="4"/>
                    </a:cubicBezTo>
                    <a:cubicBezTo>
                      <a:pt x="96" y="4"/>
                      <a:pt x="95" y="3"/>
                      <a:pt x="95" y="4"/>
                    </a:cubicBezTo>
                    <a:cubicBezTo>
                      <a:pt x="95" y="4"/>
                      <a:pt x="94" y="4"/>
                      <a:pt x="94" y="4"/>
                    </a:cubicBezTo>
                    <a:cubicBezTo>
                      <a:pt x="94" y="4"/>
                      <a:pt x="93" y="4"/>
                      <a:pt x="93" y="4"/>
                    </a:cubicBezTo>
                    <a:cubicBezTo>
                      <a:pt x="92" y="5"/>
                      <a:pt x="91" y="5"/>
                      <a:pt x="90" y="5"/>
                    </a:cubicBezTo>
                    <a:cubicBezTo>
                      <a:pt x="89" y="6"/>
                      <a:pt x="89" y="6"/>
                      <a:pt x="89" y="6"/>
                    </a:cubicBezTo>
                    <a:cubicBezTo>
                      <a:pt x="88" y="6"/>
                      <a:pt x="88" y="6"/>
                      <a:pt x="88" y="6"/>
                    </a:cubicBezTo>
                    <a:cubicBezTo>
                      <a:pt x="87" y="6"/>
                      <a:pt x="87" y="6"/>
                      <a:pt x="87" y="6"/>
                    </a:cubicBezTo>
                    <a:cubicBezTo>
                      <a:pt x="86" y="6"/>
                      <a:pt x="86" y="6"/>
                      <a:pt x="86" y="6"/>
                    </a:cubicBezTo>
                    <a:cubicBezTo>
                      <a:pt x="85" y="7"/>
                      <a:pt x="85" y="7"/>
                      <a:pt x="85" y="7"/>
                    </a:cubicBezTo>
                    <a:cubicBezTo>
                      <a:pt x="85" y="7"/>
                      <a:pt x="84" y="7"/>
                      <a:pt x="84" y="7"/>
                    </a:cubicBezTo>
                    <a:cubicBezTo>
                      <a:pt x="84" y="7"/>
                      <a:pt x="83" y="7"/>
                      <a:pt x="83" y="7"/>
                    </a:cubicBezTo>
                    <a:cubicBezTo>
                      <a:pt x="82" y="8"/>
                      <a:pt x="81" y="8"/>
                      <a:pt x="81" y="8"/>
                    </a:cubicBezTo>
                    <a:cubicBezTo>
                      <a:pt x="80" y="8"/>
                      <a:pt x="80" y="8"/>
                      <a:pt x="80" y="8"/>
                    </a:cubicBezTo>
                    <a:cubicBezTo>
                      <a:pt x="80" y="8"/>
                      <a:pt x="79" y="9"/>
                      <a:pt x="79" y="9"/>
                    </a:cubicBezTo>
                    <a:cubicBezTo>
                      <a:pt x="79" y="9"/>
                      <a:pt x="79" y="9"/>
                      <a:pt x="78" y="9"/>
                    </a:cubicBezTo>
                    <a:cubicBezTo>
                      <a:pt x="78" y="9"/>
                      <a:pt x="78" y="9"/>
                      <a:pt x="78" y="9"/>
                    </a:cubicBezTo>
                    <a:cubicBezTo>
                      <a:pt x="78" y="10"/>
                      <a:pt x="78" y="10"/>
                      <a:pt x="77" y="10"/>
                    </a:cubicBezTo>
                    <a:cubicBezTo>
                      <a:pt x="76" y="10"/>
                      <a:pt x="75" y="11"/>
                      <a:pt x="75" y="11"/>
                    </a:cubicBezTo>
                    <a:cubicBezTo>
                      <a:pt x="74" y="11"/>
                      <a:pt x="74" y="12"/>
                      <a:pt x="74" y="12"/>
                    </a:cubicBezTo>
                    <a:cubicBezTo>
                      <a:pt x="73" y="12"/>
                      <a:pt x="72" y="13"/>
                      <a:pt x="72" y="13"/>
                    </a:cubicBezTo>
                    <a:cubicBezTo>
                      <a:pt x="71" y="13"/>
                      <a:pt x="71" y="14"/>
                      <a:pt x="71" y="14"/>
                    </a:cubicBezTo>
                    <a:cubicBezTo>
                      <a:pt x="70" y="15"/>
                      <a:pt x="69" y="15"/>
                      <a:pt x="68" y="16"/>
                    </a:cubicBezTo>
                    <a:cubicBezTo>
                      <a:pt x="68" y="16"/>
                      <a:pt x="68" y="16"/>
                      <a:pt x="68" y="16"/>
                    </a:cubicBezTo>
                    <a:cubicBezTo>
                      <a:pt x="68" y="16"/>
                      <a:pt x="68" y="16"/>
                      <a:pt x="68" y="16"/>
                    </a:cubicBezTo>
                    <a:cubicBezTo>
                      <a:pt x="68" y="17"/>
                      <a:pt x="67" y="17"/>
                      <a:pt x="67" y="17"/>
                    </a:cubicBezTo>
                    <a:cubicBezTo>
                      <a:pt x="67" y="17"/>
                      <a:pt x="67" y="17"/>
                      <a:pt x="66" y="18"/>
                    </a:cubicBezTo>
                    <a:cubicBezTo>
                      <a:pt x="66" y="18"/>
                      <a:pt x="66" y="18"/>
                      <a:pt x="65" y="19"/>
                    </a:cubicBezTo>
                    <a:cubicBezTo>
                      <a:pt x="65" y="19"/>
                      <a:pt x="65" y="19"/>
                      <a:pt x="65" y="19"/>
                    </a:cubicBezTo>
                    <a:cubicBezTo>
                      <a:pt x="65" y="19"/>
                      <a:pt x="64" y="19"/>
                      <a:pt x="64" y="20"/>
                    </a:cubicBezTo>
                    <a:cubicBezTo>
                      <a:pt x="64" y="20"/>
                      <a:pt x="64" y="20"/>
                      <a:pt x="64" y="20"/>
                    </a:cubicBezTo>
                    <a:cubicBezTo>
                      <a:pt x="63" y="21"/>
                      <a:pt x="63" y="22"/>
                      <a:pt x="63" y="22"/>
                    </a:cubicBezTo>
                    <a:cubicBezTo>
                      <a:pt x="62" y="22"/>
                      <a:pt x="62" y="22"/>
                      <a:pt x="62" y="22"/>
                    </a:cubicBezTo>
                    <a:cubicBezTo>
                      <a:pt x="62" y="23"/>
                      <a:pt x="62" y="23"/>
                      <a:pt x="61" y="24"/>
                    </a:cubicBezTo>
                    <a:cubicBezTo>
                      <a:pt x="61" y="24"/>
                      <a:pt x="61" y="24"/>
                      <a:pt x="61" y="24"/>
                    </a:cubicBezTo>
                    <a:cubicBezTo>
                      <a:pt x="60" y="24"/>
                      <a:pt x="60" y="25"/>
                      <a:pt x="60" y="25"/>
                    </a:cubicBezTo>
                    <a:cubicBezTo>
                      <a:pt x="60" y="25"/>
                      <a:pt x="59" y="26"/>
                      <a:pt x="59" y="26"/>
                    </a:cubicBezTo>
                    <a:cubicBezTo>
                      <a:pt x="59" y="26"/>
                      <a:pt x="58" y="27"/>
                      <a:pt x="58" y="28"/>
                    </a:cubicBezTo>
                    <a:cubicBezTo>
                      <a:pt x="58" y="28"/>
                      <a:pt x="58" y="28"/>
                      <a:pt x="58" y="28"/>
                    </a:cubicBezTo>
                    <a:cubicBezTo>
                      <a:pt x="57" y="28"/>
                      <a:pt x="57" y="29"/>
                      <a:pt x="57" y="29"/>
                    </a:cubicBezTo>
                    <a:cubicBezTo>
                      <a:pt x="57" y="29"/>
                      <a:pt x="57" y="30"/>
                      <a:pt x="56" y="30"/>
                    </a:cubicBezTo>
                    <a:cubicBezTo>
                      <a:pt x="56" y="30"/>
                      <a:pt x="56" y="31"/>
                      <a:pt x="56" y="31"/>
                    </a:cubicBezTo>
                    <a:cubicBezTo>
                      <a:pt x="56" y="31"/>
                      <a:pt x="56" y="31"/>
                      <a:pt x="56" y="32"/>
                    </a:cubicBezTo>
                    <a:cubicBezTo>
                      <a:pt x="55" y="32"/>
                      <a:pt x="55" y="33"/>
                      <a:pt x="55" y="33"/>
                    </a:cubicBezTo>
                    <a:cubicBezTo>
                      <a:pt x="55" y="34"/>
                      <a:pt x="54" y="34"/>
                      <a:pt x="54" y="34"/>
                    </a:cubicBezTo>
                    <a:cubicBezTo>
                      <a:pt x="54" y="34"/>
                      <a:pt x="54" y="35"/>
                      <a:pt x="54" y="35"/>
                    </a:cubicBezTo>
                    <a:cubicBezTo>
                      <a:pt x="54" y="35"/>
                      <a:pt x="53" y="36"/>
                      <a:pt x="53" y="36"/>
                    </a:cubicBezTo>
                    <a:cubicBezTo>
                      <a:pt x="53" y="36"/>
                      <a:pt x="53" y="36"/>
                      <a:pt x="53" y="37"/>
                    </a:cubicBezTo>
                    <a:cubicBezTo>
                      <a:pt x="53" y="37"/>
                      <a:pt x="53" y="37"/>
                      <a:pt x="53" y="37"/>
                    </a:cubicBezTo>
                    <a:cubicBezTo>
                      <a:pt x="52" y="38"/>
                      <a:pt x="52" y="39"/>
                      <a:pt x="52" y="40"/>
                    </a:cubicBezTo>
                    <a:cubicBezTo>
                      <a:pt x="52" y="40"/>
                      <a:pt x="52" y="40"/>
                      <a:pt x="51" y="41"/>
                    </a:cubicBezTo>
                    <a:cubicBezTo>
                      <a:pt x="51" y="41"/>
                      <a:pt x="51" y="42"/>
                      <a:pt x="51" y="42"/>
                    </a:cubicBezTo>
                    <a:cubicBezTo>
                      <a:pt x="51" y="42"/>
                      <a:pt x="51" y="43"/>
                      <a:pt x="51" y="43"/>
                    </a:cubicBezTo>
                    <a:cubicBezTo>
                      <a:pt x="51" y="44"/>
                      <a:pt x="51" y="44"/>
                      <a:pt x="51" y="44"/>
                    </a:cubicBezTo>
                    <a:cubicBezTo>
                      <a:pt x="51" y="45"/>
                      <a:pt x="51" y="45"/>
                      <a:pt x="51" y="45"/>
                    </a:cubicBezTo>
                    <a:cubicBezTo>
                      <a:pt x="51" y="46"/>
                      <a:pt x="51" y="46"/>
                      <a:pt x="51" y="47"/>
                    </a:cubicBezTo>
                    <a:cubicBezTo>
                      <a:pt x="51" y="47"/>
                      <a:pt x="50" y="48"/>
                      <a:pt x="50" y="49"/>
                    </a:cubicBezTo>
                    <a:cubicBezTo>
                      <a:pt x="50" y="49"/>
                      <a:pt x="50" y="49"/>
                      <a:pt x="50" y="50"/>
                    </a:cubicBezTo>
                    <a:cubicBezTo>
                      <a:pt x="50" y="50"/>
                      <a:pt x="50" y="50"/>
                      <a:pt x="50" y="51"/>
                    </a:cubicBezTo>
                    <a:cubicBezTo>
                      <a:pt x="49" y="51"/>
                      <a:pt x="48" y="51"/>
                      <a:pt x="47" y="50"/>
                    </a:cubicBezTo>
                    <a:cubicBezTo>
                      <a:pt x="46" y="50"/>
                      <a:pt x="46" y="51"/>
                      <a:pt x="45" y="50"/>
                    </a:cubicBezTo>
                    <a:cubicBezTo>
                      <a:pt x="44" y="50"/>
                      <a:pt x="44" y="50"/>
                      <a:pt x="43" y="50"/>
                    </a:cubicBezTo>
                    <a:cubicBezTo>
                      <a:pt x="43" y="50"/>
                      <a:pt x="43" y="51"/>
                      <a:pt x="42" y="50"/>
                    </a:cubicBezTo>
                    <a:cubicBezTo>
                      <a:pt x="42" y="50"/>
                      <a:pt x="41" y="50"/>
                      <a:pt x="41" y="50"/>
                    </a:cubicBezTo>
                    <a:cubicBezTo>
                      <a:pt x="39" y="50"/>
                      <a:pt x="38" y="50"/>
                      <a:pt x="37" y="50"/>
                    </a:cubicBezTo>
                    <a:cubicBezTo>
                      <a:pt x="36" y="50"/>
                      <a:pt x="35" y="51"/>
                      <a:pt x="34" y="51"/>
                    </a:cubicBezTo>
                    <a:cubicBezTo>
                      <a:pt x="33" y="51"/>
                      <a:pt x="33" y="51"/>
                      <a:pt x="32" y="51"/>
                    </a:cubicBezTo>
                    <a:cubicBezTo>
                      <a:pt x="30" y="51"/>
                      <a:pt x="27" y="51"/>
                      <a:pt x="24" y="52"/>
                    </a:cubicBezTo>
                    <a:cubicBezTo>
                      <a:pt x="24" y="52"/>
                      <a:pt x="24" y="52"/>
                      <a:pt x="23" y="52"/>
                    </a:cubicBezTo>
                    <a:cubicBezTo>
                      <a:pt x="23" y="52"/>
                      <a:pt x="23" y="52"/>
                      <a:pt x="23" y="52"/>
                    </a:cubicBezTo>
                    <a:cubicBezTo>
                      <a:pt x="22" y="52"/>
                      <a:pt x="22" y="52"/>
                      <a:pt x="21" y="52"/>
                    </a:cubicBezTo>
                    <a:cubicBezTo>
                      <a:pt x="21" y="52"/>
                      <a:pt x="21" y="53"/>
                      <a:pt x="20" y="53"/>
                    </a:cubicBezTo>
                    <a:cubicBezTo>
                      <a:pt x="20" y="53"/>
                      <a:pt x="20" y="53"/>
                      <a:pt x="19" y="53"/>
                    </a:cubicBezTo>
                    <a:cubicBezTo>
                      <a:pt x="19" y="53"/>
                      <a:pt x="19" y="53"/>
                      <a:pt x="18" y="53"/>
                    </a:cubicBezTo>
                    <a:cubicBezTo>
                      <a:pt x="18" y="53"/>
                      <a:pt x="18" y="53"/>
                      <a:pt x="18" y="53"/>
                    </a:cubicBezTo>
                    <a:cubicBezTo>
                      <a:pt x="17" y="54"/>
                      <a:pt x="16" y="54"/>
                      <a:pt x="16" y="54"/>
                    </a:cubicBezTo>
                    <a:cubicBezTo>
                      <a:pt x="15" y="55"/>
                      <a:pt x="15" y="55"/>
                      <a:pt x="15" y="55"/>
                    </a:cubicBezTo>
                    <a:cubicBezTo>
                      <a:pt x="15" y="55"/>
                      <a:pt x="14" y="55"/>
                      <a:pt x="14" y="55"/>
                    </a:cubicBezTo>
                    <a:cubicBezTo>
                      <a:pt x="14" y="55"/>
                      <a:pt x="14" y="56"/>
                      <a:pt x="13" y="56"/>
                    </a:cubicBezTo>
                    <a:cubicBezTo>
                      <a:pt x="13" y="56"/>
                      <a:pt x="13" y="56"/>
                      <a:pt x="12" y="56"/>
                    </a:cubicBezTo>
                    <a:cubicBezTo>
                      <a:pt x="12" y="57"/>
                      <a:pt x="12" y="57"/>
                      <a:pt x="11" y="58"/>
                    </a:cubicBezTo>
                    <a:cubicBezTo>
                      <a:pt x="11" y="58"/>
                      <a:pt x="10" y="59"/>
                      <a:pt x="9" y="59"/>
                    </a:cubicBezTo>
                    <a:cubicBezTo>
                      <a:pt x="9" y="59"/>
                      <a:pt x="9" y="59"/>
                      <a:pt x="9" y="60"/>
                    </a:cubicBezTo>
                    <a:cubicBezTo>
                      <a:pt x="9" y="60"/>
                      <a:pt x="8" y="60"/>
                      <a:pt x="8" y="61"/>
                    </a:cubicBezTo>
                    <a:cubicBezTo>
                      <a:pt x="8" y="61"/>
                      <a:pt x="8" y="61"/>
                      <a:pt x="8" y="61"/>
                    </a:cubicBezTo>
                    <a:cubicBezTo>
                      <a:pt x="7" y="62"/>
                      <a:pt x="7" y="62"/>
                      <a:pt x="7" y="62"/>
                    </a:cubicBezTo>
                    <a:cubicBezTo>
                      <a:pt x="7" y="62"/>
                      <a:pt x="7" y="62"/>
                      <a:pt x="7" y="62"/>
                    </a:cubicBezTo>
                    <a:cubicBezTo>
                      <a:pt x="7" y="62"/>
                      <a:pt x="6" y="62"/>
                      <a:pt x="6" y="62"/>
                    </a:cubicBezTo>
                    <a:cubicBezTo>
                      <a:pt x="6" y="63"/>
                      <a:pt x="6" y="63"/>
                      <a:pt x="6" y="63"/>
                    </a:cubicBezTo>
                    <a:cubicBezTo>
                      <a:pt x="6" y="63"/>
                      <a:pt x="5" y="63"/>
                      <a:pt x="5" y="64"/>
                    </a:cubicBezTo>
                    <a:cubicBezTo>
                      <a:pt x="5" y="64"/>
                      <a:pt x="5" y="65"/>
                      <a:pt x="5" y="65"/>
                    </a:cubicBezTo>
                    <a:cubicBezTo>
                      <a:pt x="5" y="66"/>
                      <a:pt x="4" y="66"/>
                      <a:pt x="4" y="67"/>
                    </a:cubicBezTo>
                    <a:cubicBezTo>
                      <a:pt x="4" y="67"/>
                      <a:pt x="4" y="68"/>
                      <a:pt x="4" y="68"/>
                    </a:cubicBezTo>
                    <a:cubicBezTo>
                      <a:pt x="4" y="68"/>
                      <a:pt x="4" y="69"/>
                      <a:pt x="4" y="69"/>
                    </a:cubicBezTo>
                    <a:cubicBezTo>
                      <a:pt x="3" y="70"/>
                      <a:pt x="4" y="70"/>
                      <a:pt x="4" y="70"/>
                    </a:cubicBezTo>
                    <a:cubicBezTo>
                      <a:pt x="4" y="71"/>
                      <a:pt x="4" y="71"/>
                      <a:pt x="4" y="72"/>
                    </a:cubicBezTo>
                    <a:cubicBezTo>
                      <a:pt x="4" y="72"/>
                      <a:pt x="4" y="73"/>
                      <a:pt x="4" y="73"/>
                    </a:cubicBezTo>
                    <a:cubicBezTo>
                      <a:pt x="3" y="74"/>
                      <a:pt x="3" y="74"/>
                      <a:pt x="3" y="75"/>
                    </a:cubicBezTo>
                    <a:cubicBezTo>
                      <a:pt x="3" y="75"/>
                      <a:pt x="3" y="75"/>
                      <a:pt x="3" y="76"/>
                    </a:cubicBezTo>
                    <a:cubicBezTo>
                      <a:pt x="3" y="76"/>
                      <a:pt x="3" y="77"/>
                      <a:pt x="3" y="77"/>
                    </a:cubicBezTo>
                    <a:cubicBezTo>
                      <a:pt x="3" y="78"/>
                      <a:pt x="2" y="78"/>
                      <a:pt x="2" y="79"/>
                    </a:cubicBezTo>
                    <a:cubicBezTo>
                      <a:pt x="2" y="80"/>
                      <a:pt x="2" y="80"/>
                      <a:pt x="2" y="81"/>
                    </a:cubicBezTo>
                    <a:cubicBezTo>
                      <a:pt x="2" y="81"/>
                      <a:pt x="2" y="81"/>
                      <a:pt x="2" y="81"/>
                    </a:cubicBezTo>
                    <a:cubicBezTo>
                      <a:pt x="2" y="82"/>
                      <a:pt x="2" y="82"/>
                      <a:pt x="2" y="82"/>
                    </a:cubicBezTo>
                    <a:cubicBezTo>
                      <a:pt x="2" y="84"/>
                      <a:pt x="2" y="85"/>
                      <a:pt x="1" y="87"/>
                    </a:cubicBezTo>
                    <a:cubicBezTo>
                      <a:pt x="1" y="87"/>
                      <a:pt x="1" y="88"/>
                      <a:pt x="1" y="88"/>
                    </a:cubicBezTo>
                    <a:cubicBezTo>
                      <a:pt x="1" y="89"/>
                      <a:pt x="1" y="89"/>
                      <a:pt x="1" y="89"/>
                    </a:cubicBezTo>
                    <a:cubicBezTo>
                      <a:pt x="1" y="90"/>
                      <a:pt x="1" y="91"/>
                      <a:pt x="1" y="91"/>
                    </a:cubicBezTo>
                    <a:cubicBezTo>
                      <a:pt x="1" y="92"/>
                      <a:pt x="1" y="93"/>
                      <a:pt x="1" y="94"/>
                    </a:cubicBezTo>
                    <a:cubicBezTo>
                      <a:pt x="1" y="95"/>
                      <a:pt x="1" y="96"/>
                      <a:pt x="1" y="97"/>
                    </a:cubicBezTo>
                    <a:cubicBezTo>
                      <a:pt x="1" y="97"/>
                      <a:pt x="1" y="98"/>
                      <a:pt x="1" y="98"/>
                    </a:cubicBezTo>
                    <a:cubicBezTo>
                      <a:pt x="1" y="98"/>
                      <a:pt x="1" y="99"/>
                      <a:pt x="1" y="99"/>
                    </a:cubicBezTo>
                    <a:cubicBezTo>
                      <a:pt x="0" y="101"/>
                      <a:pt x="1" y="103"/>
                      <a:pt x="1" y="106"/>
                    </a:cubicBezTo>
                    <a:cubicBezTo>
                      <a:pt x="0" y="107"/>
                      <a:pt x="0" y="110"/>
                      <a:pt x="0" y="111"/>
                    </a:cubicBezTo>
                    <a:cubicBezTo>
                      <a:pt x="0" y="112"/>
                      <a:pt x="0" y="112"/>
                      <a:pt x="0" y="113"/>
                    </a:cubicBezTo>
                    <a:cubicBezTo>
                      <a:pt x="0" y="113"/>
                      <a:pt x="1" y="114"/>
                      <a:pt x="1" y="114"/>
                    </a:cubicBezTo>
                    <a:cubicBezTo>
                      <a:pt x="1" y="115"/>
                      <a:pt x="1" y="116"/>
                      <a:pt x="0" y="117"/>
                    </a:cubicBezTo>
                    <a:cubicBezTo>
                      <a:pt x="0" y="118"/>
                      <a:pt x="0" y="118"/>
                      <a:pt x="0" y="119"/>
                    </a:cubicBezTo>
                    <a:cubicBezTo>
                      <a:pt x="0" y="120"/>
                      <a:pt x="0" y="120"/>
                      <a:pt x="1" y="121"/>
                    </a:cubicBezTo>
                    <a:cubicBezTo>
                      <a:pt x="1" y="122"/>
                      <a:pt x="1" y="123"/>
                      <a:pt x="0" y="123"/>
                    </a:cubicBezTo>
                    <a:cubicBezTo>
                      <a:pt x="0" y="124"/>
                      <a:pt x="0" y="124"/>
                      <a:pt x="1" y="125"/>
                    </a:cubicBezTo>
                    <a:cubicBezTo>
                      <a:pt x="1" y="126"/>
                      <a:pt x="1" y="127"/>
                      <a:pt x="1" y="128"/>
                    </a:cubicBezTo>
                    <a:cubicBezTo>
                      <a:pt x="1" y="129"/>
                      <a:pt x="1" y="130"/>
                      <a:pt x="1" y="131"/>
                    </a:cubicBezTo>
                    <a:cubicBezTo>
                      <a:pt x="1" y="131"/>
                      <a:pt x="1" y="131"/>
                      <a:pt x="1" y="131"/>
                    </a:cubicBezTo>
                    <a:cubicBezTo>
                      <a:pt x="2" y="133"/>
                      <a:pt x="2" y="136"/>
                      <a:pt x="3" y="138"/>
                    </a:cubicBezTo>
                    <a:cubicBezTo>
                      <a:pt x="3" y="139"/>
                      <a:pt x="3" y="139"/>
                      <a:pt x="3" y="139"/>
                    </a:cubicBezTo>
                    <a:cubicBezTo>
                      <a:pt x="3" y="141"/>
                      <a:pt x="3" y="142"/>
                      <a:pt x="4" y="143"/>
                    </a:cubicBezTo>
                    <a:cubicBezTo>
                      <a:pt x="4" y="143"/>
                      <a:pt x="4" y="143"/>
                      <a:pt x="4" y="144"/>
                    </a:cubicBezTo>
                    <a:cubicBezTo>
                      <a:pt x="4" y="144"/>
                      <a:pt x="4" y="144"/>
                      <a:pt x="4" y="145"/>
                    </a:cubicBezTo>
                    <a:cubicBezTo>
                      <a:pt x="5" y="145"/>
                      <a:pt x="5" y="145"/>
                      <a:pt x="5" y="145"/>
                    </a:cubicBezTo>
                    <a:cubicBezTo>
                      <a:pt x="5" y="145"/>
                      <a:pt x="5" y="146"/>
                      <a:pt x="5" y="146"/>
                    </a:cubicBezTo>
                    <a:cubicBezTo>
                      <a:pt x="6" y="146"/>
                      <a:pt x="6" y="146"/>
                      <a:pt x="6" y="146"/>
                    </a:cubicBezTo>
                    <a:cubicBezTo>
                      <a:pt x="6" y="147"/>
                      <a:pt x="6" y="147"/>
                      <a:pt x="6" y="147"/>
                    </a:cubicBezTo>
                    <a:cubicBezTo>
                      <a:pt x="6" y="148"/>
                      <a:pt x="6" y="148"/>
                      <a:pt x="6" y="148"/>
                    </a:cubicBezTo>
                    <a:cubicBezTo>
                      <a:pt x="6" y="148"/>
                      <a:pt x="7" y="148"/>
                      <a:pt x="7" y="148"/>
                    </a:cubicBezTo>
                    <a:cubicBezTo>
                      <a:pt x="7" y="149"/>
                      <a:pt x="7" y="149"/>
                      <a:pt x="7" y="149"/>
                    </a:cubicBezTo>
                    <a:cubicBezTo>
                      <a:pt x="8" y="149"/>
                      <a:pt x="8" y="150"/>
                      <a:pt x="8" y="150"/>
                    </a:cubicBezTo>
                    <a:cubicBezTo>
                      <a:pt x="8" y="150"/>
                      <a:pt x="9" y="150"/>
                      <a:pt x="9" y="150"/>
                    </a:cubicBezTo>
                    <a:cubicBezTo>
                      <a:pt x="9" y="151"/>
                      <a:pt x="9" y="151"/>
                      <a:pt x="10" y="151"/>
                    </a:cubicBezTo>
                    <a:cubicBezTo>
                      <a:pt x="10" y="151"/>
                      <a:pt x="10" y="151"/>
                      <a:pt x="10" y="152"/>
                    </a:cubicBezTo>
                    <a:cubicBezTo>
                      <a:pt x="11" y="152"/>
                      <a:pt x="11" y="152"/>
                      <a:pt x="11" y="152"/>
                    </a:cubicBezTo>
                    <a:cubicBezTo>
                      <a:pt x="11" y="153"/>
                      <a:pt x="12" y="153"/>
                      <a:pt x="12" y="153"/>
                    </a:cubicBezTo>
                    <a:cubicBezTo>
                      <a:pt x="12" y="153"/>
                      <a:pt x="13" y="154"/>
                      <a:pt x="13" y="154"/>
                    </a:cubicBezTo>
                    <a:cubicBezTo>
                      <a:pt x="13" y="154"/>
                      <a:pt x="13" y="154"/>
                      <a:pt x="14" y="154"/>
                    </a:cubicBezTo>
                    <a:cubicBezTo>
                      <a:pt x="14" y="154"/>
                      <a:pt x="15" y="154"/>
                      <a:pt x="15" y="155"/>
                    </a:cubicBezTo>
                    <a:cubicBezTo>
                      <a:pt x="15" y="155"/>
                      <a:pt x="15" y="155"/>
                      <a:pt x="16" y="155"/>
                    </a:cubicBezTo>
                    <a:cubicBezTo>
                      <a:pt x="16" y="155"/>
                      <a:pt x="16" y="155"/>
                      <a:pt x="16" y="155"/>
                    </a:cubicBezTo>
                    <a:cubicBezTo>
                      <a:pt x="16" y="155"/>
                      <a:pt x="16" y="156"/>
                      <a:pt x="17" y="156"/>
                    </a:cubicBezTo>
                    <a:cubicBezTo>
                      <a:pt x="18" y="156"/>
                      <a:pt x="19" y="156"/>
                      <a:pt x="19" y="156"/>
                    </a:cubicBezTo>
                    <a:cubicBezTo>
                      <a:pt x="20" y="157"/>
                      <a:pt x="21" y="157"/>
                      <a:pt x="22" y="157"/>
                    </a:cubicBezTo>
                    <a:cubicBezTo>
                      <a:pt x="22" y="158"/>
                      <a:pt x="23" y="157"/>
                      <a:pt x="23" y="158"/>
                    </a:cubicBezTo>
                    <a:cubicBezTo>
                      <a:pt x="24" y="158"/>
                      <a:pt x="24" y="158"/>
                      <a:pt x="25" y="158"/>
                    </a:cubicBezTo>
                    <a:cubicBezTo>
                      <a:pt x="25" y="158"/>
                      <a:pt x="25" y="158"/>
                      <a:pt x="26" y="158"/>
                    </a:cubicBezTo>
                    <a:cubicBezTo>
                      <a:pt x="26" y="158"/>
                      <a:pt x="27" y="159"/>
                      <a:pt x="27" y="159"/>
                    </a:cubicBezTo>
                    <a:cubicBezTo>
                      <a:pt x="28" y="159"/>
                      <a:pt x="28" y="159"/>
                      <a:pt x="28" y="159"/>
                    </a:cubicBezTo>
                    <a:cubicBezTo>
                      <a:pt x="29" y="159"/>
                      <a:pt x="30" y="159"/>
                      <a:pt x="31" y="160"/>
                    </a:cubicBezTo>
                    <a:cubicBezTo>
                      <a:pt x="31" y="160"/>
                      <a:pt x="31" y="159"/>
                      <a:pt x="31" y="159"/>
                    </a:cubicBezTo>
                    <a:cubicBezTo>
                      <a:pt x="32" y="160"/>
                      <a:pt x="33" y="160"/>
                      <a:pt x="34" y="160"/>
                    </a:cubicBezTo>
                    <a:cubicBezTo>
                      <a:pt x="34" y="160"/>
                      <a:pt x="35" y="160"/>
                      <a:pt x="36" y="161"/>
                    </a:cubicBezTo>
                    <a:cubicBezTo>
                      <a:pt x="36" y="161"/>
                      <a:pt x="37" y="161"/>
                      <a:pt x="37" y="161"/>
                    </a:cubicBezTo>
                    <a:cubicBezTo>
                      <a:pt x="37" y="161"/>
                      <a:pt x="38" y="161"/>
                      <a:pt x="38" y="161"/>
                    </a:cubicBezTo>
                    <a:cubicBezTo>
                      <a:pt x="38" y="161"/>
                      <a:pt x="39" y="161"/>
                      <a:pt x="39" y="162"/>
                    </a:cubicBezTo>
                    <a:cubicBezTo>
                      <a:pt x="39" y="162"/>
                      <a:pt x="40" y="162"/>
                      <a:pt x="40" y="162"/>
                    </a:cubicBezTo>
                    <a:cubicBezTo>
                      <a:pt x="40" y="162"/>
                      <a:pt x="40" y="162"/>
                      <a:pt x="41" y="163"/>
                    </a:cubicBezTo>
                    <a:cubicBezTo>
                      <a:pt x="41" y="163"/>
                      <a:pt x="41" y="163"/>
                      <a:pt x="41" y="163"/>
                    </a:cubicBezTo>
                    <a:cubicBezTo>
                      <a:pt x="41" y="164"/>
                      <a:pt x="41" y="164"/>
                      <a:pt x="41" y="164"/>
                    </a:cubicBezTo>
                    <a:cubicBezTo>
                      <a:pt x="42" y="165"/>
                      <a:pt x="42" y="165"/>
                      <a:pt x="42" y="165"/>
                    </a:cubicBezTo>
                    <a:cubicBezTo>
                      <a:pt x="42" y="166"/>
                      <a:pt x="42" y="166"/>
                      <a:pt x="42" y="167"/>
                    </a:cubicBezTo>
                    <a:cubicBezTo>
                      <a:pt x="42" y="167"/>
                      <a:pt x="42" y="168"/>
                      <a:pt x="43" y="169"/>
                    </a:cubicBezTo>
                    <a:cubicBezTo>
                      <a:pt x="43" y="170"/>
                      <a:pt x="43" y="172"/>
                      <a:pt x="43" y="173"/>
                    </a:cubicBezTo>
                    <a:cubicBezTo>
                      <a:pt x="43" y="173"/>
                      <a:pt x="43" y="174"/>
                      <a:pt x="43" y="175"/>
                    </a:cubicBezTo>
                    <a:cubicBezTo>
                      <a:pt x="43" y="175"/>
                      <a:pt x="43" y="176"/>
                      <a:pt x="42" y="176"/>
                    </a:cubicBezTo>
                    <a:cubicBezTo>
                      <a:pt x="42" y="177"/>
                      <a:pt x="42" y="177"/>
                      <a:pt x="42" y="177"/>
                    </a:cubicBezTo>
                    <a:cubicBezTo>
                      <a:pt x="42" y="178"/>
                      <a:pt x="42" y="179"/>
                      <a:pt x="42" y="179"/>
                    </a:cubicBezTo>
                    <a:cubicBezTo>
                      <a:pt x="42" y="179"/>
                      <a:pt x="42" y="180"/>
                      <a:pt x="42" y="180"/>
                    </a:cubicBezTo>
                    <a:cubicBezTo>
                      <a:pt x="42" y="181"/>
                      <a:pt x="43" y="182"/>
                      <a:pt x="42" y="182"/>
                    </a:cubicBezTo>
                    <a:cubicBezTo>
                      <a:pt x="42" y="184"/>
                      <a:pt x="42" y="185"/>
                      <a:pt x="42" y="187"/>
                    </a:cubicBezTo>
                    <a:cubicBezTo>
                      <a:pt x="42" y="187"/>
                      <a:pt x="42" y="188"/>
                      <a:pt x="42" y="189"/>
                    </a:cubicBezTo>
                    <a:cubicBezTo>
                      <a:pt x="42" y="189"/>
                      <a:pt x="41" y="190"/>
                      <a:pt x="41" y="190"/>
                    </a:cubicBezTo>
                    <a:cubicBezTo>
                      <a:pt x="41" y="190"/>
                      <a:pt x="41" y="191"/>
                      <a:pt x="41" y="191"/>
                    </a:cubicBezTo>
                    <a:cubicBezTo>
                      <a:pt x="41" y="192"/>
                      <a:pt x="41" y="192"/>
                      <a:pt x="40" y="193"/>
                    </a:cubicBezTo>
                    <a:cubicBezTo>
                      <a:pt x="40" y="193"/>
                      <a:pt x="40" y="193"/>
                      <a:pt x="40" y="193"/>
                    </a:cubicBezTo>
                    <a:cubicBezTo>
                      <a:pt x="40" y="194"/>
                      <a:pt x="40" y="194"/>
                      <a:pt x="40" y="195"/>
                    </a:cubicBezTo>
                    <a:cubicBezTo>
                      <a:pt x="40" y="195"/>
                      <a:pt x="42" y="196"/>
                      <a:pt x="42" y="196"/>
                    </a:cubicBezTo>
                    <a:cubicBezTo>
                      <a:pt x="43" y="196"/>
                      <a:pt x="43" y="196"/>
                      <a:pt x="43" y="196"/>
                    </a:cubicBezTo>
                    <a:cubicBezTo>
                      <a:pt x="44" y="196"/>
                      <a:pt x="44" y="197"/>
                      <a:pt x="44" y="197"/>
                    </a:cubicBezTo>
                    <a:cubicBezTo>
                      <a:pt x="45" y="197"/>
                      <a:pt x="46" y="196"/>
                      <a:pt x="47" y="196"/>
                    </a:cubicBezTo>
                    <a:cubicBezTo>
                      <a:pt x="47" y="196"/>
                      <a:pt x="47" y="196"/>
                      <a:pt x="48" y="195"/>
                    </a:cubicBezTo>
                    <a:cubicBezTo>
                      <a:pt x="49" y="194"/>
                      <a:pt x="51" y="193"/>
                      <a:pt x="52" y="192"/>
                    </a:cubicBezTo>
                    <a:cubicBezTo>
                      <a:pt x="52" y="191"/>
                      <a:pt x="52" y="191"/>
                      <a:pt x="53" y="191"/>
                    </a:cubicBezTo>
                    <a:cubicBezTo>
                      <a:pt x="53" y="190"/>
                      <a:pt x="53" y="190"/>
                      <a:pt x="53" y="190"/>
                    </a:cubicBezTo>
                    <a:cubicBezTo>
                      <a:pt x="53" y="190"/>
                      <a:pt x="53" y="189"/>
                      <a:pt x="53" y="189"/>
                    </a:cubicBezTo>
                    <a:cubicBezTo>
                      <a:pt x="54" y="189"/>
                      <a:pt x="54" y="189"/>
                      <a:pt x="54" y="188"/>
                    </a:cubicBezTo>
                    <a:cubicBezTo>
                      <a:pt x="54" y="188"/>
                      <a:pt x="55" y="187"/>
                      <a:pt x="55" y="187"/>
                    </a:cubicBezTo>
                    <a:cubicBezTo>
                      <a:pt x="55" y="186"/>
                      <a:pt x="55" y="186"/>
                      <a:pt x="56" y="185"/>
                    </a:cubicBezTo>
                    <a:cubicBezTo>
                      <a:pt x="56" y="185"/>
                      <a:pt x="56" y="185"/>
                      <a:pt x="56" y="185"/>
                    </a:cubicBezTo>
                    <a:cubicBezTo>
                      <a:pt x="57" y="184"/>
                      <a:pt x="57" y="184"/>
                      <a:pt x="57" y="183"/>
                    </a:cubicBezTo>
                    <a:cubicBezTo>
                      <a:pt x="57" y="183"/>
                      <a:pt x="57" y="183"/>
                      <a:pt x="57" y="182"/>
                    </a:cubicBezTo>
                    <a:cubicBezTo>
                      <a:pt x="57" y="182"/>
                      <a:pt x="57" y="182"/>
                      <a:pt x="58" y="181"/>
                    </a:cubicBezTo>
                    <a:cubicBezTo>
                      <a:pt x="58" y="181"/>
                      <a:pt x="58" y="180"/>
                      <a:pt x="58" y="180"/>
                    </a:cubicBezTo>
                    <a:cubicBezTo>
                      <a:pt x="59" y="179"/>
                      <a:pt x="59" y="179"/>
                      <a:pt x="59" y="178"/>
                    </a:cubicBezTo>
                    <a:cubicBezTo>
                      <a:pt x="59" y="178"/>
                      <a:pt x="60" y="178"/>
                      <a:pt x="60" y="177"/>
                    </a:cubicBezTo>
                    <a:cubicBezTo>
                      <a:pt x="60" y="177"/>
                      <a:pt x="60" y="177"/>
                      <a:pt x="60" y="176"/>
                    </a:cubicBezTo>
                    <a:cubicBezTo>
                      <a:pt x="60" y="176"/>
                      <a:pt x="61" y="175"/>
                      <a:pt x="61" y="175"/>
                    </a:cubicBezTo>
                    <a:cubicBezTo>
                      <a:pt x="61" y="175"/>
                      <a:pt x="61" y="174"/>
                      <a:pt x="61" y="173"/>
                    </a:cubicBezTo>
                    <a:cubicBezTo>
                      <a:pt x="62" y="173"/>
                      <a:pt x="62" y="173"/>
                      <a:pt x="62" y="173"/>
                    </a:cubicBezTo>
                    <a:cubicBezTo>
                      <a:pt x="62" y="172"/>
                      <a:pt x="62" y="172"/>
                      <a:pt x="63" y="172"/>
                    </a:cubicBezTo>
                    <a:cubicBezTo>
                      <a:pt x="63" y="171"/>
                      <a:pt x="63" y="171"/>
                      <a:pt x="63" y="171"/>
                    </a:cubicBezTo>
                    <a:cubicBezTo>
                      <a:pt x="63" y="170"/>
                      <a:pt x="64" y="170"/>
                      <a:pt x="64" y="170"/>
                    </a:cubicBezTo>
                    <a:cubicBezTo>
                      <a:pt x="64" y="169"/>
                      <a:pt x="64" y="169"/>
                      <a:pt x="65" y="168"/>
                    </a:cubicBezTo>
                    <a:cubicBezTo>
                      <a:pt x="65" y="168"/>
                      <a:pt x="65" y="168"/>
                      <a:pt x="65" y="168"/>
                    </a:cubicBezTo>
                    <a:cubicBezTo>
                      <a:pt x="65" y="168"/>
                      <a:pt x="65" y="167"/>
                      <a:pt x="65" y="167"/>
                    </a:cubicBezTo>
                    <a:cubicBezTo>
                      <a:pt x="65" y="167"/>
                      <a:pt x="65" y="167"/>
                      <a:pt x="65" y="166"/>
                    </a:cubicBezTo>
                    <a:cubicBezTo>
                      <a:pt x="65" y="166"/>
                      <a:pt x="66" y="165"/>
                      <a:pt x="66" y="165"/>
                    </a:cubicBezTo>
                    <a:cubicBezTo>
                      <a:pt x="66" y="165"/>
                      <a:pt x="66" y="164"/>
                      <a:pt x="66" y="164"/>
                    </a:cubicBezTo>
                    <a:cubicBezTo>
                      <a:pt x="66" y="164"/>
                      <a:pt x="66" y="163"/>
                      <a:pt x="66" y="163"/>
                    </a:cubicBezTo>
                    <a:cubicBezTo>
                      <a:pt x="67" y="163"/>
                      <a:pt x="67" y="162"/>
                      <a:pt x="67" y="162"/>
                    </a:cubicBezTo>
                    <a:cubicBezTo>
                      <a:pt x="67" y="162"/>
                      <a:pt x="68" y="162"/>
                      <a:pt x="68" y="162"/>
                    </a:cubicBezTo>
                    <a:cubicBezTo>
                      <a:pt x="68" y="161"/>
                      <a:pt x="69" y="161"/>
                      <a:pt x="69" y="161"/>
                    </a:cubicBezTo>
                    <a:cubicBezTo>
                      <a:pt x="70" y="161"/>
                      <a:pt x="70" y="161"/>
                      <a:pt x="71" y="161"/>
                    </a:cubicBezTo>
                    <a:cubicBezTo>
                      <a:pt x="71" y="161"/>
                      <a:pt x="72" y="160"/>
                      <a:pt x="72" y="160"/>
                    </a:cubicBezTo>
                    <a:cubicBezTo>
                      <a:pt x="73" y="160"/>
                      <a:pt x="73" y="160"/>
                      <a:pt x="73" y="160"/>
                    </a:cubicBezTo>
                    <a:cubicBezTo>
                      <a:pt x="73" y="160"/>
                      <a:pt x="74" y="160"/>
                      <a:pt x="74" y="160"/>
                    </a:cubicBezTo>
                    <a:cubicBezTo>
                      <a:pt x="74" y="160"/>
                      <a:pt x="75" y="160"/>
                      <a:pt x="75" y="160"/>
                    </a:cubicBezTo>
                    <a:cubicBezTo>
                      <a:pt x="75" y="160"/>
                      <a:pt x="75" y="159"/>
                      <a:pt x="76" y="159"/>
                    </a:cubicBezTo>
                    <a:cubicBezTo>
                      <a:pt x="76" y="159"/>
                      <a:pt x="76" y="159"/>
                      <a:pt x="76" y="159"/>
                    </a:cubicBezTo>
                    <a:cubicBezTo>
                      <a:pt x="77" y="159"/>
                      <a:pt x="77" y="159"/>
                      <a:pt x="77" y="158"/>
                    </a:cubicBezTo>
                    <a:cubicBezTo>
                      <a:pt x="77" y="158"/>
                      <a:pt x="78" y="158"/>
                      <a:pt x="78" y="158"/>
                    </a:cubicBezTo>
                    <a:cubicBezTo>
                      <a:pt x="78" y="158"/>
                      <a:pt x="79" y="158"/>
                      <a:pt x="79" y="158"/>
                    </a:cubicBezTo>
                    <a:cubicBezTo>
                      <a:pt x="79" y="158"/>
                      <a:pt x="80" y="158"/>
                      <a:pt x="80" y="158"/>
                    </a:cubicBezTo>
                    <a:cubicBezTo>
                      <a:pt x="80" y="158"/>
                      <a:pt x="81" y="157"/>
                      <a:pt x="81" y="157"/>
                    </a:cubicBezTo>
                    <a:cubicBezTo>
                      <a:pt x="81" y="157"/>
                      <a:pt x="82" y="157"/>
                      <a:pt x="82" y="157"/>
                    </a:cubicBezTo>
                    <a:cubicBezTo>
                      <a:pt x="83" y="157"/>
                      <a:pt x="83" y="156"/>
                      <a:pt x="84" y="156"/>
                    </a:cubicBezTo>
                    <a:cubicBezTo>
                      <a:pt x="84" y="156"/>
                      <a:pt x="85" y="156"/>
                      <a:pt x="85" y="156"/>
                    </a:cubicBezTo>
                    <a:cubicBezTo>
                      <a:pt x="85" y="156"/>
                      <a:pt x="85" y="155"/>
                      <a:pt x="85" y="155"/>
                    </a:cubicBezTo>
                    <a:cubicBezTo>
                      <a:pt x="86" y="155"/>
                      <a:pt x="86" y="155"/>
                      <a:pt x="87" y="155"/>
                    </a:cubicBezTo>
                    <a:cubicBezTo>
                      <a:pt x="87" y="154"/>
                      <a:pt x="88" y="154"/>
                      <a:pt x="88" y="154"/>
                    </a:cubicBezTo>
                    <a:cubicBezTo>
                      <a:pt x="89" y="153"/>
                      <a:pt x="89" y="153"/>
                      <a:pt x="89" y="153"/>
                    </a:cubicBezTo>
                    <a:cubicBezTo>
                      <a:pt x="90" y="152"/>
                      <a:pt x="90" y="152"/>
                      <a:pt x="91" y="152"/>
                    </a:cubicBezTo>
                    <a:cubicBezTo>
                      <a:pt x="91" y="151"/>
                      <a:pt x="92" y="151"/>
                      <a:pt x="92" y="151"/>
                    </a:cubicBezTo>
                    <a:cubicBezTo>
                      <a:pt x="92" y="151"/>
                      <a:pt x="93" y="150"/>
                      <a:pt x="93" y="150"/>
                    </a:cubicBezTo>
                    <a:cubicBezTo>
                      <a:pt x="93" y="150"/>
                      <a:pt x="93" y="150"/>
                      <a:pt x="94" y="150"/>
                    </a:cubicBezTo>
                    <a:cubicBezTo>
                      <a:pt x="94" y="150"/>
                      <a:pt x="94" y="149"/>
                      <a:pt x="94" y="149"/>
                    </a:cubicBezTo>
                    <a:cubicBezTo>
                      <a:pt x="94" y="149"/>
                      <a:pt x="95" y="149"/>
                      <a:pt x="95" y="149"/>
                    </a:cubicBezTo>
                    <a:cubicBezTo>
                      <a:pt x="95" y="149"/>
                      <a:pt x="95" y="148"/>
                      <a:pt x="95" y="148"/>
                    </a:cubicBezTo>
                    <a:cubicBezTo>
                      <a:pt x="96" y="148"/>
                      <a:pt x="96" y="148"/>
                      <a:pt x="96" y="148"/>
                    </a:cubicBezTo>
                    <a:cubicBezTo>
                      <a:pt x="97" y="147"/>
                      <a:pt x="97" y="147"/>
                      <a:pt x="98" y="146"/>
                    </a:cubicBezTo>
                    <a:cubicBezTo>
                      <a:pt x="98" y="146"/>
                      <a:pt x="99" y="146"/>
                      <a:pt x="99" y="146"/>
                    </a:cubicBezTo>
                    <a:cubicBezTo>
                      <a:pt x="99" y="145"/>
                      <a:pt x="99" y="145"/>
                      <a:pt x="99" y="145"/>
                    </a:cubicBezTo>
                    <a:cubicBezTo>
                      <a:pt x="99" y="145"/>
                      <a:pt x="99" y="145"/>
                      <a:pt x="100" y="144"/>
                    </a:cubicBezTo>
                    <a:cubicBezTo>
                      <a:pt x="100" y="144"/>
                      <a:pt x="100" y="144"/>
                      <a:pt x="100" y="144"/>
                    </a:cubicBezTo>
                    <a:cubicBezTo>
                      <a:pt x="100" y="144"/>
                      <a:pt x="100" y="144"/>
                      <a:pt x="101" y="143"/>
                    </a:cubicBezTo>
                    <a:cubicBezTo>
                      <a:pt x="101" y="143"/>
                      <a:pt x="101" y="142"/>
                      <a:pt x="101" y="141"/>
                    </a:cubicBezTo>
                    <a:cubicBezTo>
                      <a:pt x="102" y="141"/>
                      <a:pt x="102" y="140"/>
                      <a:pt x="102" y="140"/>
                    </a:cubicBezTo>
                    <a:cubicBezTo>
                      <a:pt x="102" y="140"/>
                      <a:pt x="102" y="139"/>
                      <a:pt x="102" y="139"/>
                    </a:cubicBezTo>
                    <a:cubicBezTo>
                      <a:pt x="102" y="139"/>
                      <a:pt x="103" y="138"/>
                      <a:pt x="103" y="138"/>
                    </a:cubicBezTo>
                    <a:cubicBezTo>
                      <a:pt x="103" y="137"/>
                      <a:pt x="103" y="137"/>
                      <a:pt x="103" y="137"/>
                    </a:cubicBezTo>
                    <a:cubicBezTo>
                      <a:pt x="103" y="136"/>
                      <a:pt x="104" y="135"/>
                      <a:pt x="104" y="134"/>
                    </a:cubicBezTo>
                    <a:cubicBezTo>
                      <a:pt x="104" y="134"/>
                      <a:pt x="104" y="132"/>
                      <a:pt x="104" y="131"/>
                    </a:cubicBezTo>
                    <a:cubicBezTo>
                      <a:pt x="104" y="131"/>
                      <a:pt x="104" y="129"/>
                      <a:pt x="105" y="128"/>
                    </a:cubicBezTo>
                    <a:cubicBezTo>
                      <a:pt x="105" y="128"/>
                      <a:pt x="105" y="127"/>
                      <a:pt x="105" y="126"/>
                    </a:cubicBezTo>
                    <a:cubicBezTo>
                      <a:pt x="105" y="126"/>
                      <a:pt x="105" y="126"/>
                      <a:pt x="105" y="126"/>
                    </a:cubicBezTo>
                    <a:cubicBezTo>
                      <a:pt x="106" y="126"/>
                      <a:pt x="106" y="126"/>
                      <a:pt x="107" y="126"/>
                    </a:cubicBezTo>
                    <a:cubicBezTo>
                      <a:pt x="107" y="126"/>
                      <a:pt x="108" y="126"/>
                      <a:pt x="108" y="126"/>
                    </a:cubicBezTo>
                    <a:cubicBezTo>
                      <a:pt x="108" y="126"/>
                      <a:pt x="108" y="126"/>
                      <a:pt x="108" y="126"/>
                    </a:cubicBezTo>
                    <a:cubicBezTo>
                      <a:pt x="109" y="126"/>
                      <a:pt x="110" y="126"/>
                      <a:pt x="110" y="126"/>
                    </a:cubicBezTo>
                    <a:cubicBezTo>
                      <a:pt x="110" y="126"/>
                      <a:pt x="111" y="127"/>
                      <a:pt x="111" y="127"/>
                    </a:cubicBezTo>
                    <a:cubicBezTo>
                      <a:pt x="111" y="127"/>
                      <a:pt x="112" y="127"/>
                      <a:pt x="112" y="127"/>
                    </a:cubicBezTo>
                    <a:cubicBezTo>
                      <a:pt x="113" y="127"/>
                      <a:pt x="113" y="127"/>
                      <a:pt x="113" y="127"/>
                    </a:cubicBezTo>
                    <a:cubicBezTo>
                      <a:pt x="113" y="127"/>
                      <a:pt x="114" y="127"/>
                      <a:pt x="114" y="127"/>
                    </a:cubicBezTo>
                    <a:cubicBezTo>
                      <a:pt x="115" y="127"/>
                      <a:pt x="115" y="127"/>
                      <a:pt x="115" y="127"/>
                    </a:cubicBezTo>
                    <a:cubicBezTo>
                      <a:pt x="115" y="127"/>
                      <a:pt x="116" y="127"/>
                      <a:pt x="116" y="127"/>
                    </a:cubicBezTo>
                    <a:cubicBezTo>
                      <a:pt x="116" y="128"/>
                      <a:pt x="117" y="127"/>
                      <a:pt x="117" y="127"/>
                    </a:cubicBezTo>
                    <a:cubicBezTo>
                      <a:pt x="117" y="127"/>
                      <a:pt x="118" y="127"/>
                      <a:pt x="118" y="128"/>
                    </a:cubicBezTo>
                    <a:cubicBezTo>
                      <a:pt x="118" y="127"/>
                      <a:pt x="119" y="127"/>
                      <a:pt x="119" y="127"/>
                    </a:cubicBezTo>
                    <a:cubicBezTo>
                      <a:pt x="120" y="128"/>
                      <a:pt x="121" y="127"/>
                      <a:pt x="122" y="127"/>
                    </a:cubicBezTo>
                    <a:cubicBezTo>
                      <a:pt x="122" y="127"/>
                      <a:pt x="122" y="127"/>
                      <a:pt x="123" y="127"/>
                    </a:cubicBezTo>
                    <a:cubicBezTo>
                      <a:pt x="123" y="127"/>
                      <a:pt x="123" y="127"/>
                      <a:pt x="123" y="127"/>
                    </a:cubicBezTo>
                    <a:cubicBezTo>
                      <a:pt x="124" y="127"/>
                      <a:pt x="124" y="127"/>
                      <a:pt x="125" y="127"/>
                    </a:cubicBezTo>
                    <a:cubicBezTo>
                      <a:pt x="126" y="127"/>
                      <a:pt x="127" y="127"/>
                      <a:pt x="128" y="126"/>
                    </a:cubicBezTo>
                    <a:cubicBezTo>
                      <a:pt x="129" y="126"/>
                      <a:pt x="129" y="126"/>
                      <a:pt x="130" y="126"/>
                    </a:cubicBezTo>
                    <a:cubicBezTo>
                      <a:pt x="130" y="126"/>
                      <a:pt x="130" y="126"/>
                      <a:pt x="131" y="126"/>
                    </a:cubicBezTo>
                    <a:cubicBezTo>
                      <a:pt x="131" y="126"/>
                      <a:pt x="131" y="126"/>
                      <a:pt x="132" y="126"/>
                    </a:cubicBezTo>
                    <a:cubicBezTo>
                      <a:pt x="132" y="126"/>
                      <a:pt x="132" y="126"/>
                      <a:pt x="132" y="126"/>
                    </a:cubicBezTo>
                    <a:cubicBezTo>
                      <a:pt x="133" y="126"/>
                      <a:pt x="134" y="126"/>
                      <a:pt x="134" y="125"/>
                    </a:cubicBezTo>
                    <a:cubicBezTo>
                      <a:pt x="134" y="125"/>
                      <a:pt x="135" y="125"/>
                      <a:pt x="135" y="125"/>
                    </a:cubicBezTo>
                    <a:cubicBezTo>
                      <a:pt x="136" y="125"/>
                      <a:pt x="136" y="126"/>
                      <a:pt x="136" y="127"/>
                    </a:cubicBezTo>
                    <a:cubicBezTo>
                      <a:pt x="138" y="128"/>
                      <a:pt x="139" y="130"/>
                      <a:pt x="140" y="131"/>
                    </a:cubicBezTo>
                    <a:cubicBezTo>
                      <a:pt x="140" y="131"/>
                      <a:pt x="141" y="132"/>
                      <a:pt x="141" y="132"/>
                    </a:cubicBezTo>
                    <a:cubicBezTo>
                      <a:pt x="141" y="133"/>
                      <a:pt x="142" y="133"/>
                      <a:pt x="142" y="134"/>
                    </a:cubicBezTo>
                    <a:cubicBezTo>
                      <a:pt x="143" y="134"/>
                      <a:pt x="143" y="134"/>
                      <a:pt x="143" y="134"/>
                    </a:cubicBezTo>
                    <a:cubicBezTo>
                      <a:pt x="144" y="135"/>
                      <a:pt x="144" y="135"/>
                      <a:pt x="144" y="136"/>
                    </a:cubicBezTo>
                    <a:cubicBezTo>
                      <a:pt x="144" y="136"/>
                      <a:pt x="144" y="136"/>
                      <a:pt x="144" y="136"/>
                    </a:cubicBezTo>
                    <a:cubicBezTo>
                      <a:pt x="145" y="137"/>
                      <a:pt x="145" y="137"/>
                      <a:pt x="146" y="138"/>
                    </a:cubicBezTo>
                    <a:cubicBezTo>
                      <a:pt x="146" y="138"/>
                      <a:pt x="147" y="139"/>
                      <a:pt x="147" y="139"/>
                    </a:cubicBezTo>
                    <a:cubicBezTo>
                      <a:pt x="147" y="139"/>
                      <a:pt x="147" y="140"/>
                      <a:pt x="148" y="140"/>
                    </a:cubicBezTo>
                    <a:cubicBezTo>
                      <a:pt x="148" y="140"/>
                      <a:pt x="148" y="140"/>
                      <a:pt x="148" y="140"/>
                    </a:cubicBezTo>
                    <a:cubicBezTo>
                      <a:pt x="148" y="140"/>
                      <a:pt x="148" y="140"/>
                      <a:pt x="148" y="140"/>
                    </a:cubicBezTo>
                    <a:cubicBezTo>
                      <a:pt x="149" y="141"/>
                      <a:pt x="149" y="141"/>
                      <a:pt x="150" y="142"/>
                    </a:cubicBezTo>
                    <a:cubicBezTo>
                      <a:pt x="151" y="144"/>
                      <a:pt x="153" y="145"/>
                      <a:pt x="155" y="147"/>
                    </a:cubicBezTo>
                    <a:cubicBezTo>
                      <a:pt x="155" y="147"/>
                      <a:pt x="156" y="148"/>
                      <a:pt x="156" y="148"/>
                    </a:cubicBezTo>
                    <a:cubicBezTo>
                      <a:pt x="157" y="148"/>
                      <a:pt x="157" y="149"/>
                      <a:pt x="158" y="149"/>
                    </a:cubicBezTo>
                    <a:cubicBezTo>
                      <a:pt x="158" y="149"/>
                      <a:pt x="159" y="150"/>
                      <a:pt x="159" y="150"/>
                    </a:cubicBezTo>
                    <a:cubicBezTo>
                      <a:pt x="159" y="150"/>
                      <a:pt x="159" y="150"/>
                      <a:pt x="159" y="150"/>
                    </a:cubicBezTo>
                    <a:cubicBezTo>
                      <a:pt x="160" y="150"/>
                      <a:pt x="160" y="150"/>
                      <a:pt x="160" y="150"/>
                    </a:cubicBezTo>
                    <a:cubicBezTo>
                      <a:pt x="161" y="150"/>
                      <a:pt x="161" y="150"/>
                      <a:pt x="161" y="150"/>
                    </a:cubicBezTo>
                    <a:cubicBezTo>
                      <a:pt x="161" y="151"/>
                      <a:pt x="162" y="151"/>
                      <a:pt x="162" y="151"/>
                    </a:cubicBezTo>
                    <a:cubicBezTo>
                      <a:pt x="162" y="151"/>
                      <a:pt x="163" y="151"/>
                      <a:pt x="163" y="151"/>
                    </a:cubicBezTo>
                    <a:cubicBezTo>
                      <a:pt x="163" y="151"/>
                      <a:pt x="165" y="149"/>
                      <a:pt x="165" y="149"/>
                    </a:cubicBezTo>
                    <a:cubicBezTo>
                      <a:pt x="165" y="149"/>
                      <a:pt x="166" y="148"/>
                      <a:pt x="166" y="148"/>
                    </a:cubicBezTo>
                    <a:cubicBezTo>
                      <a:pt x="166" y="147"/>
                      <a:pt x="164" y="146"/>
                      <a:pt x="164" y="145"/>
                    </a:cubicBezTo>
                    <a:cubicBezTo>
                      <a:pt x="164" y="145"/>
                      <a:pt x="164" y="144"/>
                      <a:pt x="164" y="144"/>
                    </a:cubicBezTo>
                    <a:cubicBezTo>
                      <a:pt x="163" y="143"/>
                      <a:pt x="163" y="143"/>
                      <a:pt x="163" y="143"/>
                    </a:cubicBezTo>
                    <a:cubicBezTo>
                      <a:pt x="162" y="142"/>
                      <a:pt x="162" y="141"/>
                      <a:pt x="162" y="140"/>
                    </a:cubicBezTo>
                    <a:cubicBezTo>
                      <a:pt x="162" y="139"/>
                      <a:pt x="162" y="138"/>
                      <a:pt x="162" y="138"/>
                    </a:cubicBezTo>
                    <a:cubicBezTo>
                      <a:pt x="161" y="136"/>
                      <a:pt x="161" y="132"/>
                      <a:pt x="162" y="130"/>
                    </a:cubicBezTo>
                    <a:cubicBezTo>
                      <a:pt x="162" y="130"/>
                      <a:pt x="162" y="129"/>
                      <a:pt x="162" y="129"/>
                    </a:cubicBezTo>
                    <a:cubicBezTo>
                      <a:pt x="162" y="129"/>
                      <a:pt x="162" y="128"/>
                      <a:pt x="162" y="128"/>
                    </a:cubicBezTo>
                    <a:cubicBezTo>
                      <a:pt x="162" y="128"/>
                      <a:pt x="162" y="127"/>
                      <a:pt x="162" y="127"/>
                    </a:cubicBezTo>
                    <a:cubicBezTo>
                      <a:pt x="163" y="125"/>
                      <a:pt x="163" y="124"/>
                      <a:pt x="164" y="122"/>
                    </a:cubicBezTo>
                    <a:cubicBezTo>
                      <a:pt x="164" y="122"/>
                      <a:pt x="164" y="121"/>
                      <a:pt x="164" y="121"/>
                    </a:cubicBezTo>
                    <a:cubicBezTo>
                      <a:pt x="164" y="120"/>
                      <a:pt x="164" y="119"/>
                      <a:pt x="164" y="118"/>
                    </a:cubicBezTo>
                    <a:cubicBezTo>
                      <a:pt x="164" y="118"/>
                      <a:pt x="165" y="118"/>
                      <a:pt x="165" y="118"/>
                    </a:cubicBezTo>
                    <a:cubicBezTo>
                      <a:pt x="165" y="117"/>
                      <a:pt x="165" y="117"/>
                      <a:pt x="165" y="116"/>
                    </a:cubicBezTo>
                    <a:cubicBezTo>
                      <a:pt x="166" y="116"/>
                      <a:pt x="166" y="116"/>
                      <a:pt x="166" y="115"/>
                    </a:cubicBezTo>
                    <a:cubicBezTo>
                      <a:pt x="167" y="115"/>
                      <a:pt x="168" y="115"/>
                      <a:pt x="168" y="115"/>
                    </a:cubicBezTo>
                    <a:cubicBezTo>
                      <a:pt x="168" y="115"/>
                      <a:pt x="169" y="114"/>
                      <a:pt x="169" y="114"/>
                    </a:cubicBezTo>
                    <a:cubicBezTo>
                      <a:pt x="169" y="114"/>
                      <a:pt x="170" y="114"/>
                      <a:pt x="170" y="114"/>
                    </a:cubicBezTo>
                    <a:cubicBezTo>
                      <a:pt x="170" y="114"/>
                      <a:pt x="171" y="113"/>
                      <a:pt x="171" y="113"/>
                    </a:cubicBezTo>
                    <a:cubicBezTo>
                      <a:pt x="172" y="113"/>
                      <a:pt x="172" y="113"/>
                      <a:pt x="172" y="113"/>
                    </a:cubicBezTo>
                    <a:cubicBezTo>
                      <a:pt x="173" y="113"/>
                      <a:pt x="173" y="112"/>
                      <a:pt x="173" y="112"/>
                    </a:cubicBezTo>
                    <a:cubicBezTo>
                      <a:pt x="174" y="112"/>
                      <a:pt x="174" y="112"/>
                      <a:pt x="175" y="112"/>
                    </a:cubicBezTo>
                    <a:cubicBezTo>
                      <a:pt x="175" y="111"/>
                      <a:pt x="175" y="111"/>
                      <a:pt x="176" y="111"/>
                    </a:cubicBezTo>
                    <a:cubicBezTo>
                      <a:pt x="176" y="111"/>
                      <a:pt x="176" y="111"/>
                      <a:pt x="176" y="111"/>
                    </a:cubicBezTo>
                    <a:cubicBezTo>
                      <a:pt x="176" y="110"/>
                      <a:pt x="177" y="110"/>
                      <a:pt x="177" y="110"/>
                    </a:cubicBezTo>
                    <a:cubicBezTo>
                      <a:pt x="177" y="110"/>
                      <a:pt x="177" y="110"/>
                      <a:pt x="177" y="110"/>
                    </a:cubicBezTo>
                    <a:cubicBezTo>
                      <a:pt x="178" y="110"/>
                      <a:pt x="178" y="109"/>
                      <a:pt x="178" y="109"/>
                    </a:cubicBezTo>
                    <a:cubicBezTo>
                      <a:pt x="179" y="109"/>
                      <a:pt x="179" y="109"/>
                      <a:pt x="179" y="108"/>
                    </a:cubicBezTo>
                    <a:cubicBezTo>
                      <a:pt x="179" y="108"/>
                      <a:pt x="180" y="107"/>
                      <a:pt x="180" y="107"/>
                    </a:cubicBezTo>
                    <a:cubicBezTo>
                      <a:pt x="180" y="107"/>
                      <a:pt x="181" y="106"/>
                      <a:pt x="182" y="106"/>
                    </a:cubicBezTo>
                    <a:cubicBezTo>
                      <a:pt x="182" y="106"/>
                      <a:pt x="182" y="105"/>
                      <a:pt x="182" y="105"/>
                    </a:cubicBezTo>
                    <a:cubicBezTo>
                      <a:pt x="182" y="105"/>
                      <a:pt x="183" y="104"/>
                      <a:pt x="183" y="104"/>
                    </a:cubicBezTo>
                    <a:cubicBezTo>
                      <a:pt x="184" y="103"/>
                      <a:pt x="184" y="103"/>
                      <a:pt x="184" y="102"/>
                    </a:cubicBezTo>
                    <a:cubicBezTo>
                      <a:pt x="184" y="102"/>
                      <a:pt x="185" y="101"/>
                      <a:pt x="185" y="101"/>
                    </a:cubicBezTo>
                    <a:cubicBezTo>
                      <a:pt x="185" y="101"/>
                      <a:pt x="185" y="101"/>
                      <a:pt x="185" y="101"/>
                    </a:cubicBezTo>
                    <a:cubicBezTo>
                      <a:pt x="185" y="100"/>
                      <a:pt x="186" y="99"/>
                      <a:pt x="187" y="98"/>
                    </a:cubicBezTo>
                    <a:cubicBezTo>
                      <a:pt x="187" y="97"/>
                      <a:pt x="187" y="95"/>
                      <a:pt x="188" y="94"/>
                    </a:cubicBezTo>
                    <a:cubicBezTo>
                      <a:pt x="188" y="94"/>
                      <a:pt x="188" y="93"/>
                      <a:pt x="188" y="93"/>
                    </a:cubicBezTo>
                    <a:cubicBezTo>
                      <a:pt x="188" y="92"/>
                      <a:pt x="188" y="92"/>
                      <a:pt x="188" y="92"/>
                    </a:cubicBezTo>
                    <a:cubicBezTo>
                      <a:pt x="188" y="92"/>
                      <a:pt x="189" y="91"/>
                      <a:pt x="189" y="91"/>
                    </a:cubicBezTo>
                    <a:cubicBezTo>
                      <a:pt x="189" y="90"/>
                      <a:pt x="189" y="90"/>
                      <a:pt x="189" y="90"/>
                    </a:cubicBezTo>
                    <a:cubicBezTo>
                      <a:pt x="189" y="89"/>
                      <a:pt x="189" y="89"/>
                      <a:pt x="189" y="89"/>
                    </a:cubicBezTo>
                    <a:cubicBezTo>
                      <a:pt x="189" y="88"/>
                      <a:pt x="189" y="88"/>
                      <a:pt x="189" y="88"/>
                    </a:cubicBezTo>
                    <a:cubicBezTo>
                      <a:pt x="190" y="87"/>
                      <a:pt x="190" y="87"/>
                      <a:pt x="190" y="86"/>
                    </a:cubicBezTo>
                    <a:cubicBezTo>
                      <a:pt x="190" y="86"/>
                      <a:pt x="190" y="85"/>
                      <a:pt x="190" y="85"/>
                    </a:cubicBezTo>
                    <a:cubicBezTo>
                      <a:pt x="190" y="84"/>
                      <a:pt x="191" y="83"/>
                      <a:pt x="191" y="82"/>
                    </a:cubicBezTo>
                    <a:cubicBezTo>
                      <a:pt x="191" y="82"/>
                      <a:pt x="191" y="82"/>
                      <a:pt x="191" y="82"/>
                    </a:cubicBezTo>
                    <a:cubicBezTo>
                      <a:pt x="191" y="82"/>
                      <a:pt x="191" y="81"/>
                      <a:pt x="191" y="81"/>
                    </a:cubicBezTo>
                    <a:cubicBezTo>
                      <a:pt x="191" y="81"/>
                      <a:pt x="191" y="80"/>
                      <a:pt x="191" y="80"/>
                    </a:cubicBezTo>
                    <a:cubicBezTo>
                      <a:pt x="191" y="79"/>
                      <a:pt x="191" y="79"/>
                      <a:pt x="191" y="78"/>
                    </a:cubicBezTo>
                    <a:cubicBezTo>
                      <a:pt x="191" y="77"/>
                      <a:pt x="191" y="76"/>
                      <a:pt x="191" y="75"/>
                    </a:cubicBezTo>
                    <a:cubicBezTo>
                      <a:pt x="191" y="75"/>
                      <a:pt x="191" y="74"/>
                      <a:pt x="191" y="74"/>
                    </a:cubicBezTo>
                    <a:cubicBezTo>
                      <a:pt x="191" y="74"/>
                      <a:pt x="191" y="73"/>
                      <a:pt x="191" y="73"/>
                    </a:cubicBezTo>
                    <a:cubicBezTo>
                      <a:pt x="191" y="73"/>
                      <a:pt x="191" y="72"/>
                      <a:pt x="191" y="72"/>
                    </a:cubicBezTo>
                    <a:cubicBezTo>
                      <a:pt x="191" y="71"/>
                      <a:pt x="191" y="70"/>
                      <a:pt x="191" y="70"/>
                    </a:cubicBezTo>
                    <a:close/>
                    <a:moveTo>
                      <a:pt x="2" y="114"/>
                    </a:moveTo>
                    <a:cubicBezTo>
                      <a:pt x="2" y="114"/>
                      <a:pt x="2" y="114"/>
                      <a:pt x="2" y="114"/>
                    </a:cubicBezTo>
                    <a:cubicBezTo>
                      <a:pt x="1" y="114"/>
                      <a:pt x="1" y="114"/>
                      <a:pt x="1" y="114"/>
                    </a:cubicBezTo>
                    <a:cubicBezTo>
                      <a:pt x="1" y="114"/>
                      <a:pt x="1" y="114"/>
                      <a:pt x="1" y="114"/>
                    </a:cubicBezTo>
                    <a:cubicBezTo>
                      <a:pt x="2" y="113"/>
                      <a:pt x="2" y="113"/>
                      <a:pt x="2" y="113"/>
                    </a:cubicBezTo>
                    <a:cubicBezTo>
                      <a:pt x="2" y="113"/>
                      <a:pt x="2" y="113"/>
                      <a:pt x="2" y="113"/>
                    </a:cubicBezTo>
                    <a:lnTo>
                      <a:pt x="2" y="114"/>
                    </a:lnTo>
                    <a:close/>
                    <a:moveTo>
                      <a:pt x="4" y="109"/>
                    </a:moveTo>
                    <a:cubicBezTo>
                      <a:pt x="4" y="109"/>
                      <a:pt x="4" y="109"/>
                      <a:pt x="4" y="109"/>
                    </a:cubicBezTo>
                    <a:cubicBezTo>
                      <a:pt x="4" y="109"/>
                      <a:pt x="4" y="109"/>
                      <a:pt x="4" y="109"/>
                    </a:cubicBezTo>
                    <a:close/>
                    <a:moveTo>
                      <a:pt x="45" y="185"/>
                    </a:moveTo>
                    <a:cubicBezTo>
                      <a:pt x="46" y="185"/>
                      <a:pt x="45" y="185"/>
                      <a:pt x="46" y="185"/>
                    </a:cubicBezTo>
                    <a:cubicBezTo>
                      <a:pt x="45" y="185"/>
                      <a:pt x="46" y="185"/>
                      <a:pt x="45" y="185"/>
                    </a:cubicBezTo>
                    <a:close/>
                    <a:moveTo>
                      <a:pt x="50" y="190"/>
                    </a:moveTo>
                    <a:cubicBezTo>
                      <a:pt x="50" y="190"/>
                      <a:pt x="50" y="190"/>
                      <a:pt x="50" y="190"/>
                    </a:cubicBezTo>
                    <a:cubicBezTo>
                      <a:pt x="49" y="190"/>
                      <a:pt x="49" y="190"/>
                      <a:pt x="49" y="190"/>
                    </a:cubicBezTo>
                    <a:cubicBezTo>
                      <a:pt x="49" y="190"/>
                      <a:pt x="49" y="190"/>
                      <a:pt x="49" y="189"/>
                    </a:cubicBezTo>
                    <a:cubicBezTo>
                      <a:pt x="49" y="189"/>
                      <a:pt x="50" y="189"/>
                      <a:pt x="50" y="189"/>
                    </a:cubicBezTo>
                    <a:cubicBezTo>
                      <a:pt x="50" y="189"/>
                      <a:pt x="50" y="189"/>
                      <a:pt x="50" y="189"/>
                    </a:cubicBezTo>
                    <a:cubicBezTo>
                      <a:pt x="50" y="189"/>
                      <a:pt x="50" y="189"/>
                      <a:pt x="50" y="189"/>
                    </a:cubicBezTo>
                    <a:cubicBezTo>
                      <a:pt x="50" y="190"/>
                      <a:pt x="50" y="190"/>
                      <a:pt x="50" y="190"/>
                    </a:cubicBezTo>
                    <a:close/>
                    <a:moveTo>
                      <a:pt x="75" y="156"/>
                    </a:moveTo>
                    <a:cubicBezTo>
                      <a:pt x="75" y="156"/>
                      <a:pt x="75" y="156"/>
                      <a:pt x="75" y="156"/>
                    </a:cubicBezTo>
                    <a:cubicBezTo>
                      <a:pt x="75" y="156"/>
                      <a:pt x="75" y="156"/>
                      <a:pt x="75" y="156"/>
                    </a:cubicBezTo>
                    <a:close/>
                    <a:moveTo>
                      <a:pt x="99" y="129"/>
                    </a:moveTo>
                    <a:cubicBezTo>
                      <a:pt x="99" y="130"/>
                      <a:pt x="99" y="130"/>
                      <a:pt x="99" y="131"/>
                    </a:cubicBezTo>
                    <a:cubicBezTo>
                      <a:pt x="99" y="132"/>
                      <a:pt x="99" y="132"/>
                      <a:pt x="99" y="133"/>
                    </a:cubicBezTo>
                    <a:cubicBezTo>
                      <a:pt x="99" y="135"/>
                      <a:pt x="98" y="136"/>
                      <a:pt x="97" y="138"/>
                    </a:cubicBezTo>
                    <a:cubicBezTo>
                      <a:pt x="97" y="138"/>
                      <a:pt x="97" y="139"/>
                      <a:pt x="96" y="139"/>
                    </a:cubicBezTo>
                    <a:cubicBezTo>
                      <a:pt x="96" y="139"/>
                      <a:pt x="96" y="140"/>
                      <a:pt x="96" y="140"/>
                    </a:cubicBezTo>
                    <a:cubicBezTo>
                      <a:pt x="96" y="140"/>
                      <a:pt x="96" y="141"/>
                      <a:pt x="96" y="141"/>
                    </a:cubicBezTo>
                    <a:cubicBezTo>
                      <a:pt x="95" y="141"/>
                      <a:pt x="95" y="141"/>
                      <a:pt x="95" y="142"/>
                    </a:cubicBezTo>
                    <a:cubicBezTo>
                      <a:pt x="95" y="142"/>
                      <a:pt x="94" y="143"/>
                      <a:pt x="94" y="143"/>
                    </a:cubicBezTo>
                    <a:cubicBezTo>
                      <a:pt x="93" y="143"/>
                      <a:pt x="93" y="144"/>
                      <a:pt x="93" y="144"/>
                    </a:cubicBezTo>
                    <a:cubicBezTo>
                      <a:pt x="93" y="144"/>
                      <a:pt x="92" y="144"/>
                      <a:pt x="92" y="144"/>
                    </a:cubicBezTo>
                    <a:cubicBezTo>
                      <a:pt x="92" y="144"/>
                      <a:pt x="92" y="145"/>
                      <a:pt x="91" y="145"/>
                    </a:cubicBezTo>
                    <a:cubicBezTo>
                      <a:pt x="91" y="145"/>
                      <a:pt x="90" y="146"/>
                      <a:pt x="90" y="146"/>
                    </a:cubicBezTo>
                    <a:cubicBezTo>
                      <a:pt x="89" y="146"/>
                      <a:pt x="89" y="147"/>
                      <a:pt x="89" y="147"/>
                    </a:cubicBezTo>
                    <a:cubicBezTo>
                      <a:pt x="88" y="148"/>
                      <a:pt x="87" y="148"/>
                      <a:pt x="87" y="149"/>
                    </a:cubicBezTo>
                    <a:cubicBezTo>
                      <a:pt x="87" y="149"/>
                      <a:pt x="86" y="149"/>
                      <a:pt x="86" y="149"/>
                    </a:cubicBezTo>
                    <a:cubicBezTo>
                      <a:pt x="86" y="149"/>
                      <a:pt x="86" y="149"/>
                      <a:pt x="85" y="150"/>
                    </a:cubicBezTo>
                    <a:cubicBezTo>
                      <a:pt x="85" y="150"/>
                      <a:pt x="84" y="150"/>
                      <a:pt x="84" y="151"/>
                    </a:cubicBezTo>
                    <a:cubicBezTo>
                      <a:pt x="81" y="152"/>
                      <a:pt x="79" y="153"/>
                      <a:pt x="76" y="154"/>
                    </a:cubicBezTo>
                    <a:cubicBezTo>
                      <a:pt x="76" y="154"/>
                      <a:pt x="75" y="155"/>
                      <a:pt x="75" y="155"/>
                    </a:cubicBezTo>
                    <a:cubicBezTo>
                      <a:pt x="74" y="155"/>
                      <a:pt x="73" y="155"/>
                      <a:pt x="73" y="156"/>
                    </a:cubicBezTo>
                    <a:cubicBezTo>
                      <a:pt x="72" y="156"/>
                      <a:pt x="72" y="156"/>
                      <a:pt x="72" y="156"/>
                    </a:cubicBezTo>
                    <a:cubicBezTo>
                      <a:pt x="71" y="156"/>
                      <a:pt x="71" y="156"/>
                      <a:pt x="71" y="156"/>
                    </a:cubicBezTo>
                    <a:cubicBezTo>
                      <a:pt x="70" y="156"/>
                      <a:pt x="70" y="156"/>
                      <a:pt x="70" y="156"/>
                    </a:cubicBezTo>
                    <a:cubicBezTo>
                      <a:pt x="70" y="156"/>
                      <a:pt x="69" y="157"/>
                      <a:pt x="69" y="157"/>
                    </a:cubicBezTo>
                    <a:cubicBezTo>
                      <a:pt x="69" y="157"/>
                      <a:pt x="69" y="157"/>
                      <a:pt x="69" y="157"/>
                    </a:cubicBezTo>
                    <a:cubicBezTo>
                      <a:pt x="68" y="157"/>
                      <a:pt x="67" y="157"/>
                      <a:pt x="66" y="157"/>
                    </a:cubicBezTo>
                    <a:cubicBezTo>
                      <a:pt x="66" y="157"/>
                      <a:pt x="65" y="157"/>
                      <a:pt x="65" y="157"/>
                    </a:cubicBezTo>
                    <a:cubicBezTo>
                      <a:pt x="64" y="157"/>
                      <a:pt x="64" y="157"/>
                      <a:pt x="64" y="157"/>
                    </a:cubicBezTo>
                    <a:cubicBezTo>
                      <a:pt x="63" y="157"/>
                      <a:pt x="63" y="157"/>
                      <a:pt x="63" y="157"/>
                    </a:cubicBezTo>
                    <a:cubicBezTo>
                      <a:pt x="62" y="157"/>
                      <a:pt x="62" y="157"/>
                      <a:pt x="61" y="158"/>
                    </a:cubicBezTo>
                    <a:cubicBezTo>
                      <a:pt x="61" y="158"/>
                      <a:pt x="61" y="159"/>
                      <a:pt x="61" y="159"/>
                    </a:cubicBezTo>
                    <a:cubicBezTo>
                      <a:pt x="61" y="160"/>
                      <a:pt x="61" y="160"/>
                      <a:pt x="61" y="160"/>
                    </a:cubicBezTo>
                    <a:cubicBezTo>
                      <a:pt x="61" y="160"/>
                      <a:pt x="61" y="161"/>
                      <a:pt x="61" y="161"/>
                    </a:cubicBezTo>
                    <a:cubicBezTo>
                      <a:pt x="61" y="161"/>
                      <a:pt x="61" y="162"/>
                      <a:pt x="61" y="162"/>
                    </a:cubicBezTo>
                    <a:cubicBezTo>
                      <a:pt x="61" y="162"/>
                      <a:pt x="61" y="163"/>
                      <a:pt x="61" y="163"/>
                    </a:cubicBezTo>
                    <a:cubicBezTo>
                      <a:pt x="61" y="163"/>
                      <a:pt x="61" y="163"/>
                      <a:pt x="61" y="164"/>
                    </a:cubicBezTo>
                    <a:cubicBezTo>
                      <a:pt x="61" y="164"/>
                      <a:pt x="60" y="164"/>
                      <a:pt x="60" y="165"/>
                    </a:cubicBezTo>
                    <a:cubicBezTo>
                      <a:pt x="60" y="165"/>
                      <a:pt x="60" y="166"/>
                      <a:pt x="60" y="166"/>
                    </a:cubicBezTo>
                    <a:cubicBezTo>
                      <a:pt x="60" y="166"/>
                      <a:pt x="60" y="167"/>
                      <a:pt x="60" y="167"/>
                    </a:cubicBezTo>
                    <a:cubicBezTo>
                      <a:pt x="59" y="167"/>
                      <a:pt x="59" y="168"/>
                      <a:pt x="59" y="168"/>
                    </a:cubicBezTo>
                    <a:cubicBezTo>
                      <a:pt x="58" y="170"/>
                      <a:pt x="57" y="171"/>
                      <a:pt x="56" y="173"/>
                    </a:cubicBezTo>
                    <a:cubicBezTo>
                      <a:pt x="56" y="173"/>
                      <a:pt x="56" y="174"/>
                      <a:pt x="56" y="174"/>
                    </a:cubicBezTo>
                    <a:cubicBezTo>
                      <a:pt x="56" y="175"/>
                      <a:pt x="55" y="175"/>
                      <a:pt x="55" y="176"/>
                    </a:cubicBezTo>
                    <a:cubicBezTo>
                      <a:pt x="55" y="176"/>
                      <a:pt x="55" y="176"/>
                      <a:pt x="55" y="177"/>
                    </a:cubicBezTo>
                    <a:cubicBezTo>
                      <a:pt x="54" y="177"/>
                      <a:pt x="54" y="177"/>
                      <a:pt x="54" y="178"/>
                    </a:cubicBezTo>
                    <a:cubicBezTo>
                      <a:pt x="54" y="178"/>
                      <a:pt x="54" y="178"/>
                      <a:pt x="54" y="179"/>
                    </a:cubicBezTo>
                    <a:cubicBezTo>
                      <a:pt x="53" y="180"/>
                      <a:pt x="53" y="181"/>
                      <a:pt x="52" y="182"/>
                    </a:cubicBezTo>
                    <a:cubicBezTo>
                      <a:pt x="52" y="183"/>
                      <a:pt x="51" y="184"/>
                      <a:pt x="50" y="185"/>
                    </a:cubicBezTo>
                    <a:cubicBezTo>
                      <a:pt x="50" y="186"/>
                      <a:pt x="50" y="186"/>
                      <a:pt x="50" y="186"/>
                    </a:cubicBezTo>
                    <a:cubicBezTo>
                      <a:pt x="50" y="186"/>
                      <a:pt x="50" y="187"/>
                      <a:pt x="49" y="187"/>
                    </a:cubicBezTo>
                    <a:cubicBezTo>
                      <a:pt x="49" y="187"/>
                      <a:pt x="49" y="188"/>
                      <a:pt x="49" y="188"/>
                    </a:cubicBezTo>
                    <a:cubicBezTo>
                      <a:pt x="48" y="188"/>
                      <a:pt x="48" y="189"/>
                      <a:pt x="48" y="189"/>
                    </a:cubicBezTo>
                    <a:cubicBezTo>
                      <a:pt x="48" y="189"/>
                      <a:pt x="47" y="190"/>
                      <a:pt x="47" y="190"/>
                    </a:cubicBezTo>
                    <a:cubicBezTo>
                      <a:pt x="47" y="190"/>
                      <a:pt x="46" y="190"/>
                      <a:pt x="46" y="190"/>
                    </a:cubicBezTo>
                    <a:cubicBezTo>
                      <a:pt x="46" y="190"/>
                      <a:pt x="46" y="189"/>
                      <a:pt x="46" y="189"/>
                    </a:cubicBezTo>
                    <a:cubicBezTo>
                      <a:pt x="46" y="188"/>
                      <a:pt x="46" y="188"/>
                      <a:pt x="46" y="188"/>
                    </a:cubicBezTo>
                    <a:cubicBezTo>
                      <a:pt x="47" y="187"/>
                      <a:pt x="47" y="186"/>
                      <a:pt x="47" y="185"/>
                    </a:cubicBezTo>
                    <a:cubicBezTo>
                      <a:pt x="47" y="185"/>
                      <a:pt x="47" y="185"/>
                      <a:pt x="47" y="184"/>
                    </a:cubicBezTo>
                    <a:cubicBezTo>
                      <a:pt x="47" y="183"/>
                      <a:pt x="47" y="182"/>
                      <a:pt x="47" y="181"/>
                    </a:cubicBezTo>
                    <a:cubicBezTo>
                      <a:pt x="47" y="180"/>
                      <a:pt x="48" y="179"/>
                      <a:pt x="48" y="178"/>
                    </a:cubicBezTo>
                    <a:cubicBezTo>
                      <a:pt x="48" y="177"/>
                      <a:pt x="48" y="177"/>
                      <a:pt x="48" y="177"/>
                    </a:cubicBezTo>
                    <a:cubicBezTo>
                      <a:pt x="48" y="176"/>
                      <a:pt x="48" y="176"/>
                      <a:pt x="48" y="176"/>
                    </a:cubicBezTo>
                    <a:cubicBezTo>
                      <a:pt x="48" y="175"/>
                      <a:pt x="48" y="175"/>
                      <a:pt x="48" y="175"/>
                    </a:cubicBezTo>
                    <a:cubicBezTo>
                      <a:pt x="48" y="175"/>
                      <a:pt x="48" y="174"/>
                      <a:pt x="48" y="174"/>
                    </a:cubicBezTo>
                    <a:cubicBezTo>
                      <a:pt x="48" y="174"/>
                      <a:pt x="48" y="172"/>
                      <a:pt x="48" y="172"/>
                    </a:cubicBezTo>
                    <a:cubicBezTo>
                      <a:pt x="48" y="172"/>
                      <a:pt x="48" y="171"/>
                      <a:pt x="48" y="171"/>
                    </a:cubicBezTo>
                    <a:cubicBezTo>
                      <a:pt x="48" y="171"/>
                      <a:pt x="48" y="171"/>
                      <a:pt x="48" y="170"/>
                    </a:cubicBezTo>
                    <a:cubicBezTo>
                      <a:pt x="48" y="170"/>
                      <a:pt x="48" y="170"/>
                      <a:pt x="48" y="169"/>
                    </a:cubicBezTo>
                    <a:cubicBezTo>
                      <a:pt x="48" y="169"/>
                      <a:pt x="48" y="169"/>
                      <a:pt x="48" y="168"/>
                    </a:cubicBezTo>
                    <a:cubicBezTo>
                      <a:pt x="47" y="167"/>
                      <a:pt x="47" y="166"/>
                      <a:pt x="47" y="165"/>
                    </a:cubicBezTo>
                    <a:cubicBezTo>
                      <a:pt x="47" y="165"/>
                      <a:pt x="47" y="164"/>
                      <a:pt x="47" y="163"/>
                    </a:cubicBezTo>
                    <a:cubicBezTo>
                      <a:pt x="47" y="163"/>
                      <a:pt x="46" y="163"/>
                      <a:pt x="46" y="162"/>
                    </a:cubicBezTo>
                    <a:cubicBezTo>
                      <a:pt x="46" y="162"/>
                      <a:pt x="46" y="161"/>
                      <a:pt x="46" y="161"/>
                    </a:cubicBezTo>
                    <a:cubicBezTo>
                      <a:pt x="46" y="161"/>
                      <a:pt x="46" y="160"/>
                      <a:pt x="46" y="160"/>
                    </a:cubicBezTo>
                    <a:cubicBezTo>
                      <a:pt x="46" y="159"/>
                      <a:pt x="46" y="159"/>
                      <a:pt x="46" y="158"/>
                    </a:cubicBezTo>
                    <a:cubicBezTo>
                      <a:pt x="45" y="158"/>
                      <a:pt x="45" y="158"/>
                      <a:pt x="45" y="158"/>
                    </a:cubicBezTo>
                    <a:cubicBezTo>
                      <a:pt x="45" y="157"/>
                      <a:pt x="45" y="157"/>
                      <a:pt x="44" y="157"/>
                    </a:cubicBezTo>
                    <a:cubicBezTo>
                      <a:pt x="44" y="157"/>
                      <a:pt x="44" y="157"/>
                      <a:pt x="43" y="156"/>
                    </a:cubicBezTo>
                    <a:cubicBezTo>
                      <a:pt x="43" y="156"/>
                      <a:pt x="42" y="156"/>
                      <a:pt x="42" y="155"/>
                    </a:cubicBezTo>
                    <a:cubicBezTo>
                      <a:pt x="41" y="155"/>
                      <a:pt x="41" y="155"/>
                      <a:pt x="40" y="155"/>
                    </a:cubicBezTo>
                    <a:cubicBezTo>
                      <a:pt x="40" y="155"/>
                      <a:pt x="40" y="154"/>
                      <a:pt x="39" y="154"/>
                    </a:cubicBezTo>
                    <a:cubicBezTo>
                      <a:pt x="39" y="154"/>
                      <a:pt x="39" y="154"/>
                      <a:pt x="38" y="154"/>
                    </a:cubicBezTo>
                    <a:cubicBezTo>
                      <a:pt x="38" y="154"/>
                      <a:pt x="38" y="154"/>
                      <a:pt x="38" y="154"/>
                    </a:cubicBezTo>
                    <a:cubicBezTo>
                      <a:pt x="37" y="154"/>
                      <a:pt x="36" y="154"/>
                      <a:pt x="36" y="154"/>
                    </a:cubicBezTo>
                    <a:cubicBezTo>
                      <a:pt x="36" y="154"/>
                      <a:pt x="36" y="154"/>
                      <a:pt x="36" y="154"/>
                    </a:cubicBezTo>
                    <a:cubicBezTo>
                      <a:pt x="36" y="153"/>
                      <a:pt x="36" y="153"/>
                      <a:pt x="37" y="153"/>
                    </a:cubicBezTo>
                    <a:cubicBezTo>
                      <a:pt x="37" y="153"/>
                      <a:pt x="38" y="153"/>
                      <a:pt x="38" y="153"/>
                    </a:cubicBezTo>
                    <a:cubicBezTo>
                      <a:pt x="38" y="152"/>
                      <a:pt x="38" y="152"/>
                      <a:pt x="38" y="152"/>
                    </a:cubicBezTo>
                    <a:cubicBezTo>
                      <a:pt x="38" y="152"/>
                      <a:pt x="39" y="152"/>
                      <a:pt x="39" y="152"/>
                    </a:cubicBezTo>
                    <a:cubicBezTo>
                      <a:pt x="39" y="152"/>
                      <a:pt x="39" y="151"/>
                      <a:pt x="39" y="151"/>
                    </a:cubicBezTo>
                    <a:cubicBezTo>
                      <a:pt x="39" y="151"/>
                      <a:pt x="40" y="151"/>
                      <a:pt x="40" y="150"/>
                    </a:cubicBezTo>
                    <a:cubicBezTo>
                      <a:pt x="40" y="150"/>
                      <a:pt x="40" y="150"/>
                      <a:pt x="40" y="150"/>
                    </a:cubicBezTo>
                    <a:cubicBezTo>
                      <a:pt x="41" y="149"/>
                      <a:pt x="41" y="149"/>
                      <a:pt x="41" y="149"/>
                    </a:cubicBezTo>
                    <a:cubicBezTo>
                      <a:pt x="41" y="149"/>
                      <a:pt x="41" y="148"/>
                      <a:pt x="42" y="148"/>
                    </a:cubicBezTo>
                    <a:cubicBezTo>
                      <a:pt x="42" y="148"/>
                      <a:pt x="42" y="147"/>
                      <a:pt x="42" y="147"/>
                    </a:cubicBezTo>
                    <a:cubicBezTo>
                      <a:pt x="42" y="147"/>
                      <a:pt x="42" y="147"/>
                      <a:pt x="42" y="147"/>
                    </a:cubicBezTo>
                    <a:cubicBezTo>
                      <a:pt x="42" y="146"/>
                      <a:pt x="43" y="146"/>
                      <a:pt x="42" y="145"/>
                    </a:cubicBezTo>
                    <a:cubicBezTo>
                      <a:pt x="42" y="144"/>
                      <a:pt x="42" y="142"/>
                      <a:pt x="42" y="141"/>
                    </a:cubicBezTo>
                    <a:cubicBezTo>
                      <a:pt x="42" y="141"/>
                      <a:pt x="43" y="140"/>
                      <a:pt x="43" y="140"/>
                    </a:cubicBezTo>
                    <a:cubicBezTo>
                      <a:pt x="43" y="140"/>
                      <a:pt x="44" y="140"/>
                      <a:pt x="44" y="140"/>
                    </a:cubicBezTo>
                    <a:cubicBezTo>
                      <a:pt x="44" y="140"/>
                      <a:pt x="44" y="140"/>
                      <a:pt x="44" y="139"/>
                    </a:cubicBezTo>
                    <a:cubicBezTo>
                      <a:pt x="44" y="139"/>
                      <a:pt x="45" y="139"/>
                      <a:pt x="45" y="139"/>
                    </a:cubicBezTo>
                    <a:cubicBezTo>
                      <a:pt x="45" y="138"/>
                      <a:pt x="46" y="138"/>
                      <a:pt x="46" y="138"/>
                    </a:cubicBezTo>
                    <a:cubicBezTo>
                      <a:pt x="46" y="137"/>
                      <a:pt x="46" y="137"/>
                      <a:pt x="46" y="137"/>
                    </a:cubicBezTo>
                    <a:cubicBezTo>
                      <a:pt x="47" y="136"/>
                      <a:pt x="47" y="136"/>
                      <a:pt x="47" y="136"/>
                    </a:cubicBezTo>
                    <a:cubicBezTo>
                      <a:pt x="47" y="136"/>
                      <a:pt x="47" y="135"/>
                      <a:pt x="47" y="135"/>
                    </a:cubicBezTo>
                    <a:cubicBezTo>
                      <a:pt x="47" y="134"/>
                      <a:pt x="47" y="133"/>
                      <a:pt x="47" y="132"/>
                    </a:cubicBezTo>
                    <a:cubicBezTo>
                      <a:pt x="46" y="132"/>
                      <a:pt x="46" y="131"/>
                      <a:pt x="46" y="130"/>
                    </a:cubicBezTo>
                    <a:cubicBezTo>
                      <a:pt x="47" y="130"/>
                      <a:pt x="47" y="129"/>
                      <a:pt x="47" y="129"/>
                    </a:cubicBezTo>
                    <a:cubicBezTo>
                      <a:pt x="48" y="128"/>
                      <a:pt x="48" y="128"/>
                      <a:pt x="48" y="127"/>
                    </a:cubicBezTo>
                    <a:cubicBezTo>
                      <a:pt x="48" y="126"/>
                      <a:pt x="49" y="125"/>
                      <a:pt x="49" y="123"/>
                    </a:cubicBezTo>
                    <a:cubicBezTo>
                      <a:pt x="48" y="122"/>
                      <a:pt x="49" y="121"/>
                      <a:pt x="48" y="120"/>
                    </a:cubicBezTo>
                    <a:cubicBezTo>
                      <a:pt x="48" y="119"/>
                      <a:pt x="50" y="118"/>
                      <a:pt x="51" y="117"/>
                    </a:cubicBezTo>
                    <a:cubicBezTo>
                      <a:pt x="52" y="117"/>
                      <a:pt x="53" y="117"/>
                      <a:pt x="53" y="117"/>
                    </a:cubicBezTo>
                    <a:cubicBezTo>
                      <a:pt x="53" y="117"/>
                      <a:pt x="54" y="117"/>
                      <a:pt x="54" y="116"/>
                    </a:cubicBezTo>
                    <a:cubicBezTo>
                      <a:pt x="54" y="116"/>
                      <a:pt x="54" y="116"/>
                      <a:pt x="55" y="116"/>
                    </a:cubicBezTo>
                    <a:cubicBezTo>
                      <a:pt x="55" y="116"/>
                      <a:pt x="55" y="116"/>
                      <a:pt x="55" y="115"/>
                    </a:cubicBezTo>
                    <a:cubicBezTo>
                      <a:pt x="55" y="115"/>
                      <a:pt x="55" y="115"/>
                      <a:pt x="55" y="114"/>
                    </a:cubicBezTo>
                    <a:cubicBezTo>
                      <a:pt x="55" y="114"/>
                      <a:pt x="55" y="114"/>
                      <a:pt x="55" y="114"/>
                    </a:cubicBezTo>
                    <a:cubicBezTo>
                      <a:pt x="55" y="113"/>
                      <a:pt x="56" y="112"/>
                      <a:pt x="56" y="112"/>
                    </a:cubicBezTo>
                    <a:cubicBezTo>
                      <a:pt x="56" y="112"/>
                      <a:pt x="55" y="112"/>
                      <a:pt x="55" y="112"/>
                    </a:cubicBezTo>
                    <a:cubicBezTo>
                      <a:pt x="55" y="111"/>
                      <a:pt x="55" y="111"/>
                      <a:pt x="55" y="111"/>
                    </a:cubicBezTo>
                    <a:cubicBezTo>
                      <a:pt x="55" y="111"/>
                      <a:pt x="55" y="111"/>
                      <a:pt x="55" y="111"/>
                    </a:cubicBezTo>
                    <a:cubicBezTo>
                      <a:pt x="55" y="110"/>
                      <a:pt x="55" y="110"/>
                      <a:pt x="55" y="109"/>
                    </a:cubicBezTo>
                    <a:cubicBezTo>
                      <a:pt x="54" y="109"/>
                      <a:pt x="54" y="108"/>
                      <a:pt x="54" y="108"/>
                    </a:cubicBezTo>
                    <a:cubicBezTo>
                      <a:pt x="54" y="108"/>
                      <a:pt x="54" y="108"/>
                      <a:pt x="54" y="108"/>
                    </a:cubicBezTo>
                    <a:cubicBezTo>
                      <a:pt x="53" y="107"/>
                      <a:pt x="53" y="107"/>
                      <a:pt x="52" y="107"/>
                    </a:cubicBezTo>
                    <a:cubicBezTo>
                      <a:pt x="52" y="107"/>
                      <a:pt x="52" y="106"/>
                      <a:pt x="52" y="106"/>
                    </a:cubicBezTo>
                    <a:cubicBezTo>
                      <a:pt x="52" y="106"/>
                      <a:pt x="51" y="106"/>
                      <a:pt x="51" y="106"/>
                    </a:cubicBezTo>
                    <a:cubicBezTo>
                      <a:pt x="51" y="106"/>
                      <a:pt x="51" y="105"/>
                      <a:pt x="51" y="105"/>
                    </a:cubicBezTo>
                    <a:cubicBezTo>
                      <a:pt x="51" y="105"/>
                      <a:pt x="50" y="104"/>
                      <a:pt x="50" y="104"/>
                    </a:cubicBezTo>
                    <a:cubicBezTo>
                      <a:pt x="49" y="104"/>
                      <a:pt x="49" y="104"/>
                      <a:pt x="49" y="104"/>
                    </a:cubicBezTo>
                    <a:cubicBezTo>
                      <a:pt x="49" y="103"/>
                      <a:pt x="48" y="103"/>
                      <a:pt x="48" y="103"/>
                    </a:cubicBezTo>
                    <a:cubicBezTo>
                      <a:pt x="48" y="103"/>
                      <a:pt x="48" y="102"/>
                      <a:pt x="48" y="102"/>
                    </a:cubicBezTo>
                    <a:cubicBezTo>
                      <a:pt x="48" y="102"/>
                      <a:pt x="48" y="101"/>
                      <a:pt x="47" y="101"/>
                    </a:cubicBezTo>
                    <a:cubicBezTo>
                      <a:pt x="47" y="101"/>
                      <a:pt x="47" y="101"/>
                      <a:pt x="47" y="100"/>
                    </a:cubicBezTo>
                    <a:cubicBezTo>
                      <a:pt x="47" y="100"/>
                      <a:pt x="47" y="100"/>
                      <a:pt x="47" y="100"/>
                    </a:cubicBezTo>
                    <a:cubicBezTo>
                      <a:pt x="47" y="99"/>
                      <a:pt x="47" y="98"/>
                      <a:pt x="47" y="98"/>
                    </a:cubicBezTo>
                    <a:cubicBezTo>
                      <a:pt x="47" y="97"/>
                      <a:pt x="46" y="97"/>
                      <a:pt x="46" y="96"/>
                    </a:cubicBezTo>
                    <a:cubicBezTo>
                      <a:pt x="47" y="94"/>
                      <a:pt x="48" y="92"/>
                      <a:pt x="48" y="90"/>
                    </a:cubicBezTo>
                    <a:cubicBezTo>
                      <a:pt x="48" y="90"/>
                      <a:pt x="48" y="89"/>
                      <a:pt x="48" y="89"/>
                    </a:cubicBezTo>
                    <a:cubicBezTo>
                      <a:pt x="48" y="88"/>
                      <a:pt x="48" y="88"/>
                      <a:pt x="47" y="87"/>
                    </a:cubicBezTo>
                    <a:cubicBezTo>
                      <a:pt x="47" y="87"/>
                      <a:pt x="47" y="86"/>
                      <a:pt x="47" y="86"/>
                    </a:cubicBezTo>
                    <a:cubicBezTo>
                      <a:pt x="47" y="85"/>
                      <a:pt x="47" y="85"/>
                      <a:pt x="47" y="84"/>
                    </a:cubicBezTo>
                    <a:cubicBezTo>
                      <a:pt x="47" y="84"/>
                      <a:pt x="47" y="84"/>
                      <a:pt x="47" y="84"/>
                    </a:cubicBezTo>
                    <a:cubicBezTo>
                      <a:pt x="46" y="83"/>
                      <a:pt x="46" y="83"/>
                      <a:pt x="46" y="83"/>
                    </a:cubicBezTo>
                    <a:cubicBezTo>
                      <a:pt x="46" y="82"/>
                      <a:pt x="45" y="81"/>
                      <a:pt x="45" y="80"/>
                    </a:cubicBezTo>
                    <a:cubicBezTo>
                      <a:pt x="45" y="80"/>
                      <a:pt x="45" y="80"/>
                      <a:pt x="45" y="80"/>
                    </a:cubicBezTo>
                    <a:cubicBezTo>
                      <a:pt x="45" y="79"/>
                      <a:pt x="45" y="79"/>
                      <a:pt x="45" y="78"/>
                    </a:cubicBezTo>
                    <a:cubicBezTo>
                      <a:pt x="45" y="78"/>
                      <a:pt x="45" y="78"/>
                      <a:pt x="45" y="78"/>
                    </a:cubicBezTo>
                    <a:cubicBezTo>
                      <a:pt x="45" y="77"/>
                      <a:pt x="45" y="76"/>
                      <a:pt x="45" y="76"/>
                    </a:cubicBezTo>
                    <a:cubicBezTo>
                      <a:pt x="45" y="75"/>
                      <a:pt x="44" y="75"/>
                      <a:pt x="44" y="75"/>
                    </a:cubicBezTo>
                    <a:cubicBezTo>
                      <a:pt x="44" y="73"/>
                      <a:pt x="43" y="71"/>
                      <a:pt x="43" y="69"/>
                    </a:cubicBezTo>
                    <a:cubicBezTo>
                      <a:pt x="42" y="69"/>
                      <a:pt x="43" y="68"/>
                      <a:pt x="43" y="68"/>
                    </a:cubicBezTo>
                    <a:cubicBezTo>
                      <a:pt x="43" y="67"/>
                      <a:pt x="43" y="67"/>
                      <a:pt x="44" y="66"/>
                    </a:cubicBezTo>
                    <a:cubicBezTo>
                      <a:pt x="44" y="66"/>
                      <a:pt x="44" y="66"/>
                      <a:pt x="44" y="66"/>
                    </a:cubicBezTo>
                    <a:cubicBezTo>
                      <a:pt x="44" y="65"/>
                      <a:pt x="44" y="65"/>
                      <a:pt x="44" y="65"/>
                    </a:cubicBezTo>
                    <a:cubicBezTo>
                      <a:pt x="44" y="64"/>
                      <a:pt x="44" y="63"/>
                      <a:pt x="44" y="63"/>
                    </a:cubicBezTo>
                    <a:cubicBezTo>
                      <a:pt x="44" y="62"/>
                      <a:pt x="44" y="61"/>
                      <a:pt x="43" y="61"/>
                    </a:cubicBezTo>
                    <a:cubicBezTo>
                      <a:pt x="43" y="60"/>
                      <a:pt x="43" y="60"/>
                      <a:pt x="43" y="59"/>
                    </a:cubicBezTo>
                    <a:cubicBezTo>
                      <a:pt x="43" y="58"/>
                      <a:pt x="42" y="57"/>
                      <a:pt x="42" y="56"/>
                    </a:cubicBezTo>
                    <a:cubicBezTo>
                      <a:pt x="42" y="56"/>
                      <a:pt x="42" y="56"/>
                      <a:pt x="42" y="56"/>
                    </a:cubicBezTo>
                    <a:cubicBezTo>
                      <a:pt x="42" y="56"/>
                      <a:pt x="43" y="56"/>
                      <a:pt x="43" y="56"/>
                    </a:cubicBezTo>
                    <a:cubicBezTo>
                      <a:pt x="44" y="56"/>
                      <a:pt x="44" y="56"/>
                      <a:pt x="45" y="56"/>
                    </a:cubicBezTo>
                    <a:cubicBezTo>
                      <a:pt x="46" y="56"/>
                      <a:pt x="46" y="56"/>
                      <a:pt x="47" y="56"/>
                    </a:cubicBezTo>
                    <a:cubicBezTo>
                      <a:pt x="48" y="56"/>
                      <a:pt x="49" y="56"/>
                      <a:pt x="49" y="56"/>
                    </a:cubicBezTo>
                    <a:cubicBezTo>
                      <a:pt x="49" y="57"/>
                      <a:pt x="50" y="57"/>
                      <a:pt x="50" y="58"/>
                    </a:cubicBezTo>
                    <a:cubicBezTo>
                      <a:pt x="50" y="58"/>
                      <a:pt x="50" y="58"/>
                      <a:pt x="50" y="59"/>
                    </a:cubicBezTo>
                    <a:cubicBezTo>
                      <a:pt x="51" y="60"/>
                      <a:pt x="51" y="60"/>
                      <a:pt x="52" y="61"/>
                    </a:cubicBezTo>
                    <a:cubicBezTo>
                      <a:pt x="52" y="61"/>
                      <a:pt x="52" y="62"/>
                      <a:pt x="52" y="63"/>
                    </a:cubicBezTo>
                    <a:cubicBezTo>
                      <a:pt x="52" y="63"/>
                      <a:pt x="53" y="64"/>
                      <a:pt x="53" y="64"/>
                    </a:cubicBezTo>
                    <a:cubicBezTo>
                      <a:pt x="53" y="65"/>
                      <a:pt x="52" y="65"/>
                      <a:pt x="53" y="66"/>
                    </a:cubicBezTo>
                    <a:cubicBezTo>
                      <a:pt x="53" y="66"/>
                      <a:pt x="54" y="68"/>
                      <a:pt x="53" y="69"/>
                    </a:cubicBezTo>
                    <a:cubicBezTo>
                      <a:pt x="53" y="70"/>
                      <a:pt x="54" y="71"/>
                      <a:pt x="54" y="72"/>
                    </a:cubicBezTo>
                    <a:cubicBezTo>
                      <a:pt x="53" y="73"/>
                      <a:pt x="54" y="75"/>
                      <a:pt x="54" y="76"/>
                    </a:cubicBezTo>
                    <a:cubicBezTo>
                      <a:pt x="54" y="76"/>
                      <a:pt x="54" y="77"/>
                      <a:pt x="54" y="77"/>
                    </a:cubicBezTo>
                    <a:cubicBezTo>
                      <a:pt x="54" y="77"/>
                      <a:pt x="54" y="77"/>
                      <a:pt x="54" y="78"/>
                    </a:cubicBezTo>
                    <a:cubicBezTo>
                      <a:pt x="54" y="78"/>
                      <a:pt x="54" y="79"/>
                      <a:pt x="54" y="80"/>
                    </a:cubicBezTo>
                    <a:cubicBezTo>
                      <a:pt x="54" y="80"/>
                      <a:pt x="54" y="80"/>
                      <a:pt x="54" y="80"/>
                    </a:cubicBezTo>
                    <a:cubicBezTo>
                      <a:pt x="54" y="81"/>
                      <a:pt x="54" y="81"/>
                      <a:pt x="54" y="82"/>
                    </a:cubicBezTo>
                    <a:cubicBezTo>
                      <a:pt x="54" y="82"/>
                      <a:pt x="55" y="83"/>
                      <a:pt x="55" y="83"/>
                    </a:cubicBezTo>
                    <a:cubicBezTo>
                      <a:pt x="54" y="83"/>
                      <a:pt x="54" y="84"/>
                      <a:pt x="54" y="84"/>
                    </a:cubicBezTo>
                    <a:cubicBezTo>
                      <a:pt x="55" y="85"/>
                      <a:pt x="55" y="87"/>
                      <a:pt x="55" y="88"/>
                    </a:cubicBezTo>
                    <a:cubicBezTo>
                      <a:pt x="55" y="88"/>
                      <a:pt x="56" y="89"/>
                      <a:pt x="56" y="89"/>
                    </a:cubicBezTo>
                    <a:cubicBezTo>
                      <a:pt x="56" y="90"/>
                      <a:pt x="56" y="90"/>
                      <a:pt x="56" y="91"/>
                    </a:cubicBezTo>
                    <a:cubicBezTo>
                      <a:pt x="56" y="91"/>
                      <a:pt x="57" y="92"/>
                      <a:pt x="57" y="92"/>
                    </a:cubicBezTo>
                    <a:cubicBezTo>
                      <a:pt x="57" y="93"/>
                      <a:pt x="57" y="93"/>
                      <a:pt x="58" y="94"/>
                    </a:cubicBezTo>
                    <a:cubicBezTo>
                      <a:pt x="58" y="94"/>
                      <a:pt x="58" y="95"/>
                      <a:pt x="58" y="95"/>
                    </a:cubicBezTo>
                    <a:cubicBezTo>
                      <a:pt x="59" y="95"/>
                      <a:pt x="59" y="96"/>
                      <a:pt x="59" y="97"/>
                    </a:cubicBezTo>
                    <a:cubicBezTo>
                      <a:pt x="59" y="97"/>
                      <a:pt x="59" y="97"/>
                      <a:pt x="59" y="97"/>
                    </a:cubicBezTo>
                    <a:cubicBezTo>
                      <a:pt x="60" y="98"/>
                      <a:pt x="60" y="98"/>
                      <a:pt x="60" y="99"/>
                    </a:cubicBezTo>
                    <a:cubicBezTo>
                      <a:pt x="60" y="99"/>
                      <a:pt x="60" y="99"/>
                      <a:pt x="60" y="99"/>
                    </a:cubicBezTo>
                    <a:cubicBezTo>
                      <a:pt x="60" y="99"/>
                      <a:pt x="61" y="100"/>
                      <a:pt x="61" y="100"/>
                    </a:cubicBezTo>
                    <a:cubicBezTo>
                      <a:pt x="61" y="100"/>
                      <a:pt x="61" y="100"/>
                      <a:pt x="61" y="100"/>
                    </a:cubicBezTo>
                    <a:cubicBezTo>
                      <a:pt x="62" y="101"/>
                      <a:pt x="62" y="101"/>
                      <a:pt x="62" y="102"/>
                    </a:cubicBezTo>
                    <a:cubicBezTo>
                      <a:pt x="63" y="102"/>
                      <a:pt x="63" y="103"/>
                      <a:pt x="63" y="103"/>
                    </a:cubicBezTo>
                    <a:cubicBezTo>
                      <a:pt x="64" y="104"/>
                      <a:pt x="64" y="104"/>
                      <a:pt x="64" y="105"/>
                    </a:cubicBezTo>
                    <a:cubicBezTo>
                      <a:pt x="64" y="105"/>
                      <a:pt x="65" y="105"/>
                      <a:pt x="65" y="105"/>
                    </a:cubicBezTo>
                    <a:cubicBezTo>
                      <a:pt x="65" y="106"/>
                      <a:pt x="65" y="106"/>
                      <a:pt x="65" y="106"/>
                    </a:cubicBezTo>
                    <a:cubicBezTo>
                      <a:pt x="65" y="106"/>
                      <a:pt x="65" y="106"/>
                      <a:pt x="65" y="106"/>
                    </a:cubicBezTo>
                    <a:cubicBezTo>
                      <a:pt x="66" y="106"/>
                      <a:pt x="66" y="106"/>
                      <a:pt x="66" y="107"/>
                    </a:cubicBezTo>
                    <a:cubicBezTo>
                      <a:pt x="66" y="107"/>
                      <a:pt x="66" y="107"/>
                      <a:pt x="66" y="107"/>
                    </a:cubicBezTo>
                    <a:cubicBezTo>
                      <a:pt x="67" y="108"/>
                      <a:pt x="67" y="108"/>
                      <a:pt x="67" y="108"/>
                    </a:cubicBezTo>
                    <a:cubicBezTo>
                      <a:pt x="67" y="108"/>
                      <a:pt x="67" y="109"/>
                      <a:pt x="68" y="109"/>
                    </a:cubicBezTo>
                    <a:cubicBezTo>
                      <a:pt x="68" y="109"/>
                      <a:pt x="69" y="110"/>
                      <a:pt x="69" y="110"/>
                    </a:cubicBezTo>
                    <a:cubicBezTo>
                      <a:pt x="70" y="110"/>
                      <a:pt x="70" y="111"/>
                      <a:pt x="70" y="111"/>
                    </a:cubicBezTo>
                    <a:cubicBezTo>
                      <a:pt x="70" y="111"/>
                      <a:pt x="70" y="111"/>
                      <a:pt x="71" y="111"/>
                    </a:cubicBezTo>
                    <a:cubicBezTo>
                      <a:pt x="71" y="111"/>
                      <a:pt x="71" y="112"/>
                      <a:pt x="72" y="112"/>
                    </a:cubicBezTo>
                    <a:cubicBezTo>
                      <a:pt x="72" y="113"/>
                      <a:pt x="73" y="113"/>
                      <a:pt x="73" y="113"/>
                    </a:cubicBezTo>
                    <a:cubicBezTo>
                      <a:pt x="73" y="113"/>
                      <a:pt x="74" y="114"/>
                      <a:pt x="74" y="114"/>
                    </a:cubicBezTo>
                    <a:cubicBezTo>
                      <a:pt x="74" y="114"/>
                      <a:pt x="75" y="114"/>
                      <a:pt x="75" y="115"/>
                    </a:cubicBezTo>
                    <a:cubicBezTo>
                      <a:pt x="75" y="115"/>
                      <a:pt x="75" y="115"/>
                      <a:pt x="75" y="115"/>
                    </a:cubicBezTo>
                    <a:cubicBezTo>
                      <a:pt x="76" y="115"/>
                      <a:pt x="76" y="115"/>
                      <a:pt x="76" y="115"/>
                    </a:cubicBezTo>
                    <a:cubicBezTo>
                      <a:pt x="76" y="116"/>
                      <a:pt x="76" y="116"/>
                      <a:pt x="76" y="116"/>
                    </a:cubicBezTo>
                    <a:cubicBezTo>
                      <a:pt x="77" y="116"/>
                      <a:pt x="77" y="116"/>
                      <a:pt x="78" y="116"/>
                    </a:cubicBezTo>
                    <a:cubicBezTo>
                      <a:pt x="78" y="117"/>
                      <a:pt x="78" y="117"/>
                      <a:pt x="78" y="117"/>
                    </a:cubicBezTo>
                    <a:cubicBezTo>
                      <a:pt x="78" y="117"/>
                      <a:pt x="79" y="117"/>
                      <a:pt x="79" y="117"/>
                    </a:cubicBezTo>
                    <a:cubicBezTo>
                      <a:pt x="79" y="118"/>
                      <a:pt x="79" y="118"/>
                      <a:pt x="79" y="118"/>
                    </a:cubicBezTo>
                    <a:cubicBezTo>
                      <a:pt x="80" y="118"/>
                      <a:pt x="80" y="118"/>
                      <a:pt x="81" y="118"/>
                    </a:cubicBezTo>
                    <a:cubicBezTo>
                      <a:pt x="81" y="118"/>
                      <a:pt x="81" y="119"/>
                      <a:pt x="81" y="119"/>
                    </a:cubicBezTo>
                    <a:cubicBezTo>
                      <a:pt x="82" y="119"/>
                      <a:pt x="82" y="119"/>
                      <a:pt x="82" y="119"/>
                    </a:cubicBezTo>
                    <a:cubicBezTo>
                      <a:pt x="83" y="120"/>
                      <a:pt x="83" y="120"/>
                      <a:pt x="84" y="120"/>
                    </a:cubicBezTo>
                    <a:cubicBezTo>
                      <a:pt x="84" y="120"/>
                      <a:pt x="85" y="120"/>
                      <a:pt x="85" y="120"/>
                    </a:cubicBezTo>
                    <a:cubicBezTo>
                      <a:pt x="86" y="121"/>
                      <a:pt x="86" y="121"/>
                      <a:pt x="86" y="121"/>
                    </a:cubicBezTo>
                    <a:cubicBezTo>
                      <a:pt x="86" y="121"/>
                      <a:pt x="87" y="121"/>
                      <a:pt x="87" y="121"/>
                    </a:cubicBezTo>
                    <a:cubicBezTo>
                      <a:pt x="88" y="121"/>
                      <a:pt x="88" y="122"/>
                      <a:pt x="89" y="122"/>
                    </a:cubicBezTo>
                    <a:cubicBezTo>
                      <a:pt x="89" y="122"/>
                      <a:pt x="89" y="122"/>
                      <a:pt x="89" y="122"/>
                    </a:cubicBezTo>
                    <a:cubicBezTo>
                      <a:pt x="90" y="122"/>
                      <a:pt x="91" y="122"/>
                      <a:pt x="91" y="122"/>
                    </a:cubicBezTo>
                    <a:cubicBezTo>
                      <a:pt x="92" y="123"/>
                      <a:pt x="93" y="123"/>
                      <a:pt x="94" y="124"/>
                    </a:cubicBezTo>
                    <a:cubicBezTo>
                      <a:pt x="95" y="124"/>
                      <a:pt x="96" y="124"/>
                      <a:pt x="96" y="124"/>
                    </a:cubicBezTo>
                    <a:cubicBezTo>
                      <a:pt x="97" y="124"/>
                      <a:pt x="97" y="124"/>
                      <a:pt x="98" y="124"/>
                    </a:cubicBezTo>
                    <a:cubicBezTo>
                      <a:pt x="98" y="125"/>
                      <a:pt x="99" y="125"/>
                      <a:pt x="99" y="125"/>
                    </a:cubicBezTo>
                    <a:cubicBezTo>
                      <a:pt x="100" y="125"/>
                      <a:pt x="99" y="128"/>
                      <a:pt x="99" y="129"/>
                    </a:cubicBezTo>
                    <a:close/>
                    <a:moveTo>
                      <a:pt x="103" y="128"/>
                    </a:moveTo>
                    <a:cubicBezTo>
                      <a:pt x="103" y="128"/>
                      <a:pt x="103" y="128"/>
                      <a:pt x="103" y="128"/>
                    </a:cubicBezTo>
                    <a:cubicBezTo>
                      <a:pt x="103" y="128"/>
                      <a:pt x="103" y="127"/>
                      <a:pt x="103" y="127"/>
                    </a:cubicBezTo>
                    <a:cubicBezTo>
                      <a:pt x="103" y="127"/>
                      <a:pt x="103" y="127"/>
                      <a:pt x="103" y="127"/>
                    </a:cubicBezTo>
                    <a:cubicBezTo>
                      <a:pt x="103" y="127"/>
                      <a:pt x="103" y="127"/>
                      <a:pt x="103" y="127"/>
                    </a:cubicBezTo>
                    <a:cubicBezTo>
                      <a:pt x="103" y="128"/>
                      <a:pt x="103" y="128"/>
                      <a:pt x="103" y="128"/>
                    </a:cubicBezTo>
                    <a:close/>
                    <a:moveTo>
                      <a:pt x="104" y="115"/>
                    </a:moveTo>
                    <a:cubicBezTo>
                      <a:pt x="104" y="115"/>
                      <a:pt x="104" y="115"/>
                      <a:pt x="104" y="115"/>
                    </a:cubicBezTo>
                    <a:cubicBezTo>
                      <a:pt x="104" y="115"/>
                      <a:pt x="104" y="115"/>
                      <a:pt x="104" y="115"/>
                    </a:cubicBezTo>
                    <a:cubicBezTo>
                      <a:pt x="104" y="115"/>
                      <a:pt x="104" y="115"/>
                      <a:pt x="104" y="115"/>
                    </a:cubicBezTo>
                    <a:cubicBezTo>
                      <a:pt x="104" y="115"/>
                      <a:pt x="104" y="115"/>
                      <a:pt x="104" y="115"/>
                    </a:cubicBezTo>
                    <a:close/>
                    <a:moveTo>
                      <a:pt x="140" y="11"/>
                    </a:moveTo>
                    <a:cubicBezTo>
                      <a:pt x="140" y="11"/>
                      <a:pt x="139" y="11"/>
                      <a:pt x="139" y="11"/>
                    </a:cubicBezTo>
                    <a:cubicBezTo>
                      <a:pt x="139" y="11"/>
                      <a:pt x="138" y="11"/>
                      <a:pt x="138" y="11"/>
                    </a:cubicBezTo>
                    <a:cubicBezTo>
                      <a:pt x="138" y="11"/>
                      <a:pt x="138" y="12"/>
                      <a:pt x="138" y="12"/>
                    </a:cubicBezTo>
                    <a:cubicBezTo>
                      <a:pt x="137" y="12"/>
                      <a:pt x="137" y="12"/>
                      <a:pt x="137" y="12"/>
                    </a:cubicBezTo>
                    <a:cubicBezTo>
                      <a:pt x="136" y="12"/>
                      <a:pt x="136" y="13"/>
                      <a:pt x="136" y="13"/>
                    </a:cubicBezTo>
                    <a:cubicBezTo>
                      <a:pt x="135" y="13"/>
                      <a:pt x="135" y="13"/>
                      <a:pt x="134" y="13"/>
                    </a:cubicBezTo>
                    <a:cubicBezTo>
                      <a:pt x="134" y="13"/>
                      <a:pt x="134" y="14"/>
                      <a:pt x="133" y="14"/>
                    </a:cubicBezTo>
                    <a:cubicBezTo>
                      <a:pt x="133" y="14"/>
                      <a:pt x="133" y="14"/>
                      <a:pt x="132" y="14"/>
                    </a:cubicBezTo>
                    <a:cubicBezTo>
                      <a:pt x="132" y="14"/>
                      <a:pt x="131" y="15"/>
                      <a:pt x="131" y="15"/>
                    </a:cubicBezTo>
                    <a:cubicBezTo>
                      <a:pt x="130" y="15"/>
                      <a:pt x="130" y="15"/>
                      <a:pt x="130" y="15"/>
                    </a:cubicBezTo>
                    <a:cubicBezTo>
                      <a:pt x="130" y="16"/>
                      <a:pt x="130" y="16"/>
                      <a:pt x="129" y="16"/>
                    </a:cubicBezTo>
                    <a:cubicBezTo>
                      <a:pt x="129" y="16"/>
                      <a:pt x="129" y="16"/>
                      <a:pt x="128" y="17"/>
                    </a:cubicBezTo>
                    <a:cubicBezTo>
                      <a:pt x="128" y="17"/>
                      <a:pt x="128" y="17"/>
                      <a:pt x="128" y="17"/>
                    </a:cubicBezTo>
                    <a:cubicBezTo>
                      <a:pt x="128" y="18"/>
                      <a:pt x="128" y="18"/>
                      <a:pt x="128" y="18"/>
                    </a:cubicBezTo>
                    <a:cubicBezTo>
                      <a:pt x="127" y="19"/>
                      <a:pt x="126" y="19"/>
                      <a:pt x="126" y="19"/>
                    </a:cubicBezTo>
                    <a:cubicBezTo>
                      <a:pt x="126" y="20"/>
                      <a:pt x="126" y="20"/>
                      <a:pt x="126" y="20"/>
                    </a:cubicBezTo>
                    <a:cubicBezTo>
                      <a:pt x="126" y="20"/>
                      <a:pt x="126" y="20"/>
                      <a:pt x="125" y="20"/>
                    </a:cubicBezTo>
                    <a:cubicBezTo>
                      <a:pt x="125" y="21"/>
                      <a:pt x="125" y="22"/>
                      <a:pt x="124" y="23"/>
                    </a:cubicBezTo>
                    <a:cubicBezTo>
                      <a:pt x="124" y="23"/>
                      <a:pt x="124" y="23"/>
                      <a:pt x="124" y="23"/>
                    </a:cubicBezTo>
                    <a:cubicBezTo>
                      <a:pt x="124" y="24"/>
                      <a:pt x="123" y="25"/>
                      <a:pt x="123" y="26"/>
                    </a:cubicBezTo>
                    <a:cubicBezTo>
                      <a:pt x="123" y="27"/>
                      <a:pt x="123" y="28"/>
                      <a:pt x="123" y="29"/>
                    </a:cubicBezTo>
                    <a:cubicBezTo>
                      <a:pt x="123" y="29"/>
                      <a:pt x="123" y="29"/>
                      <a:pt x="123" y="29"/>
                    </a:cubicBezTo>
                    <a:cubicBezTo>
                      <a:pt x="123" y="29"/>
                      <a:pt x="123" y="31"/>
                      <a:pt x="123" y="31"/>
                    </a:cubicBezTo>
                    <a:cubicBezTo>
                      <a:pt x="123" y="31"/>
                      <a:pt x="123" y="32"/>
                      <a:pt x="123" y="32"/>
                    </a:cubicBezTo>
                    <a:cubicBezTo>
                      <a:pt x="123" y="32"/>
                      <a:pt x="123" y="33"/>
                      <a:pt x="123" y="33"/>
                    </a:cubicBezTo>
                    <a:cubicBezTo>
                      <a:pt x="123" y="33"/>
                      <a:pt x="123" y="34"/>
                      <a:pt x="123" y="34"/>
                    </a:cubicBezTo>
                    <a:cubicBezTo>
                      <a:pt x="123" y="35"/>
                      <a:pt x="123" y="35"/>
                      <a:pt x="122" y="36"/>
                    </a:cubicBezTo>
                    <a:cubicBezTo>
                      <a:pt x="122" y="36"/>
                      <a:pt x="122" y="36"/>
                      <a:pt x="122" y="36"/>
                    </a:cubicBezTo>
                    <a:cubicBezTo>
                      <a:pt x="122" y="37"/>
                      <a:pt x="122" y="37"/>
                      <a:pt x="121" y="37"/>
                    </a:cubicBezTo>
                    <a:cubicBezTo>
                      <a:pt x="121" y="38"/>
                      <a:pt x="121" y="38"/>
                      <a:pt x="121" y="38"/>
                    </a:cubicBezTo>
                    <a:cubicBezTo>
                      <a:pt x="121" y="38"/>
                      <a:pt x="121" y="39"/>
                      <a:pt x="121" y="39"/>
                    </a:cubicBezTo>
                    <a:cubicBezTo>
                      <a:pt x="121" y="39"/>
                      <a:pt x="121" y="40"/>
                      <a:pt x="121" y="40"/>
                    </a:cubicBezTo>
                    <a:cubicBezTo>
                      <a:pt x="121" y="41"/>
                      <a:pt x="121" y="41"/>
                      <a:pt x="121" y="42"/>
                    </a:cubicBezTo>
                    <a:cubicBezTo>
                      <a:pt x="120" y="42"/>
                      <a:pt x="120" y="42"/>
                      <a:pt x="120" y="43"/>
                    </a:cubicBezTo>
                    <a:cubicBezTo>
                      <a:pt x="120" y="43"/>
                      <a:pt x="120" y="44"/>
                      <a:pt x="120" y="45"/>
                    </a:cubicBezTo>
                    <a:cubicBezTo>
                      <a:pt x="120" y="45"/>
                      <a:pt x="120" y="45"/>
                      <a:pt x="120" y="45"/>
                    </a:cubicBezTo>
                    <a:cubicBezTo>
                      <a:pt x="119" y="46"/>
                      <a:pt x="119" y="47"/>
                      <a:pt x="119" y="48"/>
                    </a:cubicBezTo>
                    <a:cubicBezTo>
                      <a:pt x="119" y="49"/>
                      <a:pt x="119" y="50"/>
                      <a:pt x="119" y="51"/>
                    </a:cubicBezTo>
                    <a:cubicBezTo>
                      <a:pt x="119" y="51"/>
                      <a:pt x="119" y="52"/>
                      <a:pt x="119" y="52"/>
                    </a:cubicBezTo>
                    <a:cubicBezTo>
                      <a:pt x="119" y="52"/>
                      <a:pt x="119" y="53"/>
                      <a:pt x="119" y="53"/>
                    </a:cubicBezTo>
                    <a:cubicBezTo>
                      <a:pt x="119" y="53"/>
                      <a:pt x="119" y="54"/>
                      <a:pt x="119" y="54"/>
                    </a:cubicBezTo>
                    <a:cubicBezTo>
                      <a:pt x="119" y="54"/>
                      <a:pt x="119" y="55"/>
                      <a:pt x="119" y="55"/>
                    </a:cubicBezTo>
                    <a:cubicBezTo>
                      <a:pt x="119" y="55"/>
                      <a:pt x="119" y="56"/>
                      <a:pt x="119" y="56"/>
                    </a:cubicBezTo>
                    <a:cubicBezTo>
                      <a:pt x="119" y="56"/>
                      <a:pt x="119" y="57"/>
                      <a:pt x="119" y="57"/>
                    </a:cubicBezTo>
                    <a:cubicBezTo>
                      <a:pt x="119" y="58"/>
                      <a:pt x="119" y="58"/>
                      <a:pt x="119" y="58"/>
                    </a:cubicBezTo>
                    <a:cubicBezTo>
                      <a:pt x="119" y="58"/>
                      <a:pt x="119" y="59"/>
                      <a:pt x="119" y="59"/>
                    </a:cubicBezTo>
                    <a:cubicBezTo>
                      <a:pt x="119" y="60"/>
                      <a:pt x="119" y="60"/>
                      <a:pt x="119" y="60"/>
                    </a:cubicBezTo>
                    <a:cubicBezTo>
                      <a:pt x="119" y="60"/>
                      <a:pt x="118" y="61"/>
                      <a:pt x="118" y="61"/>
                    </a:cubicBezTo>
                    <a:cubicBezTo>
                      <a:pt x="118" y="61"/>
                      <a:pt x="118" y="61"/>
                      <a:pt x="118" y="61"/>
                    </a:cubicBezTo>
                    <a:cubicBezTo>
                      <a:pt x="117" y="62"/>
                      <a:pt x="117" y="62"/>
                      <a:pt x="117" y="62"/>
                    </a:cubicBezTo>
                    <a:cubicBezTo>
                      <a:pt x="117" y="62"/>
                      <a:pt x="116" y="62"/>
                      <a:pt x="116" y="63"/>
                    </a:cubicBezTo>
                    <a:cubicBezTo>
                      <a:pt x="116" y="63"/>
                      <a:pt x="116" y="63"/>
                      <a:pt x="116" y="63"/>
                    </a:cubicBezTo>
                    <a:cubicBezTo>
                      <a:pt x="116" y="64"/>
                      <a:pt x="115" y="64"/>
                      <a:pt x="115" y="65"/>
                    </a:cubicBezTo>
                    <a:cubicBezTo>
                      <a:pt x="114" y="65"/>
                      <a:pt x="114" y="66"/>
                      <a:pt x="113" y="67"/>
                    </a:cubicBezTo>
                    <a:cubicBezTo>
                      <a:pt x="113" y="67"/>
                      <a:pt x="113" y="67"/>
                      <a:pt x="113" y="67"/>
                    </a:cubicBezTo>
                    <a:cubicBezTo>
                      <a:pt x="113" y="67"/>
                      <a:pt x="113" y="68"/>
                      <a:pt x="113" y="68"/>
                    </a:cubicBezTo>
                    <a:cubicBezTo>
                      <a:pt x="113" y="68"/>
                      <a:pt x="112" y="69"/>
                      <a:pt x="112" y="69"/>
                    </a:cubicBezTo>
                    <a:cubicBezTo>
                      <a:pt x="112" y="69"/>
                      <a:pt x="112" y="70"/>
                      <a:pt x="112" y="70"/>
                    </a:cubicBezTo>
                    <a:cubicBezTo>
                      <a:pt x="112" y="70"/>
                      <a:pt x="112" y="70"/>
                      <a:pt x="112" y="71"/>
                    </a:cubicBezTo>
                    <a:cubicBezTo>
                      <a:pt x="111" y="71"/>
                      <a:pt x="112" y="71"/>
                      <a:pt x="111" y="71"/>
                    </a:cubicBezTo>
                    <a:cubicBezTo>
                      <a:pt x="111" y="71"/>
                      <a:pt x="111" y="72"/>
                      <a:pt x="111" y="72"/>
                    </a:cubicBezTo>
                    <a:cubicBezTo>
                      <a:pt x="111" y="72"/>
                      <a:pt x="111" y="72"/>
                      <a:pt x="111" y="73"/>
                    </a:cubicBezTo>
                    <a:cubicBezTo>
                      <a:pt x="111" y="73"/>
                      <a:pt x="110" y="73"/>
                      <a:pt x="110" y="74"/>
                    </a:cubicBezTo>
                    <a:cubicBezTo>
                      <a:pt x="110" y="74"/>
                      <a:pt x="110" y="74"/>
                      <a:pt x="110" y="74"/>
                    </a:cubicBezTo>
                    <a:cubicBezTo>
                      <a:pt x="110" y="74"/>
                      <a:pt x="110" y="75"/>
                      <a:pt x="110" y="75"/>
                    </a:cubicBezTo>
                    <a:cubicBezTo>
                      <a:pt x="110" y="75"/>
                      <a:pt x="110" y="76"/>
                      <a:pt x="110" y="76"/>
                    </a:cubicBezTo>
                    <a:cubicBezTo>
                      <a:pt x="110" y="76"/>
                      <a:pt x="110" y="77"/>
                      <a:pt x="110" y="77"/>
                    </a:cubicBezTo>
                    <a:cubicBezTo>
                      <a:pt x="110" y="78"/>
                      <a:pt x="111" y="79"/>
                      <a:pt x="112" y="80"/>
                    </a:cubicBezTo>
                    <a:cubicBezTo>
                      <a:pt x="112" y="80"/>
                      <a:pt x="113" y="80"/>
                      <a:pt x="113" y="81"/>
                    </a:cubicBezTo>
                    <a:cubicBezTo>
                      <a:pt x="113" y="81"/>
                      <a:pt x="114" y="81"/>
                      <a:pt x="115" y="81"/>
                    </a:cubicBezTo>
                    <a:cubicBezTo>
                      <a:pt x="115" y="82"/>
                      <a:pt x="116" y="82"/>
                      <a:pt x="116" y="82"/>
                    </a:cubicBezTo>
                    <a:cubicBezTo>
                      <a:pt x="116" y="82"/>
                      <a:pt x="116" y="82"/>
                      <a:pt x="116" y="82"/>
                    </a:cubicBezTo>
                    <a:cubicBezTo>
                      <a:pt x="117" y="82"/>
                      <a:pt x="117" y="82"/>
                      <a:pt x="117" y="82"/>
                    </a:cubicBezTo>
                    <a:cubicBezTo>
                      <a:pt x="117" y="83"/>
                      <a:pt x="118" y="83"/>
                      <a:pt x="118" y="83"/>
                    </a:cubicBezTo>
                    <a:cubicBezTo>
                      <a:pt x="118" y="84"/>
                      <a:pt x="117" y="85"/>
                      <a:pt x="117" y="85"/>
                    </a:cubicBezTo>
                    <a:cubicBezTo>
                      <a:pt x="117" y="85"/>
                      <a:pt x="117" y="86"/>
                      <a:pt x="117" y="86"/>
                    </a:cubicBezTo>
                    <a:cubicBezTo>
                      <a:pt x="116" y="86"/>
                      <a:pt x="116" y="86"/>
                      <a:pt x="116" y="86"/>
                    </a:cubicBezTo>
                    <a:cubicBezTo>
                      <a:pt x="116" y="86"/>
                      <a:pt x="116" y="87"/>
                      <a:pt x="116" y="87"/>
                    </a:cubicBezTo>
                    <a:cubicBezTo>
                      <a:pt x="116" y="87"/>
                      <a:pt x="116" y="88"/>
                      <a:pt x="116" y="88"/>
                    </a:cubicBezTo>
                    <a:cubicBezTo>
                      <a:pt x="116" y="88"/>
                      <a:pt x="116" y="88"/>
                      <a:pt x="116" y="88"/>
                    </a:cubicBezTo>
                    <a:cubicBezTo>
                      <a:pt x="116" y="89"/>
                      <a:pt x="116" y="89"/>
                      <a:pt x="116" y="89"/>
                    </a:cubicBezTo>
                    <a:cubicBezTo>
                      <a:pt x="116" y="90"/>
                      <a:pt x="116" y="90"/>
                      <a:pt x="116" y="90"/>
                    </a:cubicBezTo>
                    <a:cubicBezTo>
                      <a:pt x="116" y="91"/>
                      <a:pt x="116" y="91"/>
                      <a:pt x="116" y="92"/>
                    </a:cubicBezTo>
                    <a:cubicBezTo>
                      <a:pt x="116" y="92"/>
                      <a:pt x="117" y="93"/>
                      <a:pt x="117" y="93"/>
                    </a:cubicBezTo>
                    <a:cubicBezTo>
                      <a:pt x="117" y="94"/>
                      <a:pt x="117" y="94"/>
                      <a:pt x="117" y="94"/>
                    </a:cubicBezTo>
                    <a:cubicBezTo>
                      <a:pt x="116" y="95"/>
                      <a:pt x="117" y="95"/>
                      <a:pt x="117" y="95"/>
                    </a:cubicBezTo>
                    <a:cubicBezTo>
                      <a:pt x="116" y="96"/>
                      <a:pt x="116" y="97"/>
                      <a:pt x="116" y="97"/>
                    </a:cubicBezTo>
                    <a:cubicBezTo>
                      <a:pt x="116" y="97"/>
                      <a:pt x="116" y="97"/>
                      <a:pt x="116" y="97"/>
                    </a:cubicBezTo>
                    <a:cubicBezTo>
                      <a:pt x="116" y="98"/>
                      <a:pt x="116" y="98"/>
                      <a:pt x="116" y="98"/>
                    </a:cubicBezTo>
                    <a:cubicBezTo>
                      <a:pt x="116" y="98"/>
                      <a:pt x="117" y="99"/>
                      <a:pt x="117" y="99"/>
                    </a:cubicBezTo>
                    <a:cubicBezTo>
                      <a:pt x="117" y="100"/>
                      <a:pt x="117" y="100"/>
                      <a:pt x="118" y="100"/>
                    </a:cubicBezTo>
                    <a:cubicBezTo>
                      <a:pt x="118" y="100"/>
                      <a:pt x="118" y="101"/>
                      <a:pt x="118" y="101"/>
                    </a:cubicBezTo>
                    <a:cubicBezTo>
                      <a:pt x="118" y="102"/>
                      <a:pt x="118" y="102"/>
                      <a:pt x="118" y="103"/>
                    </a:cubicBezTo>
                    <a:cubicBezTo>
                      <a:pt x="118" y="103"/>
                      <a:pt x="118" y="103"/>
                      <a:pt x="118" y="104"/>
                    </a:cubicBezTo>
                    <a:cubicBezTo>
                      <a:pt x="118" y="104"/>
                      <a:pt x="117" y="105"/>
                      <a:pt x="117" y="105"/>
                    </a:cubicBezTo>
                    <a:cubicBezTo>
                      <a:pt x="117" y="105"/>
                      <a:pt x="117" y="106"/>
                      <a:pt x="117" y="106"/>
                    </a:cubicBezTo>
                    <a:cubicBezTo>
                      <a:pt x="117" y="106"/>
                      <a:pt x="117" y="107"/>
                      <a:pt x="117" y="107"/>
                    </a:cubicBezTo>
                    <a:cubicBezTo>
                      <a:pt x="117" y="107"/>
                      <a:pt x="117" y="108"/>
                      <a:pt x="117" y="108"/>
                    </a:cubicBezTo>
                    <a:cubicBezTo>
                      <a:pt x="117" y="108"/>
                      <a:pt x="117" y="109"/>
                      <a:pt x="118" y="109"/>
                    </a:cubicBezTo>
                    <a:cubicBezTo>
                      <a:pt x="118" y="110"/>
                      <a:pt x="118" y="110"/>
                      <a:pt x="118" y="110"/>
                    </a:cubicBezTo>
                    <a:cubicBezTo>
                      <a:pt x="118" y="110"/>
                      <a:pt x="118" y="111"/>
                      <a:pt x="118" y="111"/>
                    </a:cubicBezTo>
                    <a:cubicBezTo>
                      <a:pt x="118" y="111"/>
                      <a:pt x="118" y="112"/>
                      <a:pt x="119" y="112"/>
                    </a:cubicBezTo>
                    <a:cubicBezTo>
                      <a:pt x="119" y="112"/>
                      <a:pt x="119" y="113"/>
                      <a:pt x="119" y="113"/>
                    </a:cubicBezTo>
                    <a:cubicBezTo>
                      <a:pt x="119" y="113"/>
                      <a:pt x="119" y="113"/>
                      <a:pt x="120" y="114"/>
                    </a:cubicBezTo>
                    <a:cubicBezTo>
                      <a:pt x="120" y="114"/>
                      <a:pt x="120" y="114"/>
                      <a:pt x="121" y="115"/>
                    </a:cubicBezTo>
                    <a:cubicBezTo>
                      <a:pt x="121" y="115"/>
                      <a:pt x="121" y="115"/>
                      <a:pt x="121" y="115"/>
                    </a:cubicBezTo>
                    <a:cubicBezTo>
                      <a:pt x="122" y="115"/>
                      <a:pt x="122" y="115"/>
                      <a:pt x="123" y="116"/>
                    </a:cubicBezTo>
                    <a:cubicBezTo>
                      <a:pt x="123" y="116"/>
                      <a:pt x="124" y="116"/>
                      <a:pt x="124" y="116"/>
                    </a:cubicBezTo>
                    <a:cubicBezTo>
                      <a:pt x="125" y="116"/>
                      <a:pt x="125" y="116"/>
                      <a:pt x="125" y="116"/>
                    </a:cubicBezTo>
                    <a:cubicBezTo>
                      <a:pt x="126" y="116"/>
                      <a:pt x="126" y="116"/>
                      <a:pt x="126" y="116"/>
                    </a:cubicBezTo>
                    <a:cubicBezTo>
                      <a:pt x="127" y="116"/>
                      <a:pt x="127" y="116"/>
                      <a:pt x="128" y="116"/>
                    </a:cubicBezTo>
                    <a:cubicBezTo>
                      <a:pt x="128" y="116"/>
                      <a:pt x="128" y="117"/>
                      <a:pt x="129" y="117"/>
                    </a:cubicBezTo>
                    <a:cubicBezTo>
                      <a:pt x="129" y="117"/>
                      <a:pt x="129" y="117"/>
                      <a:pt x="130" y="117"/>
                    </a:cubicBezTo>
                    <a:cubicBezTo>
                      <a:pt x="130" y="118"/>
                      <a:pt x="131" y="119"/>
                      <a:pt x="132" y="120"/>
                    </a:cubicBezTo>
                    <a:cubicBezTo>
                      <a:pt x="132" y="120"/>
                      <a:pt x="132" y="120"/>
                      <a:pt x="132" y="121"/>
                    </a:cubicBezTo>
                    <a:cubicBezTo>
                      <a:pt x="132" y="121"/>
                      <a:pt x="131" y="121"/>
                      <a:pt x="131" y="121"/>
                    </a:cubicBezTo>
                    <a:cubicBezTo>
                      <a:pt x="130" y="121"/>
                      <a:pt x="130" y="121"/>
                      <a:pt x="130" y="121"/>
                    </a:cubicBezTo>
                    <a:cubicBezTo>
                      <a:pt x="129" y="122"/>
                      <a:pt x="129" y="122"/>
                      <a:pt x="128" y="122"/>
                    </a:cubicBezTo>
                    <a:cubicBezTo>
                      <a:pt x="128" y="122"/>
                      <a:pt x="128" y="122"/>
                      <a:pt x="127" y="122"/>
                    </a:cubicBezTo>
                    <a:cubicBezTo>
                      <a:pt x="127" y="122"/>
                      <a:pt x="126" y="122"/>
                      <a:pt x="125" y="122"/>
                    </a:cubicBezTo>
                    <a:cubicBezTo>
                      <a:pt x="125" y="122"/>
                      <a:pt x="123" y="122"/>
                      <a:pt x="123" y="122"/>
                    </a:cubicBezTo>
                    <a:cubicBezTo>
                      <a:pt x="122" y="123"/>
                      <a:pt x="122" y="122"/>
                      <a:pt x="122" y="122"/>
                    </a:cubicBezTo>
                    <a:cubicBezTo>
                      <a:pt x="121" y="122"/>
                      <a:pt x="121" y="122"/>
                      <a:pt x="120" y="123"/>
                    </a:cubicBezTo>
                    <a:cubicBezTo>
                      <a:pt x="120" y="123"/>
                      <a:pt x="119" y="122"/>
                      <a:pt x="119" y="122"/>
                    </a:cubicBezTo>
                    <a:cubicBezTo>
                      <a:pt x="117" y="122"/>
                      <a:pt x="116" y="122"/>
                      <a:pt x="114" y="122"/>
                    </a:cubicBezTo>
                    <a:cubicBezTo>
                      <a:pt x="114" y="122"/>
                      <a:pt x="113" y="122"/>
                      <a:pt x="113" y="122"/>
                    </a:cubicBezTo>
                    <a:cubicBezTo>
                      <a:pt x="111" y="122"/>
                      <a:pt x="109" y="122"/>
                      <a:pt x="108" y="121"/>
                    </a:cubicBezTo>
                    <a:cubicBezTo>
                      <a:pt x="108" y="121"/>
                      <a:pt x="108" y="121"/>
                      <a:pt x="108" y="121"/>
                    </a:cubicBezTo>
                    <a:cubicBezTo>
                      <a:pt x="107" y="121"/>
                      <a:pt x="106" y="121"/>
                      <a:pt x="105" y="121"/>
                    </a:cubicBezTo>
                    <a:cubicBezTo>
                      <a:pt x="105" y="120"/>
                      <a:pt x="105" y="119"/>
                      <a:pt x="105" y="118"/>
                    </a:cubicBezTo>
                    <a:cubicBezTo>
                      <a:pt x="105" y="116"/>
                      <a:pt x="105" y="113"/>
                      <a:pt x="105" y="111"/>
                    </a:cubicBezTo>
                    <a:cubicBezTo>
                      <a:pt x="105" y="111"/>
                      <a:pt x="105" y="111"/>
                      <a:pt x="105" y="110"/>
                    </a:cubicBezTo>
                    <a:cubicBezTo>
                      <a:pt x="105" y="110"/>
                      <a:pt x="105" y="109"/>
                      <a:pt x="105" y="109"/>
                    </a:cubicBezTo>
                    <a:cubicBezTo>
                      <a:pt x="106" y="108"/>
                      <a:pt x="105" y="108"/>
                      <a:pt x="105" y="108"/>
                    </a:cubicBezTo>
                    <a:cubicBezTo>
                      <a:pt x="105" y="107"/>
                      <a:pt x="105" y="107"/>
                      <a:pt x="105" y="106"/>
                    </a:cubicBezTo>
                    <a:cubicBezTo>
                      <a:pt x="105" y="106"/>
                      <a:pt x="105" y="106"/>
                      <a:pt x="105" y="106"/>
                    </a:cubicBezTo>
                    <a:cubicBezTo>
                      <a:pt x="105" y="105"/>
                      <a:pt x="106" y="104"/>
                      <a:pt x="105" y="103"/>
                    </a:cubicBezTo>
                    <a:cubicBezTo>
                      <a:pt x="105" y="103"/>
                      <a:pt x="105" y="102"/>
                      <a:pt x="105" y="102"/>
                    </a:cubicBezTo>
                    <a:cubicBezTo>
                      <a:pt x="105" y="102"/>
                      <a:pt x="105" y="101"/>
                      <a:pt x="105" y="100"/>
                    </a:cubicBezTo>
                    <a:cubicBezTo>
                      <a:pt x="106" y="99"/>
                      <a:pt x="105" y="98"/>
                      <a:pt x="105" y="98"/>
                    </a:cubicBezTo>
                    <a:cubicBezTo>
                      <a:pt x="105" y="97"/>
                      <a:pt x="105" y="97"/>
                      <a:pt x="105" y="96"/>
                    </a:cubicBezTo>
                    <a:cubicBezTo>
                      <a:pt x="105" y="96"/>
                      <a:pt x="105" y="96"/>
                      <a:pt x="105" y="96"/>
                    </a:cubicBezTo>
                    <a:cubicBezTo>
                      <a:pt x="105" y="95"/>
                      <a:pt x="105" y="95"/>
                      <a:pt x="105" y="94"/>
                    </a:cubicBezTo>
                    <a:cubicBezTo>
                      <a:pt x="105" y="94"/>
                      <a:pt x="105" y="92"/>
                      <a:pt x="105" y="92"/>
                    </a:cubicBezTo>
                    <a:cubicBezTo>
                      <a:pt x="105" y="91"/>
                      <a:pt x="105" y="91"/>
                      <a:pt x="105" y="90"/>
                    </a:cubicBezTo>
                    <a:cubicBezTo>
                      <a:pt x="105" y="90"/>
                      <a:pt x="105" y="89"/>
                      <a:pt x="105" y="89"/>
                    </a:cubicBezTo>
                    <a:cubicBezTo>
                      <a:pt x="105" y="89"/>
                      <a:pt x="105" y="89"/>
                      <a:pt x="105" y="88"/>
                    </a:cubicBezTo>
                    <a:cubicBezTo>
                      <a:pt x="105" y="88"/>
                      <a:pt x="105" y="88"/>
                      <a:pt x="105" y="87"/>
                    </a:cubicBezTo>
                    <a:cubicBezTo>
                      <a:pt x="105" y="87"/>
                      <a:pt x="105" y="87"/>
                      <a:pt x="105" y="86"/>
                    </a:cubicBezTo>
                    <a:cubicBezTo>
                      <a:pt x="105" y="86"/>
                      <a:pt x="105" y="85"/>
                      <a:pt x="105" y="85"/>
                    </a:cubicBezTo>
                    <a:cubicBezTo>
                      <a:pt x="104" y="84"/>
                      <a:pt x="104" y="83"/>
                      <a:pt x="104" y="83"/>
                    </a:cubicBezTo>
                    <a:cubicBezTo>
                      <a:pt x="104" y="82"/>
                      <a:pt x="104" y="82"/>
                      <a:pt x="104" y="81"/>
                    </a:cubicBezTo>
                    <a:cubicBezTo>
                      <a:pt x="104" y="81"/>
                      <a:pt x="104" y="81"/>
                      <a:pt x="104" y="80"/>
                    </a:cubicBezTo>
                    <a:cubicBezTo>
                      <a:pt x="104" y="80"/>
                      <a:pt x="104" y="80"/>
                      <a:pt x="104" y="79"/>
                    </a:cubicBezTo>
                    <a:cubicBezTo>
                      <a:pt x="104" y="79"/>
                      <a:pt x="103" y="78"/>
                      <a:pt x="103" y="78"/>
                    </a:cubicBezTo>
                    <a:cubicBezTo>
                      <a:pt x="103" y="77"/>
                      <a:pt x="103" y="77"/>
                      <a:pt x="103" y="76"/>
                    </a:cubicBezTo>
                    <a:cubicBezTo>
                      <a:pt x="103" y="76"/>
                      <a:pt x="103" y="75"/>
                      <a:pt x="103" y="75"/>
                    </a:cubicBezTo>
                    <a:cubicBezTo>
                      <a:pt x="103" y="75"/>
                      <a:pt x="103" y="75"/>
                      <a:pt x="103" y="74"/>
                    </a:cubicBezTo>
                    <a:cubicBezTo>
                      <a:pt x="103" y="74"/>
                      <a:pt x="103" y="74"/>
                      <a:pt x="103" y="73"/>
                    </a:cubicBezTo>
                    <a:cubicBezTo>
                      <a:pt x="103" y="73"/>
                      <a:pt x="102" y="73"/>
                      <a:pt x="102" y="72"/>
                    </a:cubicBezTo>
                    <a:cubicBezTo>
                      <a:pt x="102" y="72"/>
                      <a:pt x="102" y="72"/>
                      <a:pt x="102" y="72"/>
                    </a:cubicBezTo>
                    <a:cubicBezTo>
                      <a:pt x="102" y="71"/>
                      <a:pt x="102" y="71"/>
                      <a:pt x="102" y="71"/>
                    </a:cubicBezTo>
                    <a:cubicBezTo>
                      <a:pt x="102" y="70"/>
                      <a:pt x="101" y="69"/>
                      <a:pt x="101" y="68"/>
                    </a:cubicBezTo>
                    <a:cubicBezTo>
                      <a:pt x="101" y="68"/>
                      <a:pt x="101" y="68"/>
                      <a:pt x="101" y="68"/>
                    </a:cubicBezTo>
                    <a:cubicBezTo>
                      <a:pt x="101" y="67"/>
                      <a:pt x="100" y="67"/>
                      <a:pt x="100" y="67"/>
                    </a:cubicBezTo>
                    <a:cubicBezTo>
                      <a:pt x="100" y="67"/>
                      <a:pt x="100" y="66"/>
                      <a:pt x="100" y="66"/>
                    </a:cubicBezTo>
                    <a:cubicBezTo>
                      <a:pt x="100" y="66"/>
                      <a:pt x="100" y="66"/>
                      <a:pt x="100" y="66"/>
                    </a:cubicBezTo>
                    <a:cubicBezTo>
                      <a:pt x="99" y="65"/>
                      <a:pt x="99" y="65"/>
                      <a:pt x="99" y="65"/>
                    </a:cubicBezTo>
                    <a:cubicBezTo>
                      <a:pt x="99" y="65"/>
                      <a:pt x="99" y="65"/>
                      <a:pt x="99" y="64"/>
                    </a:cubicBezTo>
                    <a:cubicBezTo>
                      <a:pt x="98" y="64"/>
                      <a:pt x="98" y="64"/>
                      <a:pt x="98" y="64"/>
                    </a:cubicBezTo>
                    <a:cubicBezTo>
                      <a:pt x="98" y="63"/>
                      <a:pt x="98" y="63"/>
                      <a:pt x="98" y="63"/>
                    </a:cubicBezTo>
                    <a:cubicBezTo>
                      <a:pt x="97" y="62"/>
                      <a:pt x="97" y="62"/>
                      <a:pt x="96" y="61"/>
                    </a:cubicBezTo>
                    <a:cubicBezTo>
                      <a:pt x="96" y="61"/>
                      <a:pt x="95" y="61"/>
                      <a:pt x="95" y="60"/>
                    </a:cubicBezTo>
                    <a:cubicBezTo>
                      <a:pt x="95" y="60"/>
                      <a:pt x="94" y="60"/>
                      <a:pt x="93" y="59"/>
                    </a:cubicBezTo>
                    <a:cubicBezTo>
                      <a:pt x="93" y="59"/>
                      <a:pt x="93" y="59"/>
                      <a:pt x="93" y="59"/>
                    </a:cubicBezTo>
                    <a:cubicBezTo>
                      <a:pt x="92" y="58"/>
                      <a:pt x="92" y="58"/>
                      <a:pt x="92" y="58"/>
                    </a:cubicBezTo>
                    <a:cubicBezTo>
                      <a:pt x="92" y="58"/>
                      <a:pt x="91" y="58"/>
                      <a:pt x="91" y="58"/>
                    </a:cubicBezTo>
                    <a:cubicBezTo>
                      <a:pt x="91" y="58"/>
                      <a:pt x="91" y="58"/>
                      <a:pt x="90" y="57"/>
                    </a:cubicBezTo>
                    <a:cubicBezTo>
                      <a:pt x="90" y="57"/>
                      <a:pt x="90" y="57"/>
                      <a:pt x="90" y="57"/>
                    </a:cubicBezTo>
                    <a:cubicBezTo>
                      <a:pt x="89" y="57"/>
                      <a:pt x="89" y="57"/>
                      <a:pt x="88" y="57"/>
                    </a:cubicBezTo>
                    <a:cubicBezTo>
                      <a:pt x="87" y="56"/>
                      <a:pt x="86" y="56"/>
                      <a:pt x="85" y="55"/>
                    </a:cubicBezTo>
                    <a:cubicBezTo>
                      <a:pt x="85" y="55"/>
                      <a:pt x="84" y="55"/>
                      <a:pt x="83" y="55"/>
                    </a:cubicBezTo>
                    <a:cubicBezTo>
                      <a:pt x="83" y="55"/>
                      <a:pt x="83" y="56"/>
                      <a:pt x="82" y="55"/>
                    </a:cubicBezTo>
                    <a:cubicBezTo>
                      <a:pt x="82" y="55"/>
                      <a:pt x="82" y="55"/>
                      <a:pt x="81" y="55"/>
                    </a:cubicBezTo>
                    <a:cubicBezTo>
                      <a:pt x="81" y="55"/>
                      <a:pt x="81" y="55"/>
                      <a:pt x="81" y="55"/>
                    </a:cubicBezTo>
                    <a:cubicBezTo>
                      <a:pt x="80" y="55"/>
                      <a:pt x="80" y="55"/>
                      <a:pt x="80" y="54"/>
                    </a:cubicBezTo>
                    <a:cubicBezTo>
                      <a:pt x="79" y="54"/>
                      <a:pt x="79" y="54"/>
                      <a:pt x="79" y="54"/>
                    </a:cubicBezTo>
                    <a:cubicBezTo>
                      <a:pt x="78" y="54"/>
                      <a:pt x="78" y="54"/>
                      <a:pt x="78" y="54"/>
                    </a:cubicBezTo>
                    <a:cubicBezTo>
                      <a:pt x="77" y="53"/>
                      <a:pt x="76" y="54"/>
                      <a:pt x="76" y="54"/>
                    </a:cubicBezTo>
                    <a:cubicBezTo>
                      <a:pt x="75" y="54"/>
                      <a:pt x="75" y="54"/>
                      <a:pt x="75" y="53"/>
                    </a:cubicBezTo>
                    <a:cubicBezTo>
                      <a:pt x="74" y="53"/>
                      <a:pt x="74" y="54"/>
                      <a:pt x="73" y="53"/>
                    </a:cubicBezTo>
                    <a:cubicBezTo>
                      <a:pt x="73" y="53"/>
                      <a:pt x="73" y="53"/>
                      <a:pt x="73" y="53"/>
                    </a:cubicBezTo>
                    <a:cubicBezTo>
                      <a:pt x="72" y="53"/>
                      <a:pt x="72" y="53"/>
                      <a:pt x="72" y="53"/>
                    </a:cubicBezTo>
                    <a:cubicBezTo>
                      <a:pt x="71" y="53"/>
                      <a:pt x="71" y="53"/>
                      <a:pt x="70" y="53"/>
                    </a:cubicBezTo>
                    <a:cubicBezTo>
                      <a:pt x="69" y="53"/>
                      <a:pt x="67" y="53"/>
                      <a:pt x="66" y="53"/>
                    </a:cubicBezTo>
                    <a:cubicBezTo>
                      <a:pt x="66" y="52"/>
                      <a:pt x="65" y="53"/>
                      <a:pt x="64" y="52"/>
                    </a:cubicBezTo>
                    <a:cubicBezTo>
                      <a:pt x="63" y="52"/>
                      <a:pt x="61" y="52"/>
                      <a:pt x="59" y="52"/>
                    </a:cubicBezTo>
                    <a:cubicBezTo>
                      <a:pt x="59" y="52"/>
                      <a:pt x="58" y="52"/>
                      <a:pt x="58" y="52"/>
                    </a:cubicBezTo>
                    <a:cubicBezTo>
                      <a:pt x="57" y="51"/>
                      <a:pt x="56" y="51"/>
                      <a:pt x="56" y="50"/>
                    </a:cubicBezTo>
                    <a:cubicBezTo>
                      <a:pt x="56" y="49"/>
                      <a:pt x="56" y="48"/>
                      <a:pt x="56" y="47"/>
                    </a:cubicBezTo>
                    <a:cubicBezTo>
                      <a:pt x="56" y="47"/>
                      <a:pt x="56" y="47"/>
                      <a:pt x="56" y="46"/>
                    </a:cubicBezTo>
                    <a:cubicBezTo>
                      <a:pt x="56" y="46"/>
                      <a:pt x="57" y="46"/>
                      <a:pt x="57" y="45"/>
                    </a:cubicBezTo>
                    <a:cubicBezTo>
                      <a:pt x="57" y="45"/>
                      <a:pt x="57" y="44"/>
                      <a:pt x="57" y="43"/>
                    </a:cubicBezTo>
                    <a:cubicBezTo>
                      <a:pt x="57" y="43"/>
                      <a:pt x="57" y="43"/>
                      <a:pt x="57" y="43"/>
                    </a:cubicBezTo>
                    <a:cubicBezTo>
                      <a:pt x="57" y="42"/>
                      <a:pt x="57" y="42"/>
                      <a:pt x="57" y="42"/>
                    </a:cubicBezTo>
                    <a:cubicBezTo>
                      <a:pt x="57" y="42"/>
                      <a:pt x="58" y="41"/>
                      <a:pt x="58" y="41"/>
                    </a:cubicBezTo>
                    <a:cubicBezTo>
                      <a:pt x="58" y="40"/>
                      <a:pt x="58" y="40"/>
                      <a:pt x="59" y="39"/>
                    </a:cubicBezTo>
                    <a:cubicBezTo>
                      <a:pt x="59" y="39"/>
                      <a:pt x="59" y="38"/>
                      <a:pt x="59" y="38"/>
                    </a:cubicBezTo>
                    <a:cubicBezTo>
                      <a:pt x="59" y="38"/>
                      <a:pt x="59" y="38"/>
                      <a:pt x="59" y="37"/>
                    </a:cubicBezTo>
                    <a:cubicBezTo>
                      <a:pt x="59" y="37"/>
                      <a:pt x="59" y="37"/>
                      <a:pt x="60" y="37"/>
                    </a:cubicBezTo>
                    <a:cubicBezTo>
                      <a:pt x="60" y="37"/>
                      <a:pt x="60" y="36"/>
                      <a:pt x="60" y="36"/>
                    </a:cubicBezTo>
                    <a:cubicBezTo>
                      <a:pt x="60" y="36"/>
                      <a:pt x="60" y="36"/>
                      <a:pt x="60" y="36"/>
                    </a:cubicBezTo>
                    <a:cubicBezTo>
                      <a:pt x="60" y="36"/>
                      <a:pt x="60" y="35"/>
                      <a:pt x="61" y="35"/>
                    </a:cubicBezTo>
                    <a:cubicBezTo>
                      <a:pt x="61" y="34"/>
                      <a:pt x="61" y="34"/>
                      <a:pt x="61" y="34"/>
                    </a:cubicBezTo>
                    <a:cubicBezTo>
                      <a:pt x="62" y="33"/>
                      <a:pt x="62" y="33"/>
                      <a:pt x="62" y="32"/>
                    </a:cubicBezTo>
                    <a:cubicBezTo>
                      <a:pt x="63" y="31"/>
                      <a:pt x="63" y="31"/>
                      <a:pt x="64" y="30"/>
                    </a:cubicBezTo>
                    <a:cubicBezTo>
                      <a:pt x="64" y="29"/>
                      <a:pt x="65" y="29"/>
                      <a:pt x="65" y="28"/>
                    </a:cubicBezTo>
                    <a:cubicBezTo>
                      <a:pt x="65" y="28"/>
                      <a:pt x="65" y="28"/>
                      <a:pt x="65" y="27"/>
                    </a:cubicBezTo>
                    <a:cubicBezTo>
                      <a:pt x="66" y="27"/>
                      <a:pt x="66" y="27"/>
                      <a:pt x="66" y="27"/>
                    </a:cubicBezTo>
                    <a:cubicBezTo>
                      <a:pt x="67" y="27"/>
                      <a:pt x="67" y="26"/>
                      <a:pt x="67" y="26"/>
                    </a:cubicBezTo>
                    <a:cubicBezTo>
                      <a:pt x="68" y="25"/>
                      <a:pt x="68" y="25"/>
                      <a:pt x="69" y="24"/>
                    </a:cubicBezTo>
                    <a:cubicBezTo>
                      <a:pt x="69" y="24"/>
                      <a:pt x="69" y="24"/>
                      <a:pt x="69" y="24"/>
                    </a:cubicBezTo>
                    <a:cubicBezTo>
                      <a:pt x="69" y="24"/>
                      <a:pt x="69" y="23"/>
                      <a:pt x="69" y="23"/>
                    </a:cubicBezTo>
                    <a:cubicBezTo>
                      <a:pt x="70" y="23"/>
                      <a:pt x="70" y="23"/>
                      <a:pt x="70" y="22"/>
                    </a:cubicBezTo>
                    <a:cubicBezTo>
                      <a:pt x="71" y="22"/>
                      <a:pt x="71" y="22"/>
                      <a:pt x="72" y="21"/>
                    </a:cubicBezTo>
                    <a:cubicBezTo>
                      <a:pt x="72" y="21"/>
                      <a:pt x="72" y="21"/>
                      <a:pt x="72" y="20"/>
                    </a:cubicBezTo>
                    <a:cubicBezTo>
                      <a:pt x="72" y="20"/>
                      <a:pt x="73" y="20"/>
                      <a:pt x="73" y="20"/>
                    </a:cubicBezTo>
                    <a:cubicBezTo>
                      <a:pt x="73" y="20"/>
                      <a:pt x="74" y="19"/>
                      <a:pt x="74" y="19"/>
                    </a:cubicBezTo>
                    <a:cubicBezTo>
                      <a:pt x="75" y="18"/>
                      <a:pt x="76" y="17"/>
                      <a:pt x="78" y="17"/>
                    </a:cubicBezTo>
                    <a:cubicBezTo>
                      <a:pt x="78" y="16"/>
                      <a:pt x="79" y="16"/>
                      <a:pt x="79" y="15"/>
                    </a:cubicBezTo>
                    <a:cubicBezTo>
                      <a:pt x="79" y="15"/>
                      <a:pt x="80" y="15"/>
                      <a:pt x="80" y="15"/>
                    </a:cubicBezTo>
                    <a:cubicBezTo>
                      <a:pt x="81" y="14"/>
                      <a:pt x="82" y="14"/>
                      <a:pt x="83" y="14"/>
                    </a:cubicBezTo>
                    <a:cubicBezTo>
                      <a:pt x="84" y="13"/>
                      <a:pt x="85" y="13"/>
                      <a:pt x="85" y="13"/>
                    </a:cubicBezTo>
                    <a:cubicBezTo>
                      <a:pt x="86" y="13"/>
                      <a:pt x="86" y="13"/>
                      <a:pt x="86" y="13"/>
                    </a:cubicBezTo>
                    <a:cubicBezTo>
                      <a:pt x="86" y="12"/>
                      <a:pt x="87" y="12"/>
                      <a:pt x="87" y="12"/>
                    </a:cubicBezTo>
                    <a:cubicBezTo>
                      <a:pt x="87" y="12"/>
                      <a:pt x="88" y="12"/>
                      <a:pt x="88" y="12"/>
                    </a:cubicBezTo>
                    <a:cubicBezTo>
                      <a:pt x="88" y="12"/>
                      <a:pt x="89" y="12"/>
                      <a:pt x="90" y="12"/>
                    </a:cubicBezTo>
                    <a:cubicBezTo>
                      <a:pt x="90" y="12"/>
                      <a:pt x="91" y="11"/>
                      <a:pt x="91" y="11"/>
                    </a:cubicBezTo>
                    <a:cubicBezTo>
                      <a:pt x="92" y="11"/>
                      <a:pt x="92" y="11"/>
                      <a:pt x="92" y="11"/>
                    </a:cubicBezTo>
                    <a:cubicBezTo>
                      <a:pt x="93" y="11"/>
                      <a:pt x="94" y="10"/>
                      <a:pt x="94" y="10"/>
                    </a:cubicBezTo>
                    <a:cubicBezTo>
                      <a:pt x="95" y="10"/>
                      <a:pt x="96" y="10"/>
                      <a:pt x="96" y="10"/>
                    </a:cubicBezTo>
                    <a:cubicBezTo>
                      <a:pt x="96" y="10"/>
                      <a:pt x="97" y="10"/>
                      <a:pt x="97" y="10"/>
                    </a:cubicBezTo>
                    <a:cubicBezTo>
                      <a:pt x="97" y="9"/>
                      <a:pt x="98" y="9"/>
                      <a:pt x="98" y="9"/>
                    </a:cubicBezTo>
                    <a:cubicBezTo>
                      <a:pt x="99" y="9"/>
                      <a:pt x="99" y="9"/>
                      <a:pt x="99" y="9"/>
                    </a:cubicBezTo>
                    <a:cubicBezTo>
                      <a:pt x="100" y="9"/>
                      <a:pt x="100" y="9"/>
                      <a:pt x="100" y="9"/>
                    </a:cubicBezTo>
                    <a:cubicBezTo>
                      <a:pt x="101" y="9"/>
                      <a:pt x="101" y="9"/>
                      <a:pt x="101" y="8"/>
                    </a:cubicBezTo>
                    <a:cubicBezTo>
                      <a:pt x="101" y="8"/>
                      <a:pt x="102" y="8"/>
                      <a:pt x="102" y="8"/>
                    </a:cubicBezTo>
                    <a:cubicBezTo>
                      <a:pt x="102" y="8"/>
                      <a:pt x="103" y="8"/>
                      <a:pt x="103" y="8"/>
                    </a:cubicBezTo>
                    <a:cubicBezTo>
                      <a:pt x="104" y="8"/>
                      <a:pt x="104" y="8"/>
                      <a:pt x="104" y="8"/>
                    </a:cubicBezTo>
                    <a:cubicBezTo>
                      <a:pt x="104" y="8"/>
                      <a:pt x="105" y="8"/>
                      <a:pt x="105" y="8"/>
                    </a:cubicBezTo>
                    <a:cubicBezTo>
                      <a:pt x="105" y="7"/>
                      <a:pt x="106" y="7"/>
                      <a:pt x="106" y="7"/>
                    </a:cubicBezTo>
                    <a:cubicBezTo>
                      <a:pt x="106" y="7"/>
                      <a:pt x="106" y="7"/>
                      <a:pt x="107" y="7"/>
                    </a:cubicBezTo>
                    <a:cubicBezTo>
                      <a:pt x="107" y="7"/>
                      <a:pt x="107" y="7"/>
                      <a:pt x="107" y="7"/>
                    </a:cubicBezTo>
                    <a:cubicBezTo>
                      <a:pt x="108" y="7"/>
                      <a:pt x="108" y="7"/>
                      <a:pt x="109" y="7"/>
                    </a:cubicBezTo>
                    <a:cubicBezTo>
                      <a:pt x="109" y="7"/>
                      <a:pt x="109" y="7"/>
                      <a:pt x="110" y="7"/>
                    </a:cubicBezTo>
                    <a:cubicBezTo>
                      <a:pt x="110" y="7"/>
                      <a:pt x="111" y="7"/>
                      <a:pt x="111" y="7"/>
                    </a:cubicBezTo>
                    <a:cubicBezTo>
                      <a:pt x="111" y="7"/>
                      <a:pt x="112" y="6"/>
                      <a:pt x="112" y="6"/>
                    </a:cubicBezTo>
                    <a:cubicBezTo>
                      <a:pt x="112" y="6"/>
                      <a:pt x="112" y="6"/>
                      <a:pt x="113" y="6"/>
                    </a:cubicBezTo>
                    <a:cubicBezTo>
                      <a:pt x="114" y="6"/>
                      <a:pt x="115" y="6"/>
                      <a:pt x="115" y="6"/>
                    </a:cubicBezTo>
                    <a:cubicBezTo>
                      <a:pt x="116" y="6"/>
                      <a:pt x="117" y="6"/>
                      <a:pt x="117" y="6"/>
                    </a:cubicBezTo>
                    <a:cubicBezTo>
                      <a:pt x="119" y="6"/>
                      <a:pt x="120" y="6"/>
                      <a:pt x="121" y="7"/>
                    </a:cubicBezTo>
                    <a:cubicBezTo>
                      <a:pt x="121" y="7"/>
                      <a:pt x="122" y="7"/>
                      <a:pt x="122" y="7"/>
                    </a:cubicBezTo>
                    <a:cubicBezTo>
                      <a:pt x="123" y="7"/>
                      <a:pt x="123" y="7"/>
                      <a:pt x="124" y="7"/>
                    </a:cubicBezTo>
                    <a:cubicBezTo>
                      <a:pt x="124" y="7"/>
                      <a:pt x="124" y="7"/>
                      <a:pt x="124" y="7"/>
                    </a:cubicBezTo>
                    <a:cubicBezTo>
                      <a:pt x="124" y="7"/>
                      <a:pt x="125" y="7"/>
                      <a:pt x="125" y="7"/>
                    </a:cubicBezTo>
                    <a:cubicBezTo>
                      <a:pt x="125" y="7"/>
                      <a:pt x="126" y="7"/>
                      <a:pt x="126" y="7"/>
                    </a:cubicBezTo>
                    <a:cubicBezTo>
                      <a:pt x="127" y="7"/>
                      <a:pt x="128" y="7"/>
                      <a:pt x="128" y="7"/>
                    </a:cubicBezTo>
                    <a:cubicBezTo>
                      <a:pt x="129" y="7"/>
                      <a:pt x="129" y="7"/>
                      <a:pt x="129" y="7"/>
                    </a:cubicBezTo>
                    <a:cubicBezTo>
                      <a:pt x="130" y="7"/>
                      <a:pt x="130" y="7"/>
                      <a:pt x="130" y="7"/>
                    </a:cubicBezTo>
                    <a:cubicBezTo>
                      <a:pt x="131" y="7"/>
                      <a:pt x="131" y="7"/>
                      <a:pt x="132" y="7"/>
                    </a:cubicBezTo>
                    <a:cubicBezTo>
                      <a:pt x="132" y="7"/>
                      <a:pt x="133" y="7"/>
                      <a:pt x="134" y="7"/>
                    </a:cubicBezTo>
                    <a:cubicBezTo>
                      <a:pt x="134" y="7"/>
                      <a:pt x="135" y="8"/>
                      <a:pt x="135" y="8"/>
                    </a:cubicBezTo>
                    <a:cubicBezTo>
                      <a:pt x="136" y="8"/>
                      <a:pt x="136" y="8"/>
                      <a:pt x="137" y="8"/>
                    </a:cubicBezTo>
                    <a:cubicBezTo>
                      <a:pt x="137" y="8"/>
                      <a:pt x="138" y="8"/>
                      <a:pt x="138" y="9"/>
                    </a:cubicBezTo>
                    <a:cubicBezTo>
                      <a:pt x="138" y="9"/>
                      <a:pt x="139" y="9"/>
                      <a:pt x="139" y="9"/>
                    </a:cubicBezTo>
                    <a:cubicBezTo>
                      <a:pt x="139" y="9"/>
                      <a:pt x="139" y="9"/>
                      <a:pt x="139" y="9"/>
                    </a:cubicBezTo>
                    <a:cubicBezTo>
                      <a:pt x="139" y="9"/>
                      <a:pt x="140" y="9"/>
                      <a:pt x="140" y="9"/>
                    </a:cubicBezTo>
                    <a:cubicBezTo>
                      <a:pt x="140" y="9"/>
                      <a:pt x="141" y="10"/>
                      <a:pt x="141" y="10"/>
                    </a:cubicBezTo>
                    <a:cubicBezTo>
                      <a:pt x="141" y="11"/>
                      <a:pt x="140" y="11"/>
                      <a:pt x="140" y="11"/>
                    </a:cubicBezTo>
                    <a:close/>
                    <a:moveTo>
                      <a:pt x="124" y="31"/>
                    </a:moveTo>
                    <a:cubicBezTo>
                      <a:pt x="124" y="31"/>
                      <a:pt x="124" y="31"/>
                      <a:pt x="124" y="31"/>
                    </a:cubicBezTo>
                    <a:cubicBezTo>
                      <a:pt x="124" y="31"/>
                      <a:pt x="124" y="31"/>
                      <a:pt x="124" y="31"/>
                    </a:cubicBezTo>
                    <a:cubicBezTo>
                      <a:pt x="124" y="31"/>
                      <a:pt x="124" y="31"/>
                      <a:pt x="124" y="31"/>
                    </a:cubicBezTo>
                    <a:cubicBezTo>
                      <a:pt x="124" y="31"/>
                      <a:pt x="124" y="31"/>
                      <a:pt x="124" y="31"/>
                    </a:cubicBezTo>
                    <a:cubicBezTo>
                      <a:pt x="124" y="31"/>
                      <a:pt x="124" y="31"/>
                      <a:pt x="124" y="31"/>
                    </a:cubicBezTo>
                    <a:close/>
                    <a:moveTo>
                      <a:pt x="150" y="140"/>
                    </a:moveTo>
                    <a:cubicBezTo>
                      <a:pt x="150" y="140"/>
                      <a:pt x="150" y="140"/>
                      <a:pt x="150" y="140"/>
                    </a:cubicBezTo>
                    <a:cubicBezTo>
                      <a:pt x="150" y="140"/>
                      <a:pt x="150" y="140"/>
                      <a:pt x="150" y="140"/>
                    </a:cubicBezTo>
                    <a:cubicBezTo>
                      <a:pt x="150" y="140"/>
                      <a:pt x="150" y="140"/>
                      <a:pt x="150" y="140"/>
                    </a:cubicBezTo>
                    <a:cubicBezTo>
                      <a:pt x="150" y="140"/>
                      <a:pt x="150" y="140"/>
                      <a:pt x="150" y="140"/>
                    </a:cubicBezTo>
                    <a:close/>
                    <a:moveTo>
                      <a:pt x="151" y="142"/>
                    </a:moveTo>
                    <a:cubicBezTo>
                      <a:pt x="151" y="142"/>
                      <a:pt x="151" y="142"/>
                      <a:pt x="151" y="142"/>
                    </a:cubicBezTo>
                    <a:cubicBezTo>
                      <a:pt x="151" y="142"/>
                      <a:pt x="151" y="142"/>
                      <a:pt x="151" y="142"/>
                    </a:cubicBezTo>
                    <a:cubicBezTo>
                      <a:pt x="151" y="142"/>
                      <a:pt x="151" y="142"/>
                      <a:pt x="151" y="142"/>
                    </a:cubicBezTo>
                    <a:cubicBezTo>
                      <a:pt x="150" y="142"/>
                      <a:pt x="150" y="142"/>
                      <a:pt x="150" y="142"/>
                    </a:cubicBezTo>
                    <a:cubicBezTo>
                      <a:pt x="150" y="141"/>
                      <a:pt x="150" y="141"/>
                      <a:pt x="150" y="141"/>
                    </a:cubicBezTo>
                    <a:cubicBezTo>
                      <a:pt x="151" y="141"/>
                      <a:pt x="151" y="141"/>
                      <a:pt x="151" y="141"/>
                    </a:cubicBezTo>
                    <a:cubicBezTo>
                      <a:pt x="151" y="141"/>
                      <a:pt x="151" y="141"/>
                      <a:pt x="151" y="141"/>
                    </a:cubicBezTo>
                    <a:cubicBezTo>
                      <a:pt x="151" y="141"/>
                      <a:pt x="151" y="141"/>
                      <a:pt x="151" y="141"/>
                    </a:cubicBezTo>
                    <a:cubicBezTo>
                      <a:pt x="151" y="141"/>
                      <a:pt x="151" y="142"/>
                      <a:pt x="151" y="142"/>
                    </a:cubicBezTo>
                    <a:close/>
                    <a:moveTo>
                      <a:pt x="152" y="143"/>
                    </a:moveTo>
                    <a:cubicBezTo>
                      <a:pt x="152" y="143"/>
                      <a:pt x="152" y="143"/>
                      <a:pt x="152" y="143"/>
                    </a:cubicBezTo>
                    <a:cubicBezTo>
                      <a:pt x="152" y="142"/>
                      <a:pt x="152" y="142"/>
                      <a:pt x="152" y="142"/>
                    </a:cubicBezTo>
                    <a:cubicBezTo>
                      <a:pt x="152" y="142"/>
                      <a:pt x="152" y="142"/>
                      <a:pt x="152" y="142"/>
                    </a:cubicBezTo>
                    <a:lnTo>
                      <a:pt x="152" y="143"/>
                    </a:lnTo>
                    <a:close/>
                    <a:moveTo>
                      <a:pt x="155" y="144"/>
                    </a:moveTo>
                    <a:cubicBezTo>
                      <a:pt x="155" y="144"/>
                      <a:pt x="155" y="144"/>
                      <a:pt x="155" y="144"/>
                    </a:cubicBezTo>
                    <a:cubicBezTo>
                      <a:pt x="155" y="144"/>
                      <a:pt x="155" y="144"/>
                      <a:pt x="155" y="144"/>
                    </a:cubicBezTo>
                    <a:cubicBezTo>
                      <a:pt x="155" y="144"/>
                      <a:pt x="155" y="144"/>
                      <a:pt x="155" y="144"/>
                    </a:cubicBezTo>
                    <a:close/>
                    <a:moveTo>
                      <a:pt x="158" y="144"/>
                    </a:moveTo>
                    <a:cubicBezTo>
                      <a:pt x="158" y="144"/>
                      <a:pt x="158" y="144"/>
                      <a:pt x="158" y="144"/>
                    </a:cubicBezTo>
                    <a:cubicBezTo>
                      <a:pt x="158" y="144"/>
                      <a:pt x="158" y="144"/>
                      <a:pt x="158" y="144"/>
                    </a:cubicBezTo>
                    <a:cubicBezTo>
                      <a:pt x="158" y="144"/>
                      <a:pt x="158" y="144"/>
                      <a:pt x="158" y="144"/>
                    </a:cubicBezTo>
                    <a:cubicBezTo>
                      <a:pt x="158" y="143"/>
                      <a:pt x="158" y="144"/>
                      <a:pt x="158" y="143"/>
                    </a:cubicBezTo>
                    <a:cubicBezTo>
                      <a:pt x="158" y="143"/>
                      <a:pt x="158" y="143"/>
                      <a:pt x="158" y="143"/>
                    </a:cubicBezTo>
                    <a:cubicBezTo>
                      <a:pt x="158" y="144"/>
                      <a:pt x="158" y="144"/>
                      <a:pt x="158" y="144"/>
                    </a:cubicBezTo>
                    <a:cubicBezTo>
                      <a:pt x="159" y="144"/>
                      <a:pt x="159" y="144"/>
                      <a:pt x="159" y="144"/>
                    </a:cubicBezTo>
                    <a:lnTo>
                      <a:pt x="158" y="144"/>
                    </a:lnTo>
                    <a:close/>
                    <a:moveTo>
                      <a:pt x="159" y="133"/>
                    </a:moveTo>
                    <a:cubicBezTo>
                      <a:pt x="159" y="133"/>
                      <a:pt x="159" y="133"/>
                      <a:pt x="159" y="133"/>
                    </a:cubicBezTo>
                    <a:cubicBezTo>
                      <a:pt x="159" y="133"/>
                      <a:pt x="159" y="133"/>
                      <a:pt x="159" y="133"/>
                    </a:cubicBezTo>
                    <a:cubicBezTo>
                      <a:pt x="159" y="133"/>
                      <a:pt x="159" y="133"/>
                      <a:pt x="159" y="133"/>
                    </a:cubicBezTo>
                    <a:cubicBezTo>
                      <a:pt x="160" y="133"/>
                      <a:pt x="160" y="133"/>
                      <a:pt x="160" y="133"/>
                    </a:cubicBezTo>
                    <a:cubicBezTo>
                      <a:pt x="160" y="133"/>
                      <a:pt x="160" y="133"/>
                      <a:pt x="160" y="133"/>
                    </a:cubicBezTo>
                    <a:cubicBezTo>
                      <a:pt x="160" y="133"/>
                      <a:pt x="160" y="133"/>
                      <a:pt x="160" y="133"/>
                    </a:cubicBezTo>
                    <a:cubicBezTo>
                      <a:pt x="160" y="133"/>
                      <a:pt x="160" y="133"/>
                      <a:pt x="160" y="133"/>
                    </a:cubicBezTo>
                    <a:lnTo>
                      <a:pt x="159" y="133"/>
                    </a:lnTo>
                    <a:close/>
                    <a:moveTo>
                      <a:pt x="160" y="140"/>
                    </a:moveTo>
                    <a:cubicBezTo>
                      <a:pt x="160" y="140"/>
                      <a:pt x="160" y="140"/>
                      <a:pt x="160" y="140"/>
                    </a:cubicBezTo>
                    <a:cubicBezTo>
                      <a:pt x="160" y="140"/>
                      <a:pt x="160" y="140"/>
                      <a:pt x="160" y="140"/>
                    </a:cubicBezTo>
                    <a:cubicBezTo>
                      <a:pt x="160" y="140"/>
                      <a:pt x="160" y="140"/>
                      <a:pt x="160" y="140"/>
                    </a:cubicBezTo>
                    <a:cubicBezTo>
                      <a:pt x="160" y="140"/>
                      <a:pt x="160" y="140"/>
                      <a:pt x="160" y="140"/>
                    </a:cubicBezTo>
                    <a:close/>
                    <a:moveTo>
                      <a:pt x="160" y="119"/>
                    </a:moveTo>
                    <a:cubicBezTo>
                      <a:pt x="160" y="119"/>
                      <a:pt x="160" y="119"/>
                      <a:pt x="160" y="119"/>
                    </a:cubicBezTo>
                    <a:cubicBezTo>
                      <a:pt x="160" y="119"/>
                      <a:pt x="160" y="119"/>
                      <a:pt x="160" y="119"/>
                    </a:cubicBezTo>
                    <a:cubicBezTo>
                      <a:pt x="160" y="119"/>
                      <a:pt x="160" y="119"/>
                      <a:pt x="160" y="119"/>
                    </a:cubicBezTo>
                    <a:cubicBezTo>
                      <a:pt x="160" y="119"/>
                      <a:pt x="160" y="119"/>
                      <a:pt x="160" y="119"/>
                    </a:cubicBezTo>
                    <a:close/>
                    <a:moveTo>
                      <a:pt x="183" y="95"/>
                    </a:moveTo>
                    <a:cubicBezTo>
                      <a:pt x="183" y="95"/>
                      <a:pt x="183" y="95"/>
                      <a:pt x="183" y="95"/>
                    </a:cubicBezTo>
                    <a:cubicBezTo>
                      <a:pt x="184" y="95"/>
                      <a:pt x="184" y="95"/>
                      <a:pt x="184" y="95"/>
                    </a:cubicBezTo>
                    <a:cubicBezTo>
                      <a:pt x="184" y="95"/>
                      <a:pt x="184" y="95"/>
                      <a:pt x="184" y="95"/>
                    </a:cubicBezTo>
                    <a:lnTo>
                      <a:pt x="183" y="95"/>
                    </a:lnTo>
                    <a:close/>
                    <a:moveTo>
                      <a:pt x="185" y="93"/>
                    </a:moveTo>
                    <a:cubicBezTo>
                      <a:pt x="185" y="93"/>
                      <a:pt x="185" y="93"/>
                      <a:pt x="185" y="93"/>
                    </a:cubicBezTo>
                    <a:cubicBezTo>
                      <a:pt x="185" y="93"/>
                      <a:pt x="185" y="93"/>
                      <a:pt x="185" y="93"/>
                    </a:cubicBezTo>
                    <a:cubicBezTo>
                      <a:pt x="185" y="93"/>
                      <a:pt x="185" y="92"/>
                      <a:pt x="185" y="92"/>
                    </a:cubicBezTo>
                    <a:cubicBezTo>
                      <a:pt x="185" y="92"/>
                      <a:pt x="185" y="92"/>
                      <a:pt x="185" y="93"/>
                    </a:cubicBezTo>
                    <a:close/>
                  </a:path>
                </a:pathLst>
              </a:custGeom>
              <a:solidFill>
                <a:srgbClr val="0505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22" name="Freeform 32">
                <a:extLst>
                  <a:ext uri="{FF2B5EF4-FFF2-40B4-BE49-F238E27FC236}">
                    <a16:creationId xmlns:a16="http://schemas.microsoft.com/office/drawing/2014/main" id="{4346448F-C465-4BDA-98E2-5DDBAECC5E22}"/>
                  </a:ext>
                </a:extLst>
              </p:cNvPr>
              <p:cNvSpPr>
                <a:spLocks/>
              </p:cNvSpPr>
              <p:nvPr/>
            </p:nvSpPr>
            <p:spPr bwMode="auto">
              <a:xfrm>
                <a:off x="4806950" y="1112838"/>
                <a:ext cx="439738" cy="606425"/>
              </a:xfrm>
              <a:custGeom>
                <a:avLst/>
                <a:gdLst>
                  <a:gd name="T0" fmla="*/ 1 w 45"/>
                  <a:gd name="T1" fmla="*/ 1 h 62"/>
                  <a:gd name="T2" fmla="*/ 2 w 45"/>
                  <a:gd name="T3" fmla="*/ 6 h 62"/>
                  <a:gd name="T4" fmla="*/ 2 w 45"/>
                  <a:gd name="T5" fmla="*/ 8 h 62"/>
                  <a:gd name="T6" fmla="*/ 2 w 45"/>
                  <a:gd name="T7" fmla="*/ 11 h 62"/>
                  <a:gd name="T8" fmla="*/ 3 w 45"/>
                  <a:gd name="T9" fmla="*/ 16 h 62"/>
                  <a:gd name="T10" fmla="*/ 3 w 45"/>
                  <a:gd name="T11" fmla="*/ 18 h 62"/>
                  <a:gd name="T12" fmla="*/ 3 w 45"/>
                  <a:gd name="T13" fmla="*/ 20 h 62"/>
                  <a:gd name="T14" fmla="*/ 3 w 45"/>
                  <a:gd name="T15" fmla="*/ 25 h 62"/>
                  <a:gd name="T16" fmla="*/ 4 w 45"/>
                  <a:gd name="T17" fmla="*/ 29 h 62"/>
                  <a:gd name="T18" fmla="*/ 5 w 45"/>
                  <a:gd name="T19" fmla="*/ 30 h 62"/>
                  <a:gd name="T20" fmla="*/ 5 w 45"/>
                  <a:gd name="T21" fmla="*/ 32 h 62"/>
                  <a:gd name="T22" fmla="*/ 6 w 45"/>
                  <a:gd name="T23" fmla="*/ 34 h 62"/>
                  <a:gd name="T24" fmla="*/ 11 w 45"/>
                  <a:gd name="T25" fmla="*/ 42 h 62"/>
                  <a:gd name="T26" fmla="*/ 13 w 45"/>
                  <a:gd name="T27" fmla="*/ 45 h 62"/>
                  <a:gd name="T28" fmla="*/ 14 w 45"/>
                  <a:gd name="T29" fmla="*/ 46 h 62"/>
                  <a:gd name="T30" fmla="*/ 17 w 45"/>
                  <a:gd name="T31" fmla="*/ 50 h 62"/>
                  <a:gd name="T32" fmla="*/ 19 w 45"/>
                  <a:gd name="T33" fmla="*/ 51 h 62"/>
                  <a:gd name="T34" fmla="*/ 21 w 45"/>
                  <a:gd name="T35" fmla="*/ 53 h 62"/>
                  <a:gd name="T36" fmla="*/ 22 w 45"/>
                  <a:gd name="T37" fmla="*/ 53 h 62"/>
                  <a:gd name="T38" fmla="*/ 23 w 45"/>
                  <a:gd name="T39" fmla="*/ 54 h 62"/>
                  <a:gd name="T40" fmla="*/ 24 w 45"/>
                  <a:gd name="T41" fmla="*/ 55 h 62"/>
                  <a:gd name="T42" fmla="*/ 26 w 45"/>
                  <a:gd name="T43" fmla="*/ 56 h 62"/>
                  <a:gd name="T44" fmla="*/ 29 w 45"/>
                  <a:gd name="T45" fmla="*/ 58 h 62"/>
                  <a:gd name="T46" fmla="*/ 31 w 45"/>
                  <a:gd name="T47" fmla="*/ 58 h 62"/>
                  <a:gd name="T48" fmla="*/ 35 w 45"/>
                  <a:gd name="T49" fmla="*/ 60 h 62"/>
                  <a:gd name="T50" fmla="*/ 40 w 45"/>
                  <a:gd name="T51" fmla="*/ 62 h 62"/>
                  <a:gd name="T52" fmla="*/ 44 w 45"/>
                  <a:gd name="T53" fmla="*/ 62 h 62"/>
                  <a:gd name="T54" fmla="*/ 44 w 45"/>
                  <a:gd name="T55" fmla="*/ 57 h 62"/>
                  <a:gd name="T56" fmla="*/ 44 w 45"/>
                  <a:gd name="T57" fmla="*/ 52 h 62"/>
                  <a:gd name="T58" fmla="*/ 44 w 45"/>
                  <a:gd name="T59" fmla="*/ 48 h 62"/>
                  <a:gd name="T60" fmla="*/ 45 w 45"/>
                  <a:gd name="T61" fmla="*/ 45 h 62"/>
                  <a:gd name="T62" fmla="*/ 44 w 45"/>
                  <a:gd name="T63" fmla="*/ 42 h 62"/>
                  <a:gd name="T64" fmla="*/ 44 w 45"/>
                  <a:gd name="T65" fmla="*/ 35 h 62"/>
                  <a:gd name="T66" fmla="*/ 44 w 45"/>
                  <a:gd name="T67" fmla="*/ 32 h 62"/>
                  <a:gd name="T68" fmla="*/ 44 w 45"/>
                  <a:gd name="T69" fmla="*/ 27 h 62"/>
                  <a:gd name="T70" fmla="*/ 43 w 45"/>
                  <a:gd name="T71" fmla="*/ 25 h 62"/>
                  <a:gd name="T72" fmla="*/ 43 w 45"/>
                  <a:gd name="T73" fmla="*/ 23 h 62"/>
                  <a:gd name="T74" fmla="*/ 42 w 45"/>
                  <a:gd name="T75" fmla="*/ 17 h 62"/>
                  <a:gd name="T76" fmla="*/ 41 w 45"/>
                  <a:gd name="T77" fmla="*/ 13 h 62"/>
                  <a:gd name="T78" fmla="*/ 40 w 45"/>
                  <a:gd name="T79" fmla="*/ 12 h 62"/>
                  <a:gd name="T80" fmla="*/ 39 w 45"/>
                  <a:gd name="T81" fmla="*/ 9 h 62"/>
                  <a:gd name="T82" fmla="*/ 37 w 45"/>
                  <a:gd name="T83" fmla="*/ 7 h 62"/>
                  <a:gd name="T84" fmla="*/ 34 w 45"/>
                  <a:gd name="T85" fmla="*/ 5 h 62"/>
                  <a:gd name="T86" fmla="*/ 32 w 45"/>
                  <a:gd name="T87" fmla="*/ 4 h 62"/>
                  <a:gd name="T88" fmla="*/ 31 w 45"/>
                  <a:gd name="T89" fmla="*/ 4 h 62"/>
                  <a:gd name="T90" fmla="*/ 27 w 45"/>
                  <a:gd name="T91" fmla="*/ 3 h 62"/>
                  <a:gd name="T92" fmla="*/ 23 w 45"/>
                  <a:gd name="T93" fmla="*/ 3 h 62"/>
                  <a:gd name="T94" fmla="*/ 20 w 45"/>
                  <a:gd name="T95" fmla="*/ 2 h 62"/>
                  <a:gd name="T96" fmla="*/ 15 w 45"/>
                  <a:gd name="T97" fmla="*/ 2 h 62"/>
                  <a:gd name="T98" fmla="*/ 10 w 45"/>
                  <a:gd name="T99" fmla="*/ 1 h 62"/>
                  <a:gd name="T100" fmla="*/ 1 w 45"/>
                  <a:gd name="T101"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5" h="62">
                    <a:moveTo>
                      <a:pt x="1" y="0"/>
                    </a:moveTo>
                    <a:cubicBezTo>
                      <a:pt x="1" y="0"/>
                      <a:pt x="1" y="1"/>
                      <a:pt x="1" y="1"/>
                    </a:cubicBezTo>
                    <a:cubicBezTo>
                      <a:pt x="0" y="1"/>
                      <a:pt x="1" y="4"/>
                      <a:pt x="2" y="5"/>
                    </a:cubicBezTo>
                    <a:cubicBezTo>
                      <a:pt x="2" y="5"/>
                      <a:pt x="2" y="5"/>
                      <a:pt x="2" y="6"/>
                    </a:cubicBezTo>
                    <a:cubicBezTo>
                      <a:pt x="2" y="6"/>
                      <a:pt x="2" y="6"/>
                      <a:pt x="2" y="7"/>
                    </a:cubicBezTo>
                    <a:cubicBezTo>
                      <a:pt x="2" y="7"/>
                      <a:pt x="2" y="7"/>
                      <a:pt x="2" y="8"/>
                    </a:cubicBezTo>
                    <a:cubicBezTo>
                      <a:pt x="2" y="8"/>
                      <a:pt x="2" y="9"/>
                      <a:pt x="2" y="9"/>
                    </a:cubicBezTo>
                    <a:cubicBezTo>
                      <a:pt x="2" y="10"/>
                      <a:pt x="2" y="11"/>
                      <a:pt x="2" y="11"/>
                    </a:cubicBezTo>
                    <a:cubicBezTo>
                      <a:pt x="2" y="13"/>
                      <a:pt x="3" y="14"/>
                      <a:pt x="3" y="15"/>
                    </a:cubicBezTo>
                    <a:cubicBezTo>
                      <a:pt x="3" y="16"/>
                      <a:pt x="3" y="16"/>
                      <a:pt x="3" y="16"/>
                    </a:cubicBezTo>
                    <a:cubicBezTo>
                      <a:pt x="3" y="17"/>
                      <a:pt x="3" y="17"/>
                      <a:pt x="3" y="17"/>
                    </a:cubicBezTo>
                    <a:cubicBezTo>
                      <a:pt x="3" y="17"/>
                      <a:pt x="3" y="18"/>
                      <a:pt x="3" y="18"/>
                    </a:cubicBezTo>
                    <a:cubicBezTo>
                      <a:pt x="3" y="18"/>
                      <a:pt x="3" y="19"/>
                      <a:pt x="3" y="20"/>
                    </a:cubicBezTo>
                    <a:cubicBezTo>
                      <a:pt x="3" y="20"/>
                      <a:pt x="3" y="20"/>
                      <a:pt x="3" y="20"/>
                    </a:cubicBezTo>
                    <a:cubicBezTo>
                      <a:pt x="3" y="21"/>
                      <a:pt x="3" y="22"/>
                      <a:pt x="3" y="23"/>
                    </a:cubicBezTo>
                    <a:cubicBezTo>
                      <a:pt x="4" y="24"/>
                      <a:pt x="3" y="24"/>
                      <a:pt x="3" y="25"/>
                    </a:cubicBezTo>
                    <a:cubicBezTo>
                      <a:pt x="3" y="25"/>
                      <a:pt x="4" y="26"/>
                      <a:pt x="4" y="26"/>
                    </a:cubicBezTo>
                    <a:cubicBezTo>
                      <a:pt x="4" y="27"/>
                      <a:pt x="4" y="28"/>
                      <a:pt x="4" y="29"/>
                    </a:cubicBezTo>
                    <a:cubicBezTo>
                      <a:pt x="4" y="29"/>
                      <a:pt x="4" y="29"/>
                      <a:pt x="4" y="29"/>
                    </a:cubicBezTo>
                    <a:cubicBezTo>
                      <a:pt x="5" y="30"/>
                      <a:pt x="5" y="30"/>
                      <a:pt x="5" y="30"/>
                    </a:cubicBezTo>
                    <a:cubicBezTo>
                      <a:pt x="5" y="31"/>
                      <a:pt x="5" y="31"/>
                      <a:pt x="5" y="31"/>
                    </a:cubicBezTo>
                    <a:cubicBezTo>
                      <a:pt x="5" y="31"/>
                      <a:pt x="5" y="32"/>
                      <a:pt x="5" y="32"/>
                    </a:cubicBezTo>
                    <a:cubicBezTo>
                      <a:pt x="5" y="32"/>
                      <a:pt x="6" y="32"/>
                      <a:pt x="6" y="33"/>
                    </a:cubicBezTo>
                    <a:cubicBezTo>
                      <a:pt x="6" y="33"/>
                      <a:pt x="6" y="33"/>
                      <a:pt x="6" y="34"/>
                    </a:cubicBezTo>
                    <a:cubicBezTo>
                      <a:pt x="7" y="36"/>
                      <a:pt x="8" y="38"/>
                      <a:pt x="9" y="40"/>
                    </a:cubicBezTo>
                    <a:cubicBezTo>
                      <a:pt x="10" y="41"/>
                      <a:pt x="11" y="41"/>
                      <a:pt x="11" y="42"/>
                    </a:cubicBezTo>
                    <a:cubicBezTo>
                      <a:pt x="12" y="43"/>
                      <a:pt x="12" y="44"/>
                      <a:pt x="12" y="44"/>
                    </a:cubicBezTo>
                    <a:cubicBezTo>
                      <a:pt x="13" y="45"/>
                      <a:pt x="13" y="45"/>
                      <a:pt x="13" y="45"/>
                    </a:cubicBezTo>
                    <a:cubicBezTo>
                      <a:pt x="13" y="45"/>
                      <a:pt x="13" y="45"/>
                      <a:pt x="13" y="45"/>
                    </a:cubicBezTo>
                    <a:cubicBezTo>
                      <a:pt x="13" y="46"/>
                      <a:pt x="14" y="46"/>
                      <a:pt x="14" y="46"/>
                    </a:cubicBezTo>
                    <a:cubicBezTo>
                      <a:pt x="15" y="47"/>
                      <a:pt x="16" y="48"/>
                      <a:pt x="17" y="49"/>
                    </a:cubicBezTo>
                    <a:cubicBezTo>
                      <a:pt x="17" y="49"/>
                      <a:pt x="17" y="50"/>
                      <a:pt x="17" y="50"/>
                    </a:cubicBezTo>
                    <a:cubicBezTo>
                      <a:pt x="18" y="50"/>
                      <a:pt x="18" y="50"/>
                      <a:pt x="18" y="50"/>
                    </a:cubicBezTo>
                    <a:cubicBezTo>
                      <a:pt x="19" y="51"/>
                      <a:pt x="19" y="51"/>
                      <a:pt x="19" y="51"/>
                    </a:cubicBezTo>
                    <a:cubicBezTo>
                      <a:pt x="20" y="52"/>
                      <a:pt x="20" y="52"/>
                      <a:pt x="21" y="52"/>
                    </a:cubicBezTo>
                    <a:cubicBezTo>
                      <a:pt x="21" y="52"/>
                      <a:pt x="21" y="53"/>
                      <a:pt x="21" y="53"/>
                    </a:cubicBezTo>
                    <a:cubicBezTo>
                      <a:pt x="21" y="53"/>
                      <a:pt x="21" y="53"/>
                      <a:pt x="21" y="53"/>
                    </a:cubicBezTo>
                    <a:cubicBezTo>
                      <a:pt x="21" y="53"/>
                      <a:pt x="22" y="53"/>
                      <a:pt x="22" y="53"/>
                    </a:cubicBezTo>
                    <a:cubicBezTo>
                      <a:pt x="22" y="54"/>
                      <a:pt x="22" y="54"/>
                      <a:pt x="23" y="54"/>
                    </a:cubicBezTo>
                    <a:cubicBezTo>
                      <a:pt x="23" y="54"/>
                      <a:pt x="23" y="54"/>
                      <a:pt x="23" y="54"/>
                    </a:cubicBezTo>
                    <a:cubicBezTo>
                      <a:pt x="23" y="54"/>
                      <a:pt x="23" y="54"/>
                      <a:pt x="24" y="55"/>
                    </a:cubicBezTo>
                    <a:cubicBezTo>
                      <a:pt x="24" y="55"/>
                      <a:pt x="24" y="55"/>
                      <a:pt x="24" y="55"/>
                    </a:cubicBezTo>
                    <a:cubicBezTo>
                      <a:pt x="24" y="55"/>
                      <a:pt x="25" y="55"/>
                      <a:pt x="25" y="55"/>
                    </a:cubicBezTo>
                    <a:cubicBezTo>
                      <a:pt x="25" y="55"/>
                      <a:pt x="26" y="56"/>
                      <a:pt x="26" y="56"/>
                    </a:cubicBezTo>
                    <a:cubicBezTo>
                      <a:pt x="26" y="56"/>
                      <a:pt x="26" y="56"/>
                      <a:pt x="26" y="56"/>
                    </a:cubicBezTo>
                    <a:cubicBezTo>
                      <a:pt x="27" y="57"/>
                      <a:pt x="28" y="57"/>
                      <a:pt x="29" y="58"/>
                    </a:cubicBezTo>
                    <a:cubicBezTo>
                      <a:pt x="29" y="58"/>
                      <a:pt x="30" y="58"/>
                      <a:pt x="30" y="58"/>
                    </a:cubicBezTo>
                    <a:cubicBezTo>
                      <a:pt x="30" y="58"/>
                      <a:pt x="30" y="58"/>
                      <a:pt x="31" y="58"/>
                    </a:cubicBezTo>
                    <a:cubicBezTo>
                      <a:pt x="31" y="59"/>
                      <a:pt x="32" y="59"/>
                      <a:pt x="33" y="59"/>
                    </a:cubicBezTo>
                    <a:cubicBezTo>
                      <a:pt x="33" y="59"/>
                      <a:pt x="34" y="60"/>
                      <a:pt x="35" y="60"/>
                    </a:cubicBezTo>
                    <a:cubicBezTo>
                      <a:pt x="36" y="61"/>
                      <a:pt x="37" y="61"/>
                      <a:pt x="38" y="61"/>
                    </a:cubicBezTo>
                    <a:cubicBezTo>
                      <a:pt x="39" y="61"/>
                      <a:pt x="39" y="62"/>
                      <a:pt x="40" y="62"/>
                    </a:cubicBezTo>
                    <a:cubicBezTo>
                      <a:pt x="40" y="62"/>
                      <a:pt x="40" y="62"/>
                      <a:pt x="41" y="62"/>
                    </a:cubicBezTo>
                    <a:cubicBezTo>
                      <a:pt x="42" y="62"/>
                      <a:pt x="43" y="62"/>
                      <a:pt x="44" y="62"/>
                    </a:cubicBezTo>
                    <a:cubicBezTo>
                      <a:pt x="44" y="61"/>
                      <a:pt x="44" y="61"/>
                      <a:pt x="44" y="60"/>
                    </a:cubicBezTo>
                    <a:cubicBezTo>
                      <a:pt x="44" y="59"/>
                      <a:pt x="44" y="58"/>
                      <a:pt x="44" y="57"/>
                    </a:cubicBezTo>
                    <a:cubicBezTo>
                      <a:pt x="44" y="56"/>
                      <a:pt x="44" y="56"/>
                      <a:pt x="44" y="55"/>
                    </a:cubicBezTo>
                    <a:cubicBezTo>
                      <a:pt x="44" y="54"/>
                      <a:pt x="44" y="53"/>
                      <a:pt x="44" y="52"/>
                    </a:cubicBezTo>
                    <a:cubicBezTo>
                      <a:pt x="44" y="52"/>
                      <a:pt x="44" y="51"/>
                      <a:pt x="44" y="51"/>
                    </a:cubicBezTo>
                    <a:cubicBezTo>
                      <a:pt x="45" y="50"/>
                      <a:pt x="45" y="49"/>
                      <a:pt x="44" y="48"/>
                    </a:cubicBezTo>
                    <a:cubicBezTo>
                      <a:pt x="44" y="48"/>
                      <a:pt x="45" y="47"/>
                      <a:pt x="44" y="47"/>
                    </a:cubicBezTo>
                    <a:cubicBezTo>
                      <a:pt x="44" y="46"/>
                      <a:pt x="45" y="46"/>
                      <a:pt x="45" y="45"/>
                    </a:cubicBezTo>
                    <a:cubicBezTo>
                      <a:pt x="45" y="44"/>
                      <a:pt x="45" y="44"/>
                      <a:pt x="44" y="43"/>
                    </a:cubicBezTo>
                    <a:cubicBezTo>
                      <a:pt x="44" y="43"/>
                      <a:pt x="44" y="43"/>
                      <a:pt x="44" y="42"/>
                    </a:cubicBezTo>
                    <a:cubicBezTo>
                      <a:pt x="45" y="42"/>
                      <a:pt x="44" y="41"/>
                      <a:pt x="44" y="41"/>
                    </a:cubicBezTo>
                    <a:cubicBezTo>
                      <a:pt x="44" y="39"/>
                      <a:pt x="44" y="37"/>
                      <a:pt x="44" y="35"/>
                    </a:cubicBezTo>
                    <a:cubicBezTo>
                      <a:pt x="44" y="34"/>
                      <a:pt x="44" y="34"/>
                      <a:pt x="44" y="34"/>
                    </a:cubicBezTo>
                    <a:cubicBezTo>
                      <a:pt x="44" y="33"/>
                      <a:pt x="44" y="33"/>
                      <a:pt x="44" y="32"/>
                    </a:cubicBezTo>
                    <a:cubicBezTo>
                      <a:pt x="44" y="31"/>
                      <a:pt x="44" y="29"/>
                      <a:pt x="44" y="28"/>
                    </a:cubicBezTo>
                    <a:cubicBezTo>
                      <a:pt x="44" y="28"/>
                      <a:pt x="44" y="27"/>
                      <a:pt x="44" y="27"/>
                    </a:cubicBezTo>
                    <a:cubicBezTo>
                      <a:pt x="44" y="26"/>
                      <a:pt x="44" y="26"/>
                      <a:pt x="43" y="26"/>
                    </a:cubicBezTo>
                    <a:cubicBezTo>
                      <a:pt x="43" y="25"/>
                      <a:pt x="43" y="25"/>
                      <a:pt x="43" y="25"/>
                    </a:cubicBezTo>
                    <a:cubicBezTo>
                      <a:pt x="43" y="25"/>
                      <a:pt x="43" y="25"/>
                      <a:pt x="43" y="24"/>
                    </a:cubicBezTo>
                    <a:cubicBezTo>
                      <a:pt x="43" y="24"/>
                      <a:pt x="43" y="23"/>
                      <a:pt x="43" y="23"/>
                    </a:cubicBezTo>
                    <a:cubicBezTo>
                      <a:pt x="43" y="22"/>
                      <a:pt x="43" y="20"/>
                      <a:pt x="42" y="19"/>
                    </a:cubicBezTo>
                    <a:cubicBezTo>
                      <a:pt x="42" y="19"/>
                      <a:pt x="42" y="18"/>
                      <a:pt x="42" y="17"/>
                    </a:cubicBezTo>
                    <a:cubicBezTo>
                      <a:pt x="42" y="16"/>
                      <a:pt x="41" y="15"/>
                      <a:pt x="41" y="14"/>
                    </a:cubicBezTo>
                    <a:cubicBezTo>
                      <a:pt x="41" y="14"/>
                      <a:pt x="41" y="14"/>
                      <a:pt x="41" y="13"/>
                    </a:cubicBezTo>
                    <a:cubicBezTo>
                      <a:pt x="41" y="13"/>
                      <a:pt x="40" y="13"/>
                      <a:pt x="40" y="13"/>
                    </a:cubicBezTo>
                    <a:cubicBezTo>
                      <a:pt x="40" y="13"/>
                      <a:pt x="40" y="12"/>
                      <a:pt x="40" y="12"/>
                    </a:cubicBezTo>
                    <a:cubicBezTo>
                      <a:pt x="40" y="11"/>
                      <a:pt x="40" y="11"/>
                      <a:pt x="39" y="11"/>
                    </a:cubicBezTo>
                    <a:cubicBezTo>
                      <a:pt x="39" y="10"/>
                      <a:pt x="39" y="10"/>
                      <a:pt x="39" y="9"/>
                    </a:cubicBezTo>
                    <a:cubicBezTo>
                      <a:pt x="38" y="9"/>
                      <a:pt x="38" y="8"/>
                      <a:pt x="37" y="8"/>
                    </a:cubicBezTo>
                    <a:cubicBezTo>
                      <a:pt x="37" y="8"/>
                      <a:pt x="37" y="7"/>
                      <a:pt x="37" y="7"/>
                    </a:cubicBezTo>
                    <a:cubicBezTo>
                      <a:pt x="36" y="7"/>
                      <a:pt x="36" y="7"/>
                      <a:pt x="36" y="7"/>
                    </a:cubicBezTo>
                    <a:cubicBezTo>
                      <a:pt x="35" y="6"/>
                      <a:pt x="35" y="6"/>
                      <a:pt x="34" y="5"/>
                    </a:cubicBezTo>
                    <a:cubicBezTo>
                      <a:pt x="34" y="5"/>
                      <a:pt x="33" y="5"/>
                      <a:pt x="33" y="5"/>
                    </a:cubicBezTo>
                    <a:cubicBezTo>
                      <a:pt x="33" y="4"/>
                      <a:pt x="32" y="4"/>
                      <a:pt x="32" y="4"/>
                    </a:cubicBezTo>
                    <a:cubicBezTo>
                      <a:pt x="32" y="4"/>
                      <a:pt x="31" y="4"/>
                      <a:pt x="31" y="4"/>
                    </a:cubicBezTo>
                    <a:cubicBezTo>
                      <a:pt x="31" y="4"/>
                      <a:pt x="31" y="4"/>
                      <a:pt x="31" y="4"/>
                    </a:cubicBezTo>
                    <a:cubicBezTo>
                      <a:pt x="30" y="4"/>
                      <a:pt x="29" y="3"/>
                      <a:pt x="29" y="3"/>
                    </a:cubicBezTo>
                    <a:cubicBezTo>
                      <a:pt x="28" y="3"/>
                      <a:pt x="28" y="3"/>
                      <a:pt x="27" y="3"/>
                    </a:cubicBezTo>
                    <a:cubicBezTo>
                      <a:pt x="26" y="3"/>
                      <a:pt x="26" y="3"/>
                      <a:pt x="25" y="3"/>
                    </a:cubicBezTo>
                    <a:cubicBezTo>
                      <a:pt x="24" y="3"/>
                      <a:pt x="24" y="3"/>
                      <a:pt x="23" y="3"/>
                    </a:cubicBezTo>
                    <a:cubicBezTo>
                      <a:pt x="23" y="3"/>
                      <a:pt x="22" y="2"/>
                      <a:pt x="22" y="2"/>
                    </a:cubicBezTo>
                    <a:cubicBezTo>
                      <a:pt x="21" y="2"/>
                      <a:pt x="21" y="2"/>
                      <a:pt x="20" y="2"/>
                    </a:cubicBezTo>
                    <a:cubicBezTo>
                      <a:pt x="19" y="2"/>
                      <a:pt x="19" y="2"/>
                      <a:pt x="18" y="2"/>
                    </a:cubicBezTo>
                    <a:cubicBezTo>
                      <a:pt x="17" y="2"/>
                      <a:pt x="16" y="2"/>
                      <a:pt x="15" y="2"/>
                    </a:cubicBezTo>
                    <a:cubicBezTo>
                      <a:pt x="15" y="2"/>
                      <a:pt x="14" y="1"/>
                      <a:pt x="13" y="1"/>
                    </a:cubicBezTo>
                    <a:cubicBezTo>
                      <a:pt x="12" y="1"/>
                      <a:pt x="11" y="1"/>
                      <a:pt x="10" y="1"/>
                    </a:cubicBezTo>
                    <a:cubicBezTo>
                      <a:pt x="10" y="1"/>
                      <a:pt x="9" y="1"/>
                      <a:pt x="9" y="1"/>
                    </a:cubicBezTo>
                    <a:cubicBezTo>
                      <a:pt x="6" y="1"/>
                      <a:pt x="4" y="0"/>
                      <a:pt x="1" y="0"/>
                    </a:cubicBezTo>
                    <a:close/>
                  </a:path>
                </a:pathLst>
              </a:custGeom>
              <a:solidFill>
                <a:schemeClr val="bg2">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23" name="Freeform 33">
                <a:extLst>
                  <a:ext uri="{FF2B5EF4-FFF2-40B4-BE49-F238E27FC236}">
                    <a16:creationId xmlns:a16="http://schemas.microsoft.com/office/drawing/2014/main" id="{1563C368-BFF9-408C-82F6-987F69416968}"/>
                  </a:ext>
                </a:extLst>
              </p:cNvPr>
              <p:cNvSpPr>
                <a:spLocks/>
              </p:cNvSpPr>
              <p:nvPr/>
            </p:nvSpPr>
            <p:spPr bwMode="auto">
              <a:xfrm>
                <a:off x="5392738" y="701675"/>
                <a:ext cx="693738" cy="1241425"/>
              </a:xfrm>
              <a:custGeom>
                <a:avLst/>
                <a:gdLst>
                  <a:gd name="T0" fmla="*/ 27 w 71"/>
                  <a:gd name="T1" fmla="*/ 1 h 127"/>
                  <a:gd name="T2" fmla="*/ 22 w 71"/>
                  <a:gd name="T3" fmla="*/ 3 h 127"/>
                  <a:gd name="T4" fmla="*/ 18 w 71"/>
                  <a:gd name="T5" fmla="*/ 5 h 127"/>
                  <a:gd name="T6" fmla="*/ 14 w 71"/>
                  <a:gd name="T7" fmla="*/ 7 h 127"/>
                  <a:gd name="T8" fmla="*/ 12 w 71"/>
                  <a:gd name="T9" fmla="*/ 13 h 127"/>
                  <a:gd name="T10" fmla="*/ 12 w 71"/>
                  <a:gd name="T11" fmla="*/ 21 h 127"/>
                  <a:gd name="T12" fmla="*/ 11 w 71"/>
                  <a:gd name="T13" fmla="*/ 25 h 127"/>
                  <a:gd name="T14" fmla="*/ 9 w 71"/>
                  <a:gd name="T15" fmla="*/ 30 h 127"/>
                  <a:gd name="T16" fmla="*/ 8 w 71"/>
                  <a:gd name="T17" fmla="*/ 34 h 127"/>
                  <a:gd name="T18" fmla="*/ 9 w 71"/>
                  <a:gd name="T19" fmla="*/ 38 h 127"/>
                  <a:gd name="T20" fmla="*/ 10 w 71"/>
                  <a:gd name="T21" fmla="*/ 42 h 127"/>
                  <a:gd name="T22" fmla="*/ 8 w 71"/>
                  <a:gd name="T23" fmla="*/ 47 h 127"/>
                  <a:gd name="T24" fmla="*/ 6 w 71"/>
                  <a:gd name="T25" fmla="*/ 50 h 127"/>
                  <a:gd name="T26" fmla="*/ 3 w 71"/>
                  <a:gd name="T27" fmla="*/ 53 h 127"/>
                  <a:gd name="T28" fmla="*/ 0 w 71"/>
                  <a:gd name="T29" fmla="*/ 60 h 127"/>
                  <a:gd name="T30" fmla="*/ 5 w 71"/>
                  <a:gd name="T31" fmla="*/ 63 h 127"/>
                  <a:gd name="T32" fmla="*/ 7 w 71"/>
                  <a:gd name="T33" fmla="*/ 66 h 127"/>
                  <a:gd name="T34" fmla="*/ 7 w 71"/>
                  <a:gd name="T35" fmla="*/ 70 h 127"/>
                  <a:gd name="T36" fmla="*/ 7 w 71"/>
                  <a:gd name="T37" fmla="*/ 77 h 127"/>
                  <a:gd name="T38" fmla="*/ 8 w 71"/>
                  <a:gd name="T39" fmla="*/ 79 h 127"/>
                  <a:gd name="T40" fmla="*/ 9 w 71"/>
                  <a:gd name="T41" fmla="*/ 86 h 127"/>
                  <a:gd name="T42" fmla="*/ 7 w 71"/>
                  <a:gd name="T43" fmla="*/ 89 h 127"/>
                  <a:gd name="T44" fmla="*/ 7 w 71"/>
                  <a:gd name="T45" fmla="*/ 94 h 127"/>
                  <a:gd name="T46" fmla="*/ 11 w 71"/>
                  <a:gd name="T47" fmla="*/ 96 h 127"/>
                  <a:gd name="T48" fmla="*/ 15 w 71"/>
                  <a:gd name="T49" fmla="*/ 97 h 127"/>
                  <a:gd name="T50" fmla="*/ 18 w 71"/>
                  <a:gd name="T51" fmla="*/ 99 h 127"/>
                  <a:gd name="T52" fmla="*/ 20 w 71"/>
                  <a:gd name="T53" fmla="*/ 102 h 127"/>
                  <a:gd name="T54" fmla="*/ 23 w 71"/>
                  <a:gd name="T55" fmla="*/ 107 h 127"/>
                  <a:gd name="T56" fmla="*/ 30 w 71"/>
                  <a:gd name="T57" fmla="*/ 116 h 127"/>
                  <a:gd name="T58" fmla="*/ 41 w 71"/>
                  <a:gd name="T59" fmla="*/ 127 h 127"/>
                  <a:gd name="T60" fmla="*/ 41 w 71"/>
                  <a:gd name="T61" fmla="*/ 119 h 127"/>
                  <a:gd name="T62" fmla="*/ 43 w 71"/>
                  <a:gd name="T63" fmla="*/ 104 h 127"/>
                  <a:gd name="T64" fmla="*/ 45 w 71"/>
                  <a:gd name="T65" fmla="*/ 98 h 127"/>
                  <a:gd name="T66" fmla="*/ 47 w 71"/>
                  <a:gd name="T67" fmla="*/ 96 h 127"/>
                  <a:gd name="T68" fmla="*/ 54 w 71"/>
                  <a:gd name="T69" fmla="*/ 93 h 127"/>
                  <a:gd name="T70" fmla="*/ 58 w 71"/>
                  <a:gd name="T71" fmla="*/ 91 h 127"/>
                  <a:gd name="T72" fmla="*/ 63 w 71"/>
                  <a:gd name="T73" fmla="*/ 86 h 127"/>
                  <a:gd name="T74" fmla="*/ 66 w 71"/>
                  <a:gd name="T75" fmla="*/ 81 h 127"/>
                  <a:gd name="T76" fmla="*/ 68 w 71"/>
                  <a:gd name="T77" fmla="*/ 73 h 127"/>
                  <a:gd name="T78" fmla="*/ 70 w 71"/>
                  <a:gd name="T79" fmla="*/ 58 h 127"/>
                  <a:gd name="T80" fmla="*/ 70 w 71"/>
                  <a:gd name="T81" fmla="*/ 48 h 127"/>
                  <a:gd name="T82" fmla="*/ 70 w 71"/>
                  <a:gd name="T83" fmla="*/ 42 h 127"/>
                  <a:gd name="T84" fmla="*/ 68 w 71"/>
                  <a:gd name="T85" fmla="*/ 34 h 127"/>
                  <a:gd name="T86" fmla="*/ 67 w 71"/>
                  <a:gd name="T87" fmla="*/ 28 h 127"/>
                  <a:gd name="T88" fmla="*/ 66 w 71"/>
                  <a:gd name="T89" fmla="*/ 24 h 127"/>
                  <a:gd name="T90" fmla="*/ 64 w 71"/>
                  <a:gd name="T91" fmla="*/ 21 h 127"/>
                  <a:gd name="T92" fmla="*/ 62 w 71"/>
                  <a:gd name="T93" fmla="*/ 19 h 127"/>
                  <a:gd name="T94" fmla="*/ 61 w 71"/>
                  <a:gd name="T95" fmla="*/ 16 h 127"/>
                  <a:gd name="T96" fmla="*/ 57 w 71"/>
                  <a:gd name="T97" fmla="*/ 13 h 127"/>
                  <a:gd name="T98" fmla="*/ 54 w 71"/>
                  <a:gd name="T99" fmla="*/ 10 h 127"/>
                  <a:gd name="T100" fmla="*/ 50 w 71"/>
                  <a:gd name="T101" fmla="*/ 8 h 127"/>
                  <a:gd name="T102" fmla="*/ 47 w 71"/>
                  <a:gd name="T103" fmla="*/ 6 h 127"/>
                  <a:gd name="T104" fmla="*/ 43 w 71"/>
                  <a:gd name="T105" fmla="*/ 4 h 127"/>
                  <a:gd name="T106" fmla="*/ 39 w 71"/>
                  <a:gd name="T107" fmla="*/ 1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1" h="127">
                    <a:moveTo>
                      <a:pt x="35" y="0"/>
                    </a:moveTo>
                    <a:cubicBezTo>
                      <a:pt x="34" y="0"/>
                      <a:pt x="32" y="0"/>
                      <a:pt x="32" y="0"/>
                    </a:cubicBezTo>
                    <a:cubicBezTo>
                      <a:pt x="30" y="0"/>
                      <a:pt x="29" y="0"/>
                      <a:pt x="28" y="1"/>
                    </a:cubicBezTo>
                    <a:cubicBezTo>
                      <a:pt x="28" y="1"/>
                      <a:pt x="27" y="1"/>
                      <a:pt x="27" y="1"/>
                    </a:cubicBezTo>
                    <a:cubicBezTo>
                      <a:pt x="26" y="1"/>
                      <a:pt x="25" y="1"/>
                      <a:pt x="25" y="1"/>
                    </a:cubicBezTo>
                    <a:cubicBezTo>
                      <a:pt x="24" y="2"/>
                      <a:pt x="24" y="2"/>
                      <a:pt x="24" y="2"/>
                    </a:cubicBezTo>
                    <a:cubicBezTo>
                      <a:pt x="24" y="2"/>
                      <a:pt x="24" y="2"/>
                      <a:pt x="23" y="2"/>
                    </a:cubicBezTo>
                    <a:cubicBezTo>
                      <a:pt x="23" y="2"/>
                      <a:pt x="23" y="3"/>
                      <a:pt x="22" y="3"/>
                    </a:cubicBezTo>
                    <a:cubicBezTo>
                      <a:pt x="22" y="3"/>
                      <a:pt x="22" y="3"/>
                      <a:pt x="21" y="4"/>
                    </a:cubicBezTo>
                    <a:cubicBezTo>
                      <a:pt x="21" y="4"/>
                      <a:pt x="20" y="4"/>
                      <a:pt x="20" y="4"/>
                    </a:cubicBezTo>
                    <a:cubicBezTo>
                      <a:pt x="19" y="4"/>
                      <a:pt x="19" y="4"/>
                      <a:pt x="19" y="5"/>
                    </a:cubicBezTo>
                    <a:cubicBezTo>
                      <a:pt x="19" y="5"/>
                      <a:pt x="18" y="5"/>
                      <a:pt x="18" y="5"/>
                    </a:cubicBezTo>
                    <a:cubicBezTo>
                      <a:pt x="18" y="5"/>
                      <a:pt x="18" y="5"/>
                      <a:pt x="18" y="5"/>
                    </a:cubicBezTo>
                    <a:cubicBezTo>
                      <a:pt x="17" y="5"/>
                      <a:pt x="17" y="5"/>
                      <a:pt x="17" y="6"/>
                    </a:cubicBezTo>
                    <a:cubicBezTo>
                      <a:pt x="16" y="6"/>
                      <a:pt x="16" y="6"/>
                      <a:pt x="16" y="6"/>
                    </a:cubicBezTo>
                    <a:cubicBezTo>
                      <a:pt x="15" y="7"/>
                      <a:pt x="15" y="7"/>
                      <a:pt x="14" y="7"/>
                    </a:cubicBezTo>
                    <a:cubicBezTo>
                      <a:pt x="13" y="8"/>
                      <a:pt x="13" y="9"/>
                      <a:pt x="13" y="11"/>
                    </a:cubicBezTo>
                    <a:cubicBezTo>
                      <a:pt x="13" y="11"/>
                      <a:pt x="13" y="11"/>
                      <a:pt x="13" y="12"/>
                    </a:cubicBezTo>
                    <a:cubicBezTo>
                      <a:pt x="12" y="12"/>
                      <a:pt x="12" y="12"/>
                      <a:pt x="12" y="13"/>
                    </a:cubicBezTo>
                    <a:cubicBezTo>
                      <a:pt x="12" y="13"/>
                      <a:pt x="12" y="13"/>
                      <a:pt x="12" y="13"/>
                    </a:cubicBezTo>
                    <a:cubicBezTo>
                      <a:pt x="12" y="14"/>
                      <a:pt x="12" y="14"/>
                      <a:pt x="12" y="15"/>
                    </a:cubicBezTo>
                    <a:cubicBezTo>
                      <a:pt x="12" y="16"/>
                      <a:pt x="12" y="16"/>
                      <a:pt x="12" y="17"/>
                    </a:cubicBezTo>
                    <a:cubicBezTo>
                      <a:pt x="12" y="17"/>
                      <a:pt x="12" y="18"/>
                      <a:pt x="12" y="19"/>
                    </a:cubicBezTo>
                    <a:cubicBezTo>
                      <a:pt x="12" y="19"/>
                      <a:pt x="12" y="20"/>
                      <a:pt x="12" y="21"/>
                    </a:cubicBezTo>
                    <a:cubicBezTo>
                      <a:pt x="12" y="21"/>
                      <a:pt x="12" y="22"/>
                      <a:pt x="12" y="22"/>
                    </a:cubicBezTo>
                    <a:cubicBezTo>
                      <a:pt x="11" y="23"/>
                      <a:pt x="11" y="23"/>
                      <a:pt x="11" y="24"/>
                    </a:cubicBezTo>
                    <a:cubicBezTo>
                      <a:pt x="11" y="24"/>
                      <a:pt x="11" y="24"/>
                      <a:pt x="11" y="25"/>
                    </a:cubicBezTo>
                    <a:cubicBezTo>
                      <a:pt x="11" y="25"/>
                      <a:pt x="11" y="25"/>
                      <a:pt x="11" y="25"/>
                    </a:cubicBezTo>
                    <a:cubicBezTo>
                      <a:pt x="10" y="26"/>
                      <a:pt x="10" y="26"/>
                      <a:pt x="10" y="27"/>
                    </a:cubicBezTo>
                    <a:cubicBezTo>
                      <a:pt x="10" y="27"/>
                      <a:pt x="10" y="28"/>
                      <a:pt x="10" y="28"/>
                    </a:cubicBezTo>
                    <a:cubicBezTo>
                      <a:pt x="10" y="28"/>
                      <a:pt x="10" y="29"/>
                      <a:pt x="10" y="29"/>
                    </a:cubicBezTo>
                    <a:cubicBezTo>
                      <a:pt x="10" y="29"/>
                      <a:pt x="9" y="29"/>
                      <a:pt x="9" y="30"/>
                    </a:cubicBezTo>
                    <a:cubicBezTo>
                      <a:pt x="9" y="30"/>
                      <a:pt x="9" y="31"/>
                      <a:pt x="9" y="31"/>
                    </a:cubicBezTo>
                    <a:cubicBezTo>
                      <a:pt x="9" y="31"/>
                      <a:pt x="9" y="32"/>
                      <a:pt x="8" y="32"/>
                    </a:cubicBezTo>
                    <a:cubicBezTo>
                      <a:pt x="8" y="32"/>
                      <a:pt x="8" y="33"/>
                      <a:pt x="8" y="33"/>
                    </a:cubicBezTo>
                    <a:cubicBezTo>
                      <a:pt x="8" y="33"/>
                      <a:pt x="8" y="34"/>
                      <a:pt x="8" y="34"/>
                    </a:cubicBezTo>
                    <a:cubicBezTo>
                      <a:pt x="8" y="35"/>
                      <a:pt x="8" y="35"/>
                      <a:pt x="8" y="35"/>
                    </a:cubicBezTo>
                    <a:cubicBezTo>
                      <a:pt x="8" y="36"/>
                      <a:pt x="8" y="36"/>
                      <a:pt x="9" y="36"/>
                    </a:cubicBezTo>
                    <a:cubicBezTo>
                      <a:pt x="9" y="37"/>
                      <a:pt x="9" y="37"/>
                      <a:pt x="9" y="37"/>
                    </a:cubicBezTo>
                    <a:cubicBezTo>
                      <a:pt x="9" y="37"/>
                      <a:pt x="9" y="38"/>
                      <a:pt x="9" y="38"/>
                    </a:cubicBezTo>
                    <a:cubicBezTo>
                      <a:pt x="9" y="38"/>
                      <a:pt x="9" y="39"/>
                      <a:pt x="9" y="39"/>
                    </a:cubicBezTo>
                    <a:cubicBezTo>
                      <a:pt x="9" y="40"/>
                      <a:pt x="10" y="40"/>
                      <a:pt x="10" y="41"/>
                    </a:cubicBezTo>
                    <a:cubicBezTo>
                      <a:pt x="10" y="41"/>
                      <a:pt x="10" y="41"/>
                      <a:pt x="10" y="42"/>
                    </a:cubicBezTo>
                    <a:cubicBezTo>
                      <a:pt x="10" y="42"/>
                      <a:pt x="10" y="42"/>
                      <a:pt x="10" y="42"/>
                    </a:cubicBezTo>
                    <a:cubicBezTo>
                      <a:pt x="10" y="43"/>
                      <a:pt x="10" y="43"/>
                      <a:pt x="10" y="43"/>
                    </a:cubicBezTo>
                    <a:cubicBezTo>
                      <a:pt x="9" y="44"/>
                      <a:pt x="9" y="44"/>
                      <a:pt x="9" y="45"/>
                    </a:cubicBezTo>
                    <a:cubicBezTo>
                      <a:pt x="9" y="45"/>
                      <a:pt x="9" y="46"/>
                      <a:pt x="9" y="46"/>
                    </a:cubicBezTo>
                    <a:cubicBezTo>
                      <a:pt x="8" y="46"/>
                      <a:pt x="8" y="46"/>
                      <a:pt x="8" y="47"/>
                    </a:cubicBezTo>
                    <a:cubicBezTo>
                      <a:pt x="8" y="47"/>
                      <a:pt x="8" y="48"/>
                      <a:pt x="8" y="48"/>
                    </a:cubicBezTo>
                    <a:cubicBezTo>
                      <a:pt x="7" y="48"/>
                      <a:pt x="7" y="48"/>
                      <a:pt x="7" y="48"/>
                    </a:cubicBezTo>
                    <a:cubicBezTo>
                      <a:pt x="7" y="49"/>
                      <a:pt x="7" y="49"/>
                      <a:pt x="6" y="49"/>
                    </a:cubicBezTo>
                    <a:cubicBezTo>
                      <a:pt x="6" y="50"/>
                      <a:pt x="6" y="50"/>
                      <a:pt x="6" y="50"/>
                    </a:cubicBezTo>
                    <a:cubicBezTo>
                      <a:pt x="5" y="51"/>
                      <a:pt x="5" y="51"/>
                      <a:pt x="5" y="51"/>
                    </a:cubicBezTo>
                    <a:cubicBezTo>
                      <a:pt x="4" y="51"/>
                      <a:pt x="4" y="51"/>
                      <a:pt x="4" y="52"/>
                    </a:cubicBezTo>
                    <a:cubicBezTo>
                      <a:pt x="4" y="52"/>
                      <a:pt x="4" y="52"/>
                      <a:pt x="3" y="52"/>
                    </a:cubicBezTo>
                    <a:cubicBezTo>
                      <a:pt x="3" y="52"/>
                      <a:pt x="3" y="53"/>
                      <a:pt x="3" y="53"/>
                    </a:cubicBezTo>
                    <a:cubicBezTo>
                      <a:pt x="3" y="53"/>
                      <a:pt x="3" y="54"/>
                      <a:pt x="3" y="54"/>
                    </a:cubicBezTo>
                    <a:cubicBezTo>
                      <a:pt x="2" y="54"/>
                      <a:pt x="2" y="54"/>
                      <a:pt x="2" y="54"/>
                    </a:cubicBezTo>
                    <a:cubicBezTo>
                      <a:pt x="2" y="55"/>
                      <a:pt x="2" y="55"/>
                      <a:pt x="2" y="55"/>
                    </a:cubicBezTo>
                    <a:cubicBezTo>
                      <a:pt x="1" y="56"/>
                      <a:pt x="0" y="58"/>
                      <a:pt x="0" y="60"/>
                    </a:cubicBezTo>
                    <a:cubicBezTo>
                      <a:pt x="1" y="60"/>
                      <a:pt x="1" y="61"/>
                      <a:pt x="1" y="62"/>
                    </a:cubicBezTo>
                    <a:cubicBezTo>
                      <a:pt x="2" y="62"/>
                      <a:pt x="2" y="62"/>
                      <a:pt x="2" y="62"/>
                    </a:cubicBezTo>
                    <a:cubicBezTo>
                      <a:pt x="2" y="62"/>
                      <a:pt x="3" y="62"/>
                      <a:pt x="3" y="62"/>
                    </a:cubicBezTo>
                    <a:cubicBezTo>
                      <a:pt x="3" y="62"/>
                      <a:pt x="4" y="63"/>
                      <a:pt x="5" y="63"/>
                    </a:cubicBezTo>
                    <a:cubicBezTo>
                      <a:pt x="5" y="63"/>
                      <a:pt x="5" y="63"/>
                      <a:pt x="5" y="63"/>
                    </a:cubicBezTo>
                    <a:cubicBezTo>
                      <a:pt x="5" y="63"/>
                      <a:pt x="5" y="64"/>
                      <a:pt x="6" y="64"/>
                    </a:cubicBezTo>
                    <a:cubicBezTo>
                      <a:pt x="6" y="64"/>
                      <a:pt x="6" y="64"/>
                      <a:pt x="7" y="64"/>
                    </a:cubicBezTo>
                    <a:cubicBezTo>
                      <a:pt x="7" y="65"/>
                      <a:pt x="7" y="65"/>
                      <a:pt x="7" y="66"/>
                    </a:cubicBezTo>
                    <a:cubicBezTo>
                      <a:pt x="7" y="66"/>
                      <a:pt x="7" y="66"/>
                      <a:pt x="7" y="66"/>
                    </a:cubicBezTo>
                    <a:cubicBezTo>
                      <a:pt x="8" y="67"/>
                      <a:pt x="7" y="68"/>
                      <a:pt x="7" y="68"/>
                    </a:cubicBezTo>
                    <a:cubicBezTo>
                      <a:pt x="7" y="68"/>
                      <a:pt x="7" y="69"/>
                      <a:pt x="7" y="69"/>
                    </a:cubicBezTo>
                    <a:cubicBezTo>
                      <a:pt x="7" y="69"/>
                      <a:pt x="7" y="70"/>
                      <a:pt x="7" y="70"/>
                    </a:cubicBezTo>
                    <a:cubicBezTo>
                      <a:pt x="7" y="70"/>
                      <a:pt x="7" y="70"/>
                      <a:pt x="7" y="71"/>
                    </a:cubicBezTo>
                    <a:cubicBezTo>
                      <a:pt x="6" y="72"/>
                      <a:pt x="5" y="74"/>
                      <a:pt x="6" y="75"/>
                    </a:cubicBezTo>
                    <a:cubicBezTo>
                      <a:pt x="6" y="76"/>
                      <a:pt x="6" y="76"/>
                      <a:pt x="6" y="76"/>
                    </a:cubicBezTo>
                    <a:cubicBezTo>
                      <a:pt x="6" y="76"/>
                      <a:pt x="7" y="76"/>
                      <a:pt x="7" y="77"/>
                    </a:cubicBezTo>
                    <a:cubicBezTo>
                      <a:pt x="7" y="77"/>
                      <a:pt x="7" y="77"/>
                      <a:pt x="7" y="77"/>
                    </a:cubicBezTo>
                    <a:cubicBezTo>
                      <a:pt x="7" y="78"/>
                      <a:pt x="7" y="78"/>
                      <a:pt x="7" y="78"/>
                    </a:cubicBezTo>
                    <a:cubicBezTo>
                      <a:pt x="7" y="78"/>
                      <a:pt x="7" y="78"/>
                      <a:pt x="7" y="79"/>
                    </a:cubicBezTo>
                    <a:cubicBezTo>
                      <a:pt x="7" y="79"/>
                      <a:pt x="8" y="79"/>
                      <a:pt x="8" y="79"/>
                    </a:cubicBezTo>
                    <a:cubicBezTo>
                      <a:pt x="8" y="80"/>
                      <a:pt x="7" y="82"/>
                      <a:pt x="7" y="83"/>
                    </a:cubicBezTo>
                    <a:cubicBezTo>
                      <a:pt x="8" y="83"/>
                      <a:pt x="8" y="83"/>
                      <a:pt x="8" y="84"/>
                    </a:cubicBezTo>
                    <a:cubicBezTo>
                      <a:pt x="9" y="84"/>
                      <a:pt x="9" y="84"/>
                      <a:pt x="9" y="84"/>
                    </a:cubicBezTo>
                    <a:cubicBezTo>
                      <a:pt x="9" y="84"/>
                      <a:pt x="9" y="85"/>
                      <a:pt x="9" y="86"/>
                    </a:cubicBezTo>
                    <a:cubicBezTo>
                      <a:pt x="9" y="86"/>
                      <a:pt x="9" y="86"/>
                      <a:pt x="9" y="86"/>
                    </a:cubicBezTo>
                    <a:cubicBezTo>
                      <a:pt x="9" y="87"/>
                      <a:pt x="8" y="88"/>
                      <a:pt x="8" y="88"/>
                    </a:cubicBezTo>
                    <a:cubicBezTo>
                      <a:pt x="8" y="88"/>
                      <a:pt x="8" y="88"/>
                      <a:pt x="8" y="89"/>
                    </a:cubicBezTo>
                    <a:cubicBezTo>
                      <a:pt x="7" y="89"/>
                      <a:pt x="8" y="89"/>
                      <a:pt x="7" y="89"/>
                    </a:cubicBezTo>
                    <a:cubicBezTo>
                      <a:pt x="7" y="90"/>
                      <a:pt x="7" y="90"/>
                      <a:pt x="7" y="90"/>
                    </a:cubicBezTo>
                    <a:cubicBezTo>
                      <a:pt x="7" y="90"/>
                      <a:pt x="7" y="91"/>
                      <a:pt x="7" y="91"/>
                    </a:cubicBezTo>
                    <a:cubicBezTo>
                      <a:pt x="7" y="91"/>
                      <a:pt x="7" y="91"/>
                      <a:pt x="7" y="92"/>
                    </a:cubicBezTo>
                    <a:cubicBezTo>
                      <a:pt x="6" y="92"/>
                      <a:pt x="7" y="93"/>
                      <a:pt x="7" y="94"/>
                    </a:cubicBezTo>
                    <a:cubicBezTo>
                      <a:pt x="7" y="94"/>
                      <a:pt x="7" y="94"/>
                      <a:pt x="7" y="94"/>
                    </a:cubicBezTo>
                    <a:cubicBezTo>
                      <a:pt x="8" y="94"/>
                      <a:pt x="8" y="95"/>
                      <a:pt x="8" y="95"/>
                    </a:cubicBezTo>
                    <a:cubicBezTo>
                      <a:pt x="8" y="95"/>
                      <a:pt x="9" y="96"/>
                      <a:pt x="10" y="96"/>
                    </a:cubicBezTo>
                    <a:cubicBezTo>
                      <a:pt x="10" y="96"/>
                      <a:pt x="11" y="96"/>
                      <a:pt x="11" y="96"/>
                    </a:cubicBezTo>
                    <a:cubicBezTo>
                      <a:pt x="11" y="96"/>
                      <a:pt x="11" y="96"/>
                      <a:pt x="12" y="96"/>
                    </a:cubicBezTo>
                    <a:cubicBezTo>
                      <a:pt x="12" y="96"/>
                      <a:pt x="13" y="96"/>
                      <a:pt x="13" y="97"/>
                    </a:cubicBezTo>
                    <a:cubicBezTo>
                      <a:pt x="13" y="97"/>
                      <a:pt x="14" y="97"/>
                      <a:pt x="14" y="97"/>
                    </a:cubicBezTo>
                    <a:cubicBezTo>
                      <a:pt x="14" y="97"/>
                      <a:pt x="14" y="97"/>
                      <a:pt x="15" y="97"/>
                    </a:cubicBezTo>
                    <a:cubicBezTo>
                      <a:pt x="15" y="97"/>
                      <a:pt x="15" y="98"/>
                      <a:pt x="15" y="98"/>
                    </a:cubicBezTo>
                    <a:cubicBezTo>
                      <a:pt x="16" y="98"/>
                      <a:pt x="16" y="98"/>
                      <a:pt x="16" y="98"/>
                    </a:cubicBezTo>
                    <a:cubicBezTo>
                      <a:pt x="16" y="98"/>
                      <a:pt x="17" y="98"/>
                      <a:pt x="17" y="99"/>
                    </a:cubicBezTo>
                    <a:cubicBezTo>
                      <a:pt x="17" y="99"/>
                      <a:pt x="18" y="99"/>
                      <a:pt x="18" y="99"/>
                    </a:cubicBezTo>
                    <a:cubicBezTo>
                      <a:pt x="18" y="100"/>
                      <a:pt x="18" y="100"/>
                      <a:pt x="19" y="100"/>
                    </a:cubicBezTo>
                    <a:cubicBezTo>
                      <a:pt x="19" y="101"/>
                      <a:pt x="19" y="101"/>
                      <a:pt x="19" y="101"/>
                    </a:cubicBezTo>
                    <a:cubicBezTo>
                      <a:pt x="19" y="101"/>
                      <a:pt x="19" y="101"/>
                      <a:pt x="20" y="102"/>
                    </a:cubicBezTo>
                    <a:cubicBezTo>
                      <a:pt x="20" y="102"/>
                      <a:pt x="20" y="102"/>
                      <a:pt x="20" y="102"/>
                    </a:cubicBezTo>
                    <a:cubicBezTo>
                      <a:pt x="21" y="103"/>
                      <a:pt x="21" y="103"/>
                      <a:pt x="21" y="104"/>
                    </a:cubicBezTo>
                    <a:cubicBezTo>
                      <a:pt x="21" y="104"/>
                      <a:pt x="22" y="104"/>
                      <a:pt x="22" y="104"/>
                    </a:cubicBezTo>
                    <a:cubicBezTo>
                      <a:pt x="22" y="105"/>
                      <a:pt x="23" y="106"/>
                      <a:pt x="23" y="106"/>
                    </a:cubicBezTo>
                    <a:cubicBezTo>
                      <a:pt x="23" y="106"/>
                      <a:pt x="23" y="107"/>
                      <a:pt x="23" y="107"/>
                    </a:cubicBezTo>
                    <a:cubicBezTo>
                      <a:pt x="24" y="108"/>
                      <a:pt x="24" y="108"/>
                      <a:pt x="25" y="109"/>
                    </a:cubicBezTo>
                    <a:cubicBezTo>
                      <a:pt x="25" y="110"/>
                      <a:pt x="25" y="110"/>
                      <a:pt x="26" y="111"/>
                    </a:cubicBezTo>
                    <a:cubicBezTo>
                      <a:pt x="26" y="111"/>
                      <a:pt x="27" y="112"/>
                      <a:pt x="27" y="112"/>
                    </a:cubicBezTo>
                    <a:cubicBezTo>
                      <a:pt x="28" y="113"/>
                      <a:pt x="29" y="115"/>
                      <a:pt x="30" y="116"/>
                    </a:cubicBezTo>
                    <a:cubicBezTo>
                      <a:pt x="31" y="116"/>
                      <a:pt x="31" y="117"/>
                      <a:pt x="31" y="117"/>
                    </a:cubicBezTo>
                    <a:cubicBezTo>
                      <a:pt x="34" y="120"/>
                      <a:pt x="36" y="122"/>
                      <a:pt x="39" y="125"/>
                    </a:cubicBezTo>
                    <a:cubicBezTo>
                      <a:pt x="39" y="125"/>
                      <a:pt x="40" y="126"/>
                      <a:pt x="40" y="127"/>
                    </a:cubicBezTo>
                    <a:cubicBezTo>
                      <a:pt x="41" y="127"/>
                      <a:pt x="41" y="127"/>
                      <a:pt x="41" y="127"/>
                    </a:cubicBezTo>
                    <a:cubicBezTo>
                      <a:pt x="41" y="127"/>
                      <a:pt x="41" y="127"/>
                      <a:pt x="41" y="127"/>
                    </a:cubicBezTo>
                    <a:cubicBezTo>
                      <a:pt x="42" y="127"/>
                      <a:pt x="41" y="125"/>
                      <a:pt x="41" y="125"/>
                    </a:cubicBezTo>
                    <a:cubicBezTo>
                      <a:pt x="41" y="124"/>
                      <a:pt x="40" y="121"/>
                      <a:pt x="41" y="120"/>
                    </a:cubicBezTo>
                    <a:cubicBezTo>
                      <a:pt x="41" y="120"/>
                      <a:pt x="41" y="119"/>
                      <a:pt x="41" y="119"/>
                    </a:cubicBezTo>
                    <a:cubicBezTo>
                      <a:pt x="41" y="118"/>
                      <a:pt x="41" y="116"/>
                      <a:pt x="41" y="116"/>
                    </a:cubicBezTo>
                    <a:cubicBezTo>
                      <a:pt x="41" y="115"/>
                      <a:pt x="41" y="115"/>
                      <a:pt x="41" y="115"/>
                    </a:cubicBezTo>
                    <a:cubicBezTo>
                      <a:pt x="42" y="111"/>
                      <a:pt x="42" y="108"/>
                      <a:pt x="43" y="105"/>
                    </a:cubicBezTo>
                    <a:cubicBezTo>
                      <a:pt x="43" y="104"/>
                      <a:pt x="43" y="104"/>
                      <a:pt x="43" y="104"/>
                    </a:cubicBezTo>
                    <a:cubicBezTo>
                      <a:pt x="43" y="103"/>
                      <a:pt x="43" y="102"/>
                      <a:pt x="43" y="102"/>
                    </a:cubicBezTo>
                    <a:cubicBezTo>
                      <a:pt x="44" y="101"/>
                      <a:pt x="43" y="101"/>
                      <a:pt x="44" y="100"/>
                    </a:cubicBezTo>
                    <a:cubicBezTo>
                      <a:pt x="44" y="100"/>
                      <a:pt x="44" y="100"/>
                      <a:pt x="44" y="99"/>
                    </a:cubicBezTo>
                    <a:cubicBezTo>
                      <a:pt x="44" y="99"/>
                      <a:pt x="44" y="99"/>
                      <a:pt x="45" y="98"/>
                    </a:cubicBezTo>
                    <a:cubicBezTo>
                      <a:pt x="45" y="98"/>
                      <a:pt x="45" y="98"/>
                      <a:pt x="45" y="98"/>
                    </a:cubicBezTo>
                    <a:cubicBezTo>
                      <a:pt x="46" y="97"/>
                      <a:pt x="45" y="97"/>
                      <a:pt x="46" y="97"/>
                    </a:cubicBezTo>
                    <a:cubicBezTo>
                      <a:pt x="46" y="97"/>
                      <a:pt x="46" y="97"/>
                      <a:pt x="46" y="97"/>
                    </a:cubicBezTo>
                    <a:cubicBezTo>
                      <a:pt x="46" y="97"/>
                      <a:pt x="47" y="96"/>
                      <a:pt x="47" y="96"/>
                    </a:cubicBezTo>
                    <a:cubicBezTo>
                      <a:pt x="48" y="96"/>
                      <a:pt x="49" y="96"/>
                      <a:pt x="50" y="96"/>
                    </a:cubicBezTo>
                    <a:cubicBezTo>
                      <a:pt x="51" y="95"/>
                      <a:pt x="52" y="95"/>
                      <a:pt x="53" y="94"/>
                    </a:cubicBezTo>
                    <a:cubicBezTo>
                      <a:pt x="53" y="94"/>
                      <a:pt x="53" y="94"/>
                      <a:pt x="54" y="94"/>
                    </a:cubicBezTo>
                    <a:cubicBezTo>
                      <a:pt x="54" y="94"/>
                      <a:pt x="54" y="93"/>
                      <a:pt x="54" y="93"/>
                    </a:cubicBezTo>
                    <a:cubicBezTo>
                      <a:pt x="55" y="93"/>
                      <a:pt x="55" y="93"/>
                      <a:pt x="55" y="93"/>
                    </a:cubicBezTo>
                    <a:cubicBezTo>
                      <a:pt x="55" y="93"/>
                      <a:pt x="56" y="93"/>
                      <a:pt x="56" y="92"/>
                    </a:cubicBezTo>
                    <a:cubicBezTo>
                      <a:pt x="56" y="92"/>
                      <a:pt x="56" y="92"/>
                      <a:pt x="56" y="92"/>
                    </a:cubicBezTo>
                    <a:cubicBezTo>
                      <a:pt x="57" y="92"/>
                      <a:pt x="57" y="91"/>
                      <a:pt x="58" y="91"/>
                    </a:cubicBezTo>
                    <a:cubicBezTo>
                      <a:pt x="58" y="91"/>
                      <a:pt x="59" y="90"/>
                      <a:pt x="59" y="90"/>
                    </a:cubicBezTo>
                    <a:cubicBezTo>
                      <a:pt x="60" y="89"/>
                      <a:pt x="61" y="89"/>
                      <a:pt x="61" y="88"/>
                    </a:cubicBezTo>
                    <a:cubicBezTo>
                      <a:pt x="62" y="88"/>
                      <a:pt x="62" y="87"/>
                      <a:pt x="62" y="87"/>
                    </a:cubicBezTo>
                    <a:cubicBezTo>
                      <a:pt x="63" y="87"/>
                      <a:pt x="63" y="86"/>
                      <a:pt x="63" y="86"/>
                    </a:cubicBezTo>
                    <a:cubicBezTo>
                      <a:pt x="63" y="86"/>
                      <a:pt x="63" y="85"/>
                      <a:pt x="64" y="85"/>
                    </a:cubicBezTo>
                    <a:cubicBezTo>
                      <a:pt x="64" y="84"/>
                      <a:pt x="64" y="84"/>
                      <a:pt x="64" y="84"/>
                    </a:cubicBezTo>
                    <a:cubicBezTo>
                      <a:pt x="64" y="83"/>
                      <a:pt x="65" y="82"/>
                      <a:pt x="65" y="82"/>
                    </a:cubicBezTo>
                    <a:cubicBezTo>
                      <a:pt x="66" y="81"/>
                      <a:pt x="66" y="81"/>
                      <a:pt x="66" y="81"/>
                    </a:cubicBezTo>
                    <a:cubicBezTo>
                      <a:pt x="66" y="80"/>
                      <a:pt x="66" y="80"/>
                      <a:pt x="67" y="80"/>
                    </a:cubicBezTo>
                    <a:cubicBezTo>
                      <a:pt x="67" y="79"/>
                      <a:pt x="67" y="79"/>
                      <a:pt x="67" y="78"/>
                    </a:cubicBezTo>
                    <a:cubicBezTo>
                      <a:pt x="67" y="77"/>
                      <a:pt x="68" y="76"/>
                      <a:pt x="68" y="75"/>
                    </a:cubicBezTo>
                    <a:cubicBezTo>
                      <a:pt x="68" y="74"/>
                      <a:pt x="68" y="74"/>
                      <a:pt x="68" y="73"/>
                    </a:cubicBezTo>
                    <a:cubicBezTo>
                      <a:pt x="69" y="71"/>
                      <a:pt x="70" y="69"/>
                      <a:pt x="70" y="66"/>
                    </a:cubicBezTo>
                    <a:cubicBezTo>
                      <a:pt x="70" y="66"/>
                      <a:pt x="70" y="65"/>
                      <a:pt x="70" y="64"/>
                    </a:cubicBezTo>
                    <a:cubicBezTo>
                      <a:pt x="70" y="64"/>
                      <a:pt x="70" y="63"/>
                      <a:pt x="70" y="63"/>
                    </a:cubicBezTo>
                    <a:cubicBezTo>
                      <a:pt x="71" y="61"/>
                      <a:pt x="71" y="59"/>
                      <a:pt x="70" y="58"/>
                    </a:cubicBezTo>
                    <a:cubicBezTo>
                      <a:pt x="70" y="57"/>
                      <a:pt x="70" y="57"/>
                      <a:pt x="70" y="56"/>
                    </a:cubicBezTo>
                    <a:cubicBezTo>
                      <a:pt x="70" y="55"/>
                      <a:pt x="70" y="54"/>
                      <a:pt x="70" y="53"/>
                    </a:cubicBezTo>
                    <a:cubicBezTo>
                      <a:pt x="70" y="52"/>
                      <a:pt x="70" y="51"/>
                      <a:pt x="70" y="51"/>
                    </a:cubicBezTo>
                    <a:cubicBezTo>
                      <a:pt x="70" y="50"/>
                      <a:pt x="70" y="49"/>
                      <a:pt x="70" y="48"/>
                    </a:cubicBezTo>
                    <a:cubicBezTo>
                      <a:pt x="70" y="48"/>
                      <a:pt x="70" y="48"/>
                      <a:pt x="70" y="47"/>
                    </a:cubicBezTo>
                    <a:cubicBezTo>
                      <a:pt x="70" y="47"/>
                      <a:pt x="70" y="45"/>
                      <a:pt x="70" y="45"/>
                    </a:cubicBezTo>
                    <a:cubicBezTo>
                      <a:pt x="70" y="45"/>
                      <a:pt x="70" y="44"/>
                      <a:pt x="70" y="44"/>
                    </a:cubicBezTo>
                    <a:cubicBezTo>
                      <a:pt x="70" y="44"/>
                      <a:pt x="70" y="43"/>
                      <a:pt x="70" y="42"/>
                    </a:cubicBezTo>
                    <a:cubicBezTo>
                      <a:pt x="70" y="42"/>
                      <a:pt x="69" y="41"/>
                      <a:pt x="69" y="41"/>
                    </a:cubicBezTo>
                    <a:cubicBezTo>
                      <a:pt x="69" y="40"/>
                      <a:pt x="69" y="40"/>
                      <a:pt x="68" y="39"/>
                    </a:cubicBezTo>
                    <a:cubicBezTo>
                      <a:pt x="68" y="38"/>
                      <a:pt x="68" y="38"/>
                      <a:pt x="68" y="37"/>
                    </a:cubicBezTo>
                    <a:cubicBezTo>
                      <a:pt x="68" y="36"/>
                      <a:pt x="68" y="35"/>
                      <a:pt x="68" y="34"/>
                    </a:cubicBezTo>
                    <a:cubicBezTo>
                      <a:pt x="68" y="34"/>
                      <a:pt x="68" y="34"/>
                      <a:pt x="68" y="33"/>
                    </a:cubicBezTo>
                    <a:cubicBezTo>
                      <a:pt x="68" y="32"/>
                      <a:pt x="68" y="32"/>
                      <a:pt x="68" y="31"/>
                    </a:cubicBezTo>
                    <a:cubicBezTo>
                      <a:pt x="68" y="31"/>
                      <a:pt x="68" y="30"/>
                      <a:pt x="68" y="30"/>
                    </a:cubicBezTo>
                    <a:cubicBezTo>
                      <a:pt x="67" y="29"/>
                      <a:pt x="67" y="29"/>
                      <a:pt x="67" y="28"/>
                    </a:cubicBezTo>
                    <a:cubicBezTo>
                      <a:pt x="67" y="28"/>
                      <a:pt x="67" y="27"/>
                      <a:pt x="67" y="27"/>
                    </a:cubicBezTo>
                    <a:cubicBezTo>
                      <a:pt x="67" y="27"/>
                      <a:pt x="67" y="26"/>
                      <a:pt x="67" y="26"/>
                    </a:cubicBezTo>
                    <a:cubicBezTo>
                      <a:pt x="66" y="26"/>
                      <a:pt x="66" y="25"/>
                      <a:pt x="66" y="25"/>
                    </a:cubicBezTo>
                    <a:cubicBezTo>
                      <a:pt x="66" y="25"/>
                      <a:pt x="66" y="24"/>
                      <a:pt x="66" y="24"/>
                    </a:cubicBezTo>
                    <a:cubicBezTo>
                      <a:pt x="66" y="24"/>
                      <a:pt x="66" y="24"/>
                      <a:pt x="66" y="23"/>
                    </a:cubicBezTo>
                    <a:cubicBezTo>
                      <a:pt x="65" y="23"/>
                      <a:pt x="65" y="22"/>
                      <a:pt x="65" y="22"/>
                    </a:cubicBezTo>
                    <a:cubicBezTo>
                      <a:pt x="65" y="22"/>
                      <a:pt x="64" y="21"/>
                      <a:pt x="64" y="21"/>
                    </a:cubicBezTo>
                    <a:cubicBezTo>
                      <a:pt x="64" y="21"/>
                      <a:pt x="64" y="21"/>
                      <a:pt x="64" y="21"/>
                    </a:cubicBezTo>
                    <a:cubicBezTo>
                      <a:pt x="64" y="20"/>
                      <a:pt x="64" y="20"/>
                      <a:pt x="64" y="20"/>
                    </a:cubicBezTo>
                    <a:cubicBezTo>
                      <a:pt x="63" y="20"/>
                      <a:pt x="63" y="20"/>
                      <a:pt x="63" y="20"/>
                    </a:cubicBezTo>
                    <a:cubicBezTo>
                      <a:pt x="63" y="19"/>
                      <a:pt x="63" y="19"/>
                      <a:pt x="63" y="19"/>
                    </a:cubicBezTo>
                    <a:cubicBezTo>
                      <a:pt x="63" y="19"/>
                      <a:pt x="62" y="19"/>
                      <a:pt x="62" y="19"/>
                    </a:cubicBezTo>
                    <a:cubicBezTo>
                      <a:pt x="62" y="18"/>
                      <a:pt x="62" y="18"/>
                      <a:pt x="62" y="18"/>
                    </a:cubicBezTo>
                    <a:cubicBezTo>
                      <a:pt x="62" y="18"/>
                      <a:pt x="62" y="17"/>
                      <a:pt x="61" y="17"/>
                    </a:cubicBezTo>
                    <a:cubicBezTo>
                      <a:pt x="61" y="17"/>
                      <a:pt x="61" y="16"/>
                      <a:pt x="61" y="16"/>
                    </a:cubicBezTo>
                    <a:cubicBezTo>
                      <a:pt x="61" y="16"/>
                      <a:pt x="61" y="16"/>
                      <a:pt x="61" y="16"/>
                    </a:cubicBezTo>
                    <a:cubicBezTo>
                      <a:pt x="60" y="16"/>
                      <a:pt x="60" y="16"/>
                      <a:pt x="60" y="15"/>
                    </a:cubicBezTo>
                    <a:cubicBezTo>
                      <a:pt x="60" y="15"/>
                      <a:pt x="60" y="15"/>
                      <a:pt x="59" y="15"/>
                    </a:cubicBezTo>
                    <a:cubicBezTo>
                      <a:pt x="59" y="14"/>
                      <a:pt x="58" y="14"/>
                      <a:pt x="58" y="13"/>
                    </a:cubicBezTo>
                    <a:cubicBezTo>
                      <a:pt x="57" y="13"/>
                      <a:pt x="57" y="13"/>
                      <a:pt x="57" y="13"/>
                    </a:cubicBezTo>
                    <a:cubicBezTo>
                      <a:pt x="56" y="13"/>
                      <a:pt x="56" y="12"/>
                      <a:pt x="56" y="12"/>
                    </a:cubicBezTo>
                    <a:cubicBezTo>
                      <a:pt x="56" y="12"/>
                      <a:pt x="56" y="12"/>
                      <a:pt x="56" y="12"/>
                    </a:cubicBezTo>
                    <a:cubicBezTo>
                      <a:pt x="55" y="12"/>
                      <a:pt x="55" y="11"/>
                      <a:pt x="55" y="11"/>
                    </a:cubicBezTo>
                    <a:cubicBezTo>
                      <a:pt x="55" y="11"/>
                      <a:pt x="54" y="11"/>
                      <a:pt x="54" y="10"/>
                    </a:cubicBezTo>
                    <a:cubicBezTo>
                      <a:pt x="53" y="10"/>
                      <a:pt x="53" y="10"/>
                      <a:pt x="53" y="10"/>
                    </a:cubicBezTo>
                    <a:cubicBezTo>
                      <a:pt x="53" y="9"/>
                      <a:pt x="52" y="9"/>
                      <a:pt x="51" y="9"/>
                    </a:cubicBezTo>
                    <a:cubicBezTo>
                      <a:pt x="51" y="9"/>
                      <a:pt x="51" y="9"/>
                      <a:pt x="50" y="8"/>
                    </a:cubicBezTo>
                    <a:cubicBezTo>
                      <a:pt x="50" y="8"/>
                      <a:pt x="50" y="8"/>
                      <a:pt x="50" y="8"/>
                    </a:cubicBezTo>
                    <a:cubicBezTo>
                      <a:pt x="49" y="8"/>
                      <a:pt x="49" y="8"/>
                      <a:pt x="49" y="8"/>
                    </a:cubicBezTo>
                    <a:cubicBezTo>
                      <a:pt x="49" y="7"/>
                      <a:pt x="49" y="7"/>
                      <a:pt x="48" y="7"/>
                    </a:cubicBezTo>
                    <a:cubicBezTo>
                      <a:pt x="48" y="7"/>
                      <a:pt x="48" y="7"/>
                      <a:pt x="48" y="7"/>
                    </a:cubicBezTo>
                    <a:cubicBezTo>
                      <a:pt x="48" y="7"/>
                      <a:pt x="47" y="6"/>
                      <a:pt x="47" y="6"/>
                    </a:cubicBezTo>
                    <a:cubicBezTo>
                      <a:pt x="46" y="6"/>
                      <a:pt x="46" y="6"/>
                      <a:pt x="45" y="5"/>
                    </a:cubicBezTo>
                    <a:cubicBezTo>
                      <a:pt x="45" y="5"/>
                      <a:pt x="45" y="5"/>
                      <a:pt x="45" y="5"/>
                    </a:cubicBezTo>
                    <a:cubicBezTo>
                      <a:pt x="45" y="5"/>
                      <a:pt x="44" y="5"/>
                      <a:pt x="44" y="5"/>
                    </a:cubicBezTo>
                    <a:cubicBezTo>
                      <a:pt x="44" y="4"/>
                      <a:pt x="44" y="4"/>
                      <a:pt x="43" y="4"/>
                    </a:cubicBezTo>
                    <a:cubicBezTo>
                      <a:pt x="43" y="4"/>
                      <a:pt x="43" y="4"/>
                      <a:pt x="43" y="4"/>
                    </a:cubicBezTo>
                    <a:cubicBezTo>
                      <a:pt x="42" y="4"/>
                      <a:pt x="42" y="3"/>
                      <a:pt x="42" y="3"/>
                    </a:cubicBezTo>
                    <a:cubicBezTo>
                      <a:pt x="41" y="3"/>
                      <a:pt x="41" y="3"/>
                      <a:pt x="40" y="2"/>
                    </a:cubicBezTo>
                    <a:cubicBezTo>
                      <a:pt x="40" y="2"/>
                      <a:pt x="40" y="2"/>
                      <a:pt x="39" y="1"/>
                    </a:cubicBezTo>
                    <a:cubicBezTo>
                      <a:pt x="38" y="1"/>
                      <a:pt x="38" y="1"/>
                      <a:pt x="37" y="1"/>
                    </a:cubicBezTo>
                    <a:cubicBezTo>
                      <a:pt x="36" y="0"/>
                      <a:pt x="36" y="0"/>
                      <a:pt x="35" y="0"/>
                    </a:cubicBezTo>
                    <a:close/>
                  </a:path>
                </a:pathLst>
              </a:custGeom>
              <a:solidFill>
                <a:schemeClr val="bg2">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24" name="Freeform 34">
                <a:extLst>
                  <a:ext uri="{FF2B5EF4-FFF2-40B4-BE49-F238E27FC236}">
                    <a16:creationId xmlns:a16="http://schemas.microsoft.com/office/drawing/2014/main" id="{DDF63858-8A35-40FD-9C7D-BBF061E82E00}"/>
                  </a:ext>
                </a:extLst>
              </p:cNvPr>
              <p:cNvSpPr>
                <a:spLocks/>
              </p:cNvSpPr>
              <p:nvPr/>
            </p:nvSpPr>
            <p:spPr bwMode="auto">
              <a:xfrm>
                <a:off x="4308475" y="1103313"/>
                <a:ext cx="420688" cy="928688"/>
              </a:xfrm>
              <a:custGeom>
                <a:avLst/>
                <a:gdLst>
                  <a:gd name="T0" fmla="*/ 24 w 43"/>
                  <a:gd name="T1" fmla="*/ 1 h 95"/>
                  <a:gd name="T2" fmla="*/ 20 w 43"/>
                  <a:gd name="T3" fmla="*/ 1 h 95"/>
                  <a:gd name="T4" fmla="*/ 18 w 43"/>
                  <a:gd name="T5" fmla="*/ 2 h 95"/>
                  <a:gd name="T6" fmla="*/ 11 w 43"/>
                  <a:gd name="T7" fmla="*/ 5 h 95"/>
                  <a:gd name="T8" fmla="*/ 7 w 43"/>
                  <a:gd name="T9" fmla="*/ 9 h 95"/>
                  <a:gd name="T10" fmla="*/ 4 w 43"/>
                  <a:gd name="T11" fmla="*/ 15 h 95"/>
                  <a:gd name="T12" fmla="*/ 3 w 43"/>
                  <a:gd name="T13" fmla="*/ 21 h 95"/>
                  <a:gd name="T14" fmla="*/ 2 w 43"/>
                  <a:gd name="T15" fmla="*/ 27 h 95"/>
                  <a:gd name="T16" fmla="*/ 1 w 43"/>
                  <a:gd name="T17" fmla="*/ 31 h 95"/>
                  <a:gd name="T18" fmla="*/ 1 w 43"/>
                  <a:gd name="T19" fmla="*/ 35 h 95"/>
                  <a:gd name="T20" fmla="*/ 1 w 43"/>
                  <a:gd name="T21" fmla="*/ 40 h 95"/>
                  <a:gd name="T22" fmla="*/ 0 w 43"/>
                  <a:gd name="T23" fmla="*/ 46 h 95"/>
                  <a:gd name="T24" fmla="*/ 0 w 43"/>
                  <a:gd name="T25" fmla="*/ 50 h 95"/>
                  <a:gd name="T26" fmla="*/ 0 w 43"/>
                  <a:gd name="T27" fmla="*/ 53 h 95"/>
                  <a:gd name="T28" fmla="*/ 0 w 43"/>
                  <a:gd name="T29" fmla="*/ 59 h 95"/>
                  <a:gd name="T30" fmla="*/ 0 w 43"/>
                  <a:gd name="T31" fmla="*/ 67 h 95"/>
                  <a:gd name="T32" fmla="*/ 0 w 43"/>
                  <a:gd name="T33" fmla="*/ 73 h 95"/>
                  <a:gd name="T34" fmla="*/ 2 w 43"/>
                  <a:gd name="T35" fmla="*/ 81 h 95"/>
                  <a:gd name="T36" fmla="*/ 3 w 43"/>
                  <a:gd name="T37" fmla="*/ 84 h 95"/>
                  <a:gd name="T38" fmla="*/ 4 w 43"/>
                  <a:gd name="T39" fmla="*/ 87 h 95"/>
                  <a:gd name="T40" fmla="*/ 9 w 43"/>
                  <a:gd name="T41" fmla="*/ 91 h 95"/>
                  <a:gd name="T42" fmla="*/ 12 w 43"/>
                  <a:gd name="T43" fmla="*/ 94 h 95"/>
                  <a:gd name="T44" fmla="*/ 16 w 43"/>
                  <a:gd name="T45" fmla="*/ 94 h 95"/>
                  <a:gd name="T46" fmla="*/ 25 w 43"/>
                  <a:gd name="T47" fmla="*/ 94 h 95"/>
                  <a:gd name="T48" fmla="*/ 29 w 43"/>
                  <a:gd name="T49" fmla="*/ 92 h 95"/>
                  <a:gd name="T50" fmla="*/ 31 w 43"/>
                  <a:gd name="T51" fmla="*/ 89 h 95"/>
                  <a:gd name="T52" fmla="*/ 31 w 43"/>
                  <a:gd name="T53" fmla="*/ 85 h 95"/>
                  <a:gd name="T54" fmla="*/ 32 w 43"/>
                  <a:gd name="T55" fmla="*/ 80 h 95"/>
                  <a:gd name="T56" fmla="*/ 35 w 43"/>
                  <a:gd name="T57" fmla="*/ 78 h 95"/>
                  <a:gd name="T58" fmla="*/ 35 w 43"/>
                  <a:gd name="T59" fmla="*/ 75 h 95"/>
                  <a:gd name="T60" fmla="*/ 35 w 43"/>
                  <a:gd name="T61" fmla="*/ 71 h 95"/>
                  <a:gd name="T62" fmla="*/ 37 w 43"/>
                  <a:gd name="T63" fmla="*/ 69 h 95"/>
                  <a:gd name="T64" fmla="*/ 37 w 43"/>
                  <a:gd name="T65" fmla="*/ 63 h 95"/>
                  <a:gd name="T66" fmla="*/ 37 w 43"/>
                  <a:gd name="T67" fmla="*/ 60 h 95"/>
                  <a:gd name="T68" fmla="*/ 38 w 43"/>
                  <a:gd name="T69" fmla="*/ 58 h 95"/>
                  <a:gd name="T70" fmla="*/ 41 w 43"/>
                  <a:gd name="T71" fmla="*/ 56 h 95"/>
                  <a:gd name="T72" fmla="*/ 43 w 43"/>
                  <a:gd name="T73" fmla="*/ 54 h 95"/>
                  <a:gd name="T74" fmla="*/ 41 w 43"/>
                  <a:gd name="T75" fmla="*/ 52 h 95"/>
                  <a:gd name="T76" fmla="*/ 40 w 43"/>
                  <a:gd name="T77" fmla="*/ 49 h 95"/>
                  <a:gd name="T78" fmla="*/ 38 w 43"/>
                  <a:gd name="T79" fmla="*/ 47 h 95"/>
                  <a:gd name="T80" fmla="*/ 36 w 43"/>
                  <a:gd name="T81" fmla="*/ 44 h 95"/>
                  <a:gd name="T82" fmla="*/ 36 w 43"/>
                  <a:gd name="T83" fmla="*/ 39 h 95"/>
                  <a:gd name="T84" fmla="*/ 37 w 43"/>
                  <a:gd name="T85" fmla="*/ 34 h 95"/>
                  <a:gd name="T86" fmla="*/ 36 w 43"/>
                  <a:gd name="T87" fmla="*/ 29 h 95"/>
                  <a:gd name="T88" fmla="*/ 36 w 43"/>
                  <a:gd name="T89" fmla="*/ 27 h 95"/>
                  <a:gd name="T90" fmla="*/ 35 w 43"/>
                  <a:gd name="T91" fmla="*/ 24 h 95"/>
                  <a:gd name="T92" fmla="*/ 34 w 43"/>
                  <a:gd name="T93" fmla="*/ 19 h 95"/>
                  <a:gd name="T94" fmla="*/ 32 w 43"/>
                  <a:gd name="T95" fmla="*/ 15 h 95"/>
                  <a:gd name="T96" fmla="*/ 33 w 43"/>
                  <a:gd name="T97" fmla="*/ 9 h 95"/>
                  <a:gd name="T98" fmla="*/ 33 w 43"/>
                  <a:gd name="T99" fmla="*/ 4 h 95"/>
                  <a:gd name="T100" fmla="*/ 32 w 43"/>
                  <a:gd name="T101"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3" h="95">
                    <a:moveTo>
                      <a:pt x="28" y="0"/>
                    </a:moveTo>
                    <a:cubicBezTo>
                      <a:pt x="27" y="1"/>
                      <a:pt x="26" y="1"/>
                      <a:pt x="25" y="1"/>
                    </a:cubicBezTo>
                    <a:cubicBezTo>
                      <a:pt x="24" y="1"/>
                      <a:pt x="24" y="1"/>
                      <a:pt x="24" y="1"/>
                    </a:cubicBezTo>
                    <a:cubicBezTo>
                      <a:pt x="23" y="1"/>
                      <a:pt x="23" y="1"/>
                      <a:pt x="23" y="1"/>
                    </a:cubicBezTo>
                    <a:cubicBezTo>
                      <a:pt x="23" y="1"/>
                      <a:pt x="22" y="1"/>
                      <a:pt x="22" y="1"/>
                    </a:cubicBezTo>
                    <a:cubicBezTo>
                      <a:pt x="21" y="1"/>
                      <a:pt x="21" y="1"/>
                      <a:pt x="20" y="1"/>
                    </a:cubicBezTo>
                    <a:cubicBezTo>
                      <a:pt x="20" y="1"/>
                      <a:pt x="20" y="2"/>
                      <a:pt x="19" y="2"/>
                    </a:cubicBezTo>
                    <a:cubicBezTo>
                      <a:pt x="19" y="2"/>
                      <a:pt x="19" y="2"/>
                      <a:pt x="18" y="2"/>
                    </a:cubicBezTo>
                    <a:cubicBezTo>
                      <a:pt x="18" y="2"/>
                      <a:pt x="18" y="2"/>
                      <a:pt x="18" y="2"/>
                    </a:cubicBezTo>
                    <a:cubicBezTo>
                      <a:pt x="17" y="2"/>
                      <a:pt x="17" y="2"/>
                      <a:pt x="16" y="2"/>
                    </a:cubicBezTo>
                    <a:cubicBezTo>
                      <a:pt x="15" y="3"/>
                      <a:pt x="13" y="3"/>
                      <a:pt x="12" y="4"/>
                    </a:cubicBezTo>
                    <a:cubicBezTo>
                      <a:pt x="12" y="4"/>
                      <a:pt x="11" y="5"/>
                      <a:pt x="11" y="5"/>
                    </a:cubicBezTo>
                    <a:cubicBezTo>
                      <a:pt x="11" y="5"/>
                      <a:pt x="10" y="6"/>
                      <a:pt x="9" y="6"/>
                    </a:cubicBezTo>
                    <a:cubicBezTo>
                      <a:pt x="9" y="7"/>
                      <a:pt x="8" y="7"/>
                      <a:pt x="8" y="8"/>
                    </a:cubicBezTo>
                    <a:cubicBezTo>
                      <a:pt x="7" y="9"/>
                      <a:pt x="7" y="9"/>
                      <a:pt x="7" y="9"/>
                    </a:cubicBezTo>
                    <a:cubicBezTo>
                      <a:pt x="6" y="10"/>
                      <a:pt x="6" y="11"/>
                      <a:pt x="6" y="12"/>
                    </a:cubicBezTo>
                    <a:cubicBezTo>
                      <a:pt x="5" y="12"/>
                      <a:pt x="5" y="13"/>
                      <a:pt x="5" y="13"/>
                    </a:cubicBezTo>
                    <a:cubicBezTo>
                      <a:pt x="4" y="14"/>
                      <a:pt x="4" y="15"/>
                      <a:pt x="4" y="15"/>
                    </a:cubicBezTo>
                    <a:cubicBezTo>
                      <a:pt x="4" y="16"/>
                      <a:pt x="4" y="16"/>
                      <a:pt x="4" y="16"/>
                    </a:cubicBezTo>
                    <a:cubicBezTo>
                      <a:pt x="4" y="17"/>
                      <a:pt x="3" y="19"/>
                      <a:pt x="3" y="20"/>
                    </a:cubicBezTo>
                    <a:cubicBezTo>
                      <a:pt x="3" y="20"/>
                      <a:pt x="3" y="21"/>
                      <a:pt x="3" y="21"/>
                    </a:cubicBezTo>
                    <a:cubicBezTo>
                      <a:pt x="3" y="22"/>
                      <a:pt x="3" y="23"/>
                      <a:pt x="2" y="24"/>
                    </a:cubicBezTo>
                    <a:cubicBezTo>
                      <a:pt x="2" y="25"/>
                      <a:pt x="2" y="25"/>
                      <a:pt x="2" y="26"/>
                    </a:cubicBezTo>
                    <a:cubicBezTo>
                      <a:pt x="2" y="26"/>
                      <a:pt x="2" y="26"/>
                      <a:pt x="2" y="27"/>
                    </a:cubicBezTo>
                    <a:cubicBezTo>
                      <a:pt x="2" y="27"/>
                      <a:pt x="2" y="28"/>
                      <a:pt x="2" y="28"/>
                    </a:cubicBezTo>
                    <a:cubicBezTo>
                      <a:pt x="2" y="29"/>
                      <a:pt x="2" y="29"/>
                      <a:pt x="2" y="29"/>
                    </a:cubicBezTo>
                    <a:cubicBezTo>
                      <a:pt x="2" y="30"/>
                      <a:pt x="1" y="31"/>
                      <a:pt x="1" y="31"/>
                    </a:cubicBezTo>
                    <a:cubicBezTo>
                      <a:pt x="1" y="32"/>
                      <a:pt x="1" y="32"/>
                      <a:pt x="1" y="33"/>
                    </a:cubicBezTo>
                    <a:cubicBezTo>
                      <a:pt x="1" y="33"/>
                      <a:pt x="1" y="33"/>
                      <a:pt x="1" y="33"/>
                    </a:cubicBezTo>
                    <a:cubicBezTo>
                      <a:pt x="1" y="34"/>
                      <a:pt x="1" y="35"/>
                      <a:pt x="1" y="35"/>
                    </a:cubicBezTo>
                    <a:cubicBezTo>
                      <a:pt x="1" y="36"/>
                      <a:pt x="1" y="36"/>
                      <a:pt x="1" y="37"/>
                    </a:cubicBezTo>
                    <a:cubicBezTo>
                      <a:pt x="1" y="37"/>
                      <a:pt x="1" y="37"/>
                      <a:pt x="1" y="38"/>
                    </a:cubicBezTo>
                    <a:cubicBezTo>
                      <a:pt x="1" y="39"/>
                      <a:pt x="1" y="39"/>
                      <a:pt x="1" y="40"/>
                    </a:cubicBezTo>
                    <a:cubicBezTo>
                      <a:pt x="1" y="40"/>
                      <a:pt x="0" y="41"/>
                      <a:pt x="1" y="42"/>
                    </a:cubicBezTo>
                    <a:cubicBezTo>
                      <a:pt x="1" y="42"/>
                      <a:pt x="1" y="43"/>
                      <a:pt x="1" y="43"/>
                    </a:cubicBezTo>
                    <a:cubicBezTo>
                      <a:pt x="1" y="44"/>
                      <a:pt x="0" y="45"/>
                      <a:pt x="0" y="46"/>
                    </a:cubicBezTo>
                    <a:cubicBezTo>
                      <a:pt x="0" y="46"/>
                      <a:pt x="1" y="47"/>
                      <a:pt x="1" y="47"/>
                    </a:cubicBezTo>
                    <a:cubicBezTo>
                      <a:pt x="0" y="48"/>
                      <a:pt x="0" y="48"/>
                      <a:pt x="0" y="49"/>
                    </a:cubicBezTo>
                    <a:cubicBezTo>
                      <a:pt x="0" y="49"/>
                      <a:pt x="0" y="50"/>
                      <a:pt x="0" y="50"/>
                    </a:cubicBezTo>
                    <a:cubicBezTo>
                      <a:pt x="0" y="50"/>
                      <a:pt x="0" y="50"/>
                      <a:pt x="0" y="51"/>
                    </a:cubicBezTo>
                    <a:cubicBezTo>
                      <a:pt x="0" y="51"/>
                      <a:pt x="0" y="52"/>
                      <a:pt x="0" y="53"/>
                    </a:cubicBezTo>
                    <a:cubicBezTo>
                      <a:pt x="0" y="53"/>
                      <a:pt x="0" y="53"/>
                      <a:pt x="0" y="53"/>
                    </a:cubicBezTo>
                    <a:cubicBezTo>
                      <a:pt x="0" y="54"/>
                      <a:pt x="0" y="54"/>
                      <a:pt x="0" y="55"/>
                    </a:cubicBezTo>
                    <a:cubicBezTo>
                      <a:pt x="0" y="55"/>
                      <a:pt x="0" y="56"/>
                      <a:pt x="0" y="57"/>
                    </a:cubicBezTo>
                    <a:cubicBezTo>
                      <a:pt x="0" y="57"/>
                      <a:pt x="0" y="58"/>
                      <a:pt x="0" y="59"/>
                    </a:cubicBezTo>
                    <a:cubicBezTo>
                      <a:pt x="0" y="59"/>
                      <a:pt x="0" y="59"/>
                      <a:pt x="0" y="60"/>
                    </a:cubicBezTo>
                    <a:cubicBezTo>
                      <a:pt x="0" y="60"/>
                      <a:pt x="0" y="63"/>
                      <a:pt x="0" y="64"/>
                    </a:cubicBezTo>
                    <a:cubicBezTo>
                      <a:pt x="0" y="65"/>
                      <a:pt x="0" y="66"/>
                      <a:pt x="0" y="67"/>
                    </a:cubicBezTo>
                    <a:cubicBezTo>
                      <a:pt x="0" y="67"/>
                      <a:pt x="0" y="68"/>
                      <a:pt x="0" y="68"/>
                    </a:cubicBezTo>
                    <a:cubicBezTo>
                      <a:pt x="0" y="69"/>
                      <a:pt x="1" y="70"/>
                      <a:pt x="0" y="71"/>
                    </a:cubicBezTo>
                    <a:cubicBezTo>
                      <a:pt x="0" y="71"/>
                      <a:pt x="0" y="72"/>
                      <a:pt x="0" y="73"/>
                    </a:cubicBezTo>
                    <a:cubicBezTo>
                      <a:pt x="1" y="74"/>
                      <a:pt x="1" y="76"/>
                      <a:pt x="2" y="78"/>
                    </a:cubicBezTo>
                    <a:cubicBezTo>
                      <a:pt x="2" y="79"/>
                      <a:pt x="2" y="79"/>
                      <a:pt x="2" y="79"/>
                    </a:cubicBezTo>
                    <a:cubicBezTo>
                      <a:pt x="2" y="80"/>
                      <a:pt x="2" y="81"/>
                      <a:pt x="2" y="81"/>
                    </a:cubicBezTo>
                    <a:cubicBezTo>
                      <a:pt x="2" y="82"/>
                      <a:pt x="3" y="82"/>
                      <a:pt x="3" y="82"/>
                    </a:cubicBezTo>
                    <a:cubicBezTo>
                      <a:pt x="3" y="83"/>
                      <a:pt x="3" y="83"/>
                      <a:pt x="3" y="83"/>
                    </a:cubicBezTo>
                    <a:cubicBezTo>
                      <a:pt x="3" y="84"/>
                      <a:pt x="3" y="84"/>
                      <a:pt x="3" y="84"/>
                    </a:cubicBezTo>
                    <a:cubicBezTo>
                      <a:pt x="3" y="85"/>
                      <a:pt x="3" y="85"/>
                      <a:pt x="3" y="85"/>
                    </a:cubicBezTo>
                    <a:cubicBezTo>
                      <a:pt x="3" y="86"/>
                      <a:pt x="4" y="86"/>
                      <a:pt x="4" y="87"/>
                    </a:cubicBezTo>
                    <a:cubicBezTo>
                      <a:pt x="4" y="87"/>
                      <a:pt x="4" y="87"/>
                      <a:pt x="4" y="87"/>
                    </a:cubicBezTo>
                    <a:cubicBezTo>
                      <a:pt x="5" y="88"/>
                      <a:pt x="6" y="89"/>
                      <a:pt x="7" y="90"/>
                    </a:cubicBezTo>
                    <a:cubicBezTo>
                      <a:pt x="7" y="90"/>
                      <a:pt x="7" y="90"/>
                      <a:pt x="8" y="91"/>
                    </a:cubicBezTo>
                    <a:cubicBezTo>
                      <a:pt x="8" y="91"/>
                      <a:pt x="8" y="91"/>
                      <a:pt x="9" y="91"/>
                    </a:cubicBezTo>
                    <a:cubicBezTo>
                      <a:pt x="9" y="91"/>
                      <a:pt x="9" y="92"/>
                      <a:pt x="9" y="92"/>
                    </a:cubicBezTo>
                    <a:cubicBezTo>
                      <a:pt x="10" y="92"/>
                      <a:pt x="11" y="92"/>
                      <a:pt x="11" y="93"/>
                    </a:cubicBezTo>
                    <a:cubicBezTo>
                      <a:pt x="11" y="93"/>
                      <a:pt x="12" y="93"/>
                      <a:pt x="12" y="94"/>
                    </a:cubicBezTo>
                    <a:cubicBezTo>
                      <a:pt x="13" y="94"/>
                      <a:pt x="13" y="94"/>
                      <a:pt x="14" y="94"/>
                    </a:cubicBezTo>
                    <a:cubicBezTo>
                      <a:pt x="14" y="94"/>
                      <a:pt x="15" y="94"/>
                      <a:pt x="15" y="95"/>
                    </a:cubicBezTo>
                    <a:cubicBezTo>
                      <a:pt x="15" y="95"/>
                      <a:pt x="16" y="95"/>
                      <a:pt x="16" y="94"/>
                    </a:cubicBezTo>
                    <a:cubicBezTo>
                      <a:pt x="17" y="94"/>
                      <a:pt x="18" y="95"/>
                      <a:pt x="19" y="94"/>
                    </a:cubicBezTo>
                    <a:cubicBezTo>
                      <a:pt x="20" y="94"/>
                      <a:pt x="21" y="94"/>
                      <a:pt x="23" y="94"/>
                    </a:cubicBezTo>
                    <a:cubicBezTo>
                      <a:pt x="23" y="94"/>
                      <a:pt x="24" y="94"/>
                      <a:pt x="25" y="94"/>
                    </a:cubicBezTo>
                    <a:cubicBezTo>
                      <a:pt x="26" y="94"/>
                      <a:pt x="26" y="93"/>
                      <a:pt x="27" y="93"/>
                    </a:cubicBezTo>
                    <a:cubicBezTo>
                      <a:pt x="27" y="93"/>
                      <a:pt x="28" y="93"/>
                      <a:pt x="28" y="93"/>
                    </a:cubicBezTo>
                    <a:cubicBezTo>
                      <a:pt x="29" y="93"/>
                      <a:pt x="29" y="92"/>
                      <a:pt x="29" y="92"/>
                    </a:cubicBezTo>
                    <a:cubicBezTo>
                      <a:pt x="29" y="92"/>
                      <a:pt x="30" y="92"/>
                      <a:pt x="30" y="92"/>
                    </a:cubicBezTo>
                    <a:cubicBezTo>
                      <a:pt x="30" y="92"/>
                      <a:pt x="31" y="90"/>
                      <a:pt x="31" y="90"/>
                    </a:cubicBezTo>
                    <a:cubicBezTo>
                      <a:pt x="31" y="89"/>
                      <a:pt x="31" y="89"/>
                      <a:pt x="31" y="89"/>
                    </a:cubicBezTo>
                    <a:cubicBezTo>
                      <a:pt x="31" y="88"/>
                      <a:pt x="32" y="88"/>
                      <a:pt x="31" y="88"/>
                    </a:cubicBezTo>
                    <a:cubicBezTo>
                      <a:pt x="31" y="87"/>
                      <a:pt x="31" y="87"/>
                      <a:pt x="31" y="87"/>
                    </a:cubicBezTo>
                    <a:cubicBezTo>
                      <a:pt x="31" y="86"/>
                      <a:pt x="31" y="85"/>
                      <a:pt x="31" y="85"/>
                    </a:cubicBezTo>
                    <a:cubicBezTo>
                      <a:pt x="31" y="85"/>
                      <a:pt x="31" y="84"/>
                      <a:pt x="31" y="84"/>
                    </a:cubicBezTo>
                    <a:cubicBezTo>
                      <a:pt x="31" y="83"/>
                      <a:pt x="31" y="82"/>
                      <a:pt x="31" y="81"/>
                    </a:cubicBezTo>
                    <a:cubicBezTo>
                      <a:pt x="31" y="81"/>
                      <a:pt x="32" y="80"/>
                      <a:pt x="32" y="80"/>
                    </a:cubicBezTo>
                    <a:cubicBezTo>
                      <a:pt x="32" y="80"/>
                      <a:pt x="32" y="80"/>
                      <a:pt x="33" y="80"/>
                    </a:cubicBezTo>
                    <a:cubicBezTo>
                      <a:pt x="33" y="80"/>
                      <a:pt x="33" y="79"/>
                      <a:pt x="34" y="79"/>
                    </a:cubicBezTo>
                    <a:cubicBezTo>
                      <a:pt x="34" y="78"/>
                      <a:pt x="35" y="79"/>
                      <a:pt x="35" y="78"/>
                    </a:cubicBezTo>
                    <a:cubicBezTo>
                      <a:pt x="35" y="78"/>
                      <a:pt x="35" y="77"/>
                      <a:pt x="35" y="77"/>
                    </a:cubicBezTo>
                    <a:cubicBezTo>
                      <a:pt x="35" y="77"/>
                      <a:pt x="35" y="77"/>
                      <a:pt x="35" y="77"/>
                    </a:cubicBezTo>
                    <a:cubicBezTo>
                      <a:pt x="35" y="76"/>
                      <a:pt x="35" y="76"/>
                      <a:pt x="35" y="75"/>
                    </a:cubicBezTo>
                    <a:cubicBezTo>
                      <a:pt x="34" y="75"/>
                      <a:pt x="34" y="74"/>
                      <a:pt x="34" y="73"/>
                    </a:cubicBezTo>
                    <a:cubicBezTo>
                      <a:pt x="34" y="73"/>
                      <a:pt x="34" y="72"/>
                      <a:pt x="35" y="72"/>
                    </a:cubicBezTo>
                    <a:cubicBezTo>
                      <a:pt x="35" y="72"/>
                      <a:pt x="35" y="72"/>
                      <a:pt x="35" y="71"/>
                    </a:cubicBezTo>
                    <a:cubicBezTo>
                      <a:pt x="35" y="71"/>
                      <a:pt x="35" y="71"/>
                      <a:pt x="35" y="71"/>
                    </a:cubicBezTo>
                    <a:cubicBezTo>
                      <a:pt x="36" y="70"/>
                      <a:pt x="36" y="70"/>
                      <a:pt x="36" y="70"/>
                    </a:cubicBezTo>
                    <a:cubicBezTo>
                      <a:pt x="36" y="70"/>
                      <a:pt x="37" y="70"/>
                      <a:pt x="37" y="69"/>
                    </a:cubicBezTo>
                    <a:cubicBezTo>
                      <a:pt x="37" y="69"/>
                      <a:pt x="37" y="69"/>
                      <a:pt x="37" y="69"/>
                    </a:cubicBezTo>
                    <a:cubicBezTo>
                      <a:pt x="37" y="67"/>
                      <a:pt x="37" y="66"/>
                      <a:pt x="37" y="64"/>
                    </a:cubicBezTo>
                    <a:cubicBezTo>
                      <a:pt x="37" y="64"/>
                      <a:pt x="37" y="63"/>
                      <a:pt x="37" y="63"/>
                    </a:cubicBezTo>
                    <a:cubicBezTo>
                      <a:pt x="37" y="63"/>
                      <a:pt x="37" y="63"/>
                      <a:pt x="37" y="62"/>
                    </a:cubicBezTo>
                    <a:cubicBezTo>
                      <a:pt x="37" y="62"/>
                      <a:pt x="37" y="61"/>
                      <a:pt x="37" y="61"/>
                    </a:cubicBezTo>
                    <a:cubicBezTo>
                      <a:pt x="37" y="61"/>
                      <a:pt x="37" y="61"/>
                      <a:pt x="37" y="60"/>
                    </a:cubicBezTo>
                    <a:cubicBezTo>
                      <a:pt x="37" y="60"/>
                      <a:pt x="37" y="60"/>
                      <a:pt x="37" y="60"/>
                    </a:cubicBezTo>
                    <a:cubicBezTo>
                      <a:pt x="37" y="59"/>
                      <a:pt x="38" y="59"/>
                      <a:pt x="38" y="59"/>
                    </a:cubicBezTo>
                    <a:cubicBezTo>
                      <a:pt x="38" y="58"/>
                      <a:pt x="38" y="58"/>
                      <a:pt x="38" y="58"/>
                    </a:cubicBezTo>
                    <a:cubicBezTo>
                      <a:pt x="39" y="57"/>
                      <a:pt x="39" y="57"/>
                      <a:pt x="40" y="57"/>
                    </a:cubicBezTo>
                    <a:cubicBezTo>
                      <a:pt x="40" y="57"/>
                      <a:pt x="40" y="56"/>
                      <a:pt x="40" y="56"/>
                    </a:cubicBezTo>
                    <a:cubicBezTo>
                      <a:pt x="40" y="56"/>
                      <a:pt x="41" y="56"/>
                      <a:pt x="41" y="56"/>
                    </a:cubicBezTo>
                    <a:cubicBezTo>
                      <a:pt x="41" y="56"/>
                      <a:pt x="41" y="56"/>
                      <a:pt x="42" y="56"/>
                    </a:cubicBezTo>
                    <a:cubicBezTo>
                      <a:pt x="42" y="55"/>
                      <a:pt x="42" y="56"/>
                      <a:pt x="43" y="55"/>
                    </a:cubicBezTo>
                    <a:cubicBezTo>
                      <a:pt x="43" y="55"/>
                      <a:pt x="43" y="54"/>
                      <a:pt x="43" y="54"/>
                    </a:cubicBezTo>
                    <a:cubicBezTo>
                      <a:pt x="43" y="54"/>
                      <a:pt x="43" y="53"/>
                      <a:pt x="43" y="53"/>
                    </a:cubicBezTo>
                    <a:cubicBezTo>
                      <a:pt x="42" y="53"/>
                      <a:pt x="42" y="53"/>
                      <a:pt x="42" y="52"/>
                    </a:cubicBezTo>
                    <a:cubicBezTo>
                      <a:pt x="42" y="52"/>
                      <a:pt x="42" y="52"/>
                      <a:pt x="41" y="52"/>
                    </a:cubicBezTo>
                    <a:cubicBezTo>
                      <a:pt x="41" y="51"/>
                      <a:pt x="41" y="51"/>
                      <a:pt x="41" y="51"/>
                    </a:cubicBezTo>
                    <a:cubicBezTo>
                      <a:pt x="41" y="50"/>
                      <a:pt x="40" y="50"/>
                      <a:pt x="40" y="50"/>
                    </a:cubicBezTo>
                    <a:cubicBezTo>
                      <a:pt x="40" y="50"/>
                      <a:pt x="40" y="49"/>
                      <a:pt x="40" y="49"/>
                    </a:cubicBezTo>
                    <a:cubicBezTo>
                      <a:pt x="40" y="49"/>
                      <a:pt x="39" y="49"/>
                      <a:pt x="39" y="48"/>
                    </a:cubicBezTo>
                    <a:cubicBezTo>
                      <a:pt x="39" y="48"/>
                      <a:pt x="38" y="48"/>
                      <a:pt x="38" y="48"/>
                    </a:cubicBezTo>
                    <a:cubicBezTo>
                      <a:pt x="38" y="47"/>
                      <a:pt x="38" y="47"/>
                      <a:pt x="38" y="47"/>
                    </a:cubicBezTo>
                    <a:cubicBezTo>
                      <a:pt x="38" y="46"/>
                      <a:pt x="37" y="46"/>
                      <a:pt x="37" y="45"/>
                    </a:cubicBezTo>
                    <a:cubicBezTo>
                      <a:pt x="37" y="45"/>
                      <a:pt x="37" y="45"/>
                      <a:pt x="37" y="44"/>
                    </a:cubicBezTo>
                    <a:cubicBezTo>
                      <a:pt x="37" y="44"/>
                      <a:pt x="37" y="44"/>
                      <a:pt x="36" y="44"/>
                    </a:cubicBezTo>
                    <a:cubicBezTo>
                      <a:pt x="36" y="43"/>
                      <a:pt x="36" y="43"/>
                      <a:pt x="36" y="42"/>
                    </a:cubicBezTo>
                    <a:cubicBezTo>
                      <a:pt x="36" y="41"/>
                      <a:pt x="36" y="41"/>
                      <a:pt x="36" y="40"/>
                    </a:cubicBezTo>
                    <a:cubicBezTo>
                      <a:pt x="36" y="39"/>
                      <a:pt x="36" y="39"/>
                      <a:pt x="36" y="39"/>
                    </a:cubicBezTo>
                    <a:cubicBezTo>
                      <a:pt x="36" y="38"/>
                      <a:pt x="36" y="37"/>
                      <a:pt x="36" y="37"/>
                    </a:cubicBezTo>
                    <a:cubicBezTo>
                      <a:pt x="36" y="36"/>
                      <a:pt x="36" y="36"/>
                      <a:pt x="36" y="35"/>
                    </a:cubicBezTo>
                    <a:cubicBezTo>
                      <a:pt x="37" y="35"/>
                      <a:pt x="37" y="35"/>
                      <a:pt x="37" y="34"/>
                    </a:cubicBezTo>
                    <a:cubicBezTo>
                      <a:pt x="37" y="33"/>
                      <a:pt x="37" y="32"/>
                      <a:pt x="37" y="31"/>
                    </a:cubicBezTo>
                    <a:cubicBezTo>
                      <a:pt x="37" y="31"/>
                      <a:pt x="37" y="30"/>
                      <a:pt x="37" y="30"/>
                    </a:cubicBezTo>
                    <a:cubicBezTo>
                      <a:pt x="37" y="30"/>
                      <a:pt x="36" y="29"/>
                      <a:pt x="36" y="29"/>
                    </a:cubicBezTo>
                    <a:cubicBezTo>
                      <a:pt x="36" y="29"/>
                      <a:pt x="36" y="28"/>
                      <a:pt x="36" y="28"/>
                    </a:cubicBezTo>
                    <a:cubicBezTo>
                      <a:pt x="36" y="28"/>
                      <a:pt x="36" y="28"/>
                      <a:pt x="36" y="28"/>
                    </a:cubicBezTo>
                    <a:cubicBezTo>
                      <a:pt x="36" y="27"/>
                      <a:pt x="36" y="27"/>
                      <a:pt x="36" y="27"/>
                    </a:cubicBezTo>
                    <a:cubicBezTo>
                      <a:pt x="36" y="26"/>
                      <a:pt x="35" y="26"/>
                      <a:pt x="35" y="26"/>
                    </a:cubicBezTo>
                    <a:cubicBezTo>
                      <a:pt x="35" y="26"/>
                      <a:pt x="35" y="25"/>
                      <a:pt x="35" y="25"/>
                    </a:cubicBezTo>
                    <a:cubicBezTo>
                      <a:pt x="35" y="24"/>
                      <a:pt x="35" y="24"/>
                      <a:pt x="35" y="24"/>
                    </a:cubicBezTo>
                    <a:cubicBezTo>
                      <a:pt x="35" y="23"/>
                      <a:pt x="35" y="23"/>
                      <a:pt x="35" y="22"/>
                    </a:cubicBezTo>
                    <a:cubicBezTo>
                      <a:pt x="35" y="22"/>
                      <a:pt x="35" y="21"/>
                      <a:pt x="34" y="20"/>
                    </a:cubicBezTo>
                    <a:cubicBezTo>
                      <a:pt x="34" y="20"/>
                      <a:pt x="34" y="19"/>
                      <a:pt x="34" y="19"/>
                    </a:cubicBezTo>
                    <a:cubicBezTo>
                      <a:pt x="34" y="19"/>
                      <a:pt x="34" y="18"/>
                      <a:pt x="34" y="18"/>
                    </a:cubicBezTo>
                    <a:cubicBezTo>
                      <a:pt x="33" y="17"/>
                      <a:pt x="33" y="16"/>
                      <a:pt x="33" y="16"/>
                    </a:cubicBezTo>
                    <a:cubicBezTo>
                      <a:pt x="33" y="15"/>
                      <a:pt x="32" y="15"/>
                      <a:pt x="32" y="15"/>
                    </a:cubicBezTo>
                    <a:cubicBezTo>
                      <a:pt x="32" y="15"/>
                      <a:pt x="31" y="14"/>
                      <a:pt x="31" y="13"/>
                    </a:cubicBezTo>
                    <a:cubicBezTo>
                      <a:pt x="31" y="12"/>
                      <a:pt x="33" y="11"/>
                      <a:pt x="33" y="10"/>
                    </a:cubicBezTo>
                    <a:cubicBezTo>
                      <a:pt x="33" y="10"/>
                      <a:pt x="33" y="10"/>
                      <a:pt x="33" y="9"/>
                    </a:cubicBezTo>
                    <a:cubicBezTo>
                      <a:pt x="34" y="8"/>
                      <a:pt x="34" y="7"/>
                      <a:pt x="34" y="6"/>
                    </a:cubicBezTo>
                    <a:cubicBezTo>
                      <a:pt x="34" y="6"/>
                      <a:pt x="34" y="5"/>
                      <a:pt x="34" y="5"/>
                    </a:cubicBezTo>
                    <a:cubicBezTo>
                      <a:pt x="33" y="5"/>
                      <a:pt x="33" y="4"/>
                      <a:pt x="33" y="4"/>
                    </a:cubicBezTo>
                    <a:cubicBezTo>
                      <a:pt x="33" y="4"/>
                      <a:pt x="33" y="3"/>
                      <a:pt x="33" y="3"/>
                    </a:cubicBezTo>
                    <a:cubicBezTo>
                      <a:pt x="33" y="3"/>
                      <a:pt x="32" y="3"/>
                      <a:pt x="32" y="2"/>
                    </a:cubicBezTo>
                    <a:cubicBezTo>
                      <a:pt x="32" y="2"/>
                      <a:pt x="32" y="2"/>
                      <a:pt x="32" y="2"/>
                    </a:cubicBezTo>
                    <a:cubicBezTo>
                      <a:pt x="31" y="1"/>
                      <a:pt x="30" y="1"/>
                      <a:pt x="30" y="1"/>
                    </a:cubicBezTo>
                    <a:cubicBezTo>
                      <a:pt x="29" y="0"/>
                      <a:pt x="28" y="0"/>
                      <a:pt x="28" y="0"/>
                    </a:cubicBezTo>
                    <a:close/>
                  </a:path>
                </a:pathLst>
              </a:custGeom>
              <a:solidFill>
                <a:schemeClr val="bg2">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grpSp>
      </p:grpSp>
      <p:grpSp>
        <p:nvGrpSpPr>
          <p:cNvPr id="30" name="Group 29">
            <a:extLst>
              <a:ext uri="{FF2B5EF4-FFF2-40B4-BE49-F238E27FC236}">
                <a16:creationId xmlns:a16="http://schemas.microsoft.com/office/drawing/2014/main" id="{7435A3D8-B2F1-490F-BAD1-2927B030C3F3}"/>
              </a:ext>
            </a:extLst>
          </p:cNvPr>
          <p:cNvGrpSpPr/>
          <p:nvPr/>
        </p:nvGrpSpPr>
        <p:grpSpPr>
          <a:xfrm>
            <a:off x="879657" y="5054599"/>
            <a:ext cx="457200" cy="457200"/>
            <a:chOff x="10230918" y="2582946"/>
            <a:chExt cx="1171444" cy="1224343"/>
          </a:xfrm>
        </p:grpSpPr>
        <p:grpSp>
          <p:nvGrpSpPr>
            <p:cNvPr id="31" name="Group 30">
              <a:extLst>
                <a:ext uri="{FF2B5EF4-FFF2-40B4-BE49-F238E27FC236}">
                  <a16:creationId xmlns:a16="http://schemas.microsoft.com/office/drawing/2014/main" id="{CC75B02E-4C31-4F25-8E7C-743ABCA6323C}"/>
                </a:ext>
              </a:extLst>
            </p:cNvPr>
            <p:cNvGrpSpPr/>
            <p:nvPr/>
          </p:nvGrpSpPr>
          <p:grpSpPr>
            <a:xfrm>
              <a:off x="10230918" y="2582946"/>
              <a:ext cx="1171444" cy="1224343"/>
              <a:chOff x="3467100" y="1822704"/>
              <a:chExt cx="1417447" cy="1481455"/>
            </a:xfrm>
          </p:grpSpPr>
          <p:sp>
            <p:nvSpPr>
              <p:cNvPr id="37" name="object 17">
                <a:extLst>
                  <a:ext uri="{FF2B5EF4-FFF2-40B4-BE49-F238E27FC236}">
                    <a16:creationId xmlns:a16="http://schemas.microsoft.com/office/drawing/2014/main" id="{B76343B6-0840-4D04-A6E5-3AFA989F9DBF}"/>
                  </a:ext>
                </a:extLst>
              </p:cNvPr>
              <p:cNvSpPr/>
              <p:nvPr/>
            </p:nvSpPr>
            <p:spPr>
              <a:xfrm>
                <a:off x="3550284" y="1898904"/>
                <a:ext cx="1259840" cy="1405255"/>
              </a:xfrm>
              <a:custGeom>
                <a:avLst/>
                <a:gdLst/>
                <a:ahLst/>
                <a:cxnLst/>
                <a:rect l="l" t="t" r="r" b="b"/>
                <a:pathLst>
                  <a:path w="1259839" h="1405254">
                    <a:moveTo>
                      <a:pt x="556132" y="0"/>
                    </a:moveTo>
                    <a:lnTo>
                      <a:pt x="604293" y="1620"/>
                    </a:lnTo>
                    <a:lnTo>
                      <a:pt x="651582" y="6414"/>
                    </a:lnTo>
                    <a:lnTo>
                      <a:pt x="697894" y="14274"/>
                    </a:lnTo>
                    <a:lnTo>
                      <a:pt x="743124" y="25098"/>
                    </a:lnTo>
                    <a:lnTo>
                      <a:pt x="787169" y="38780"/>
                    </a:lnTo>
                    <a:lnTo>
                      <a:pt x="829923" y="55215"/>
                    </a:lnTo>
                    <a:lnTo>
                      <a:pt x="871281" y="74299"/>
                    </a:lnTo>
                    <a:lnTo>
                      <a:pt x="911140" y="95927"/>
                    </a:lnTo>
                    <a:lnTo>
                      <a:pt x="949394" y="119994"/>
                    </a:lnTo>
                    <a:lnTo>
                      <a:pt x="985938" y="146397"/>
                    </a:lnTo>
                    <a:lnTo>
                      <a:pt x="1020669" y="175029"/>
                    </a:lnTo>
                    <a:lnTo>
                      <a:pt x="1053480" y="205787"/>
                    </a:lnTo>
                    <a:lnTo>
                      <a:pt x="1084269" y="238566"/>
                    </a:lnTo>
                    <a:lnTo>
                      <a:pt x="1112929" y="273261"/>
                    </a:lnTo>
                    <a:lnTo>
                      <a:pt x="1139356" y="309767"/>
                    </a:lnTo>
                    <a:lnTo>
                      <a:pt x="1163447" y="347980"/>
                    </a:lnTo>
                    <a:lnTo>
                      <a:pt x="1185094" y="387794"/>
                    </a:lnTo>
                    <a:lnTo>
                      <a:pt x="1204196" y="429107"/>
                    </a:lnTo>
                    <a:lnTo>
                      <a:pt x="1220645" y="471812"/>
                    </a:lnTo>
                    <a:lnTo>
                      <a:pt x="1234339" y="515805"/>
                    </a:lnTo>
                    <a:lnTo>
                      <a:pt x="1245172" y="560981"/>
                    </a:lnTo>
                    <a:lnTo>
                      <a:pt x="1253039" y="607236"/>
                    </a:lnTo>
                    <a:lnTo>
                      <a:pt x="1257836" y="654465"/>
                    </a:lnTo>
                    <a:lnTo>
                      <a:pt x="1259459" y="702563"/>
                    </a:lnTo>
                    <a:lnTo>
                      <a:pt x="1257836" y="750662"/>
                    </a:lnTo>
                    <a:lnTo>
                      <a:pt x="1253039" y="797891"/>
                    </a:lnTo>
                    <a:lnTo>
                      <a:pt x="1245172" y="844146"/>
                    </a:lnTo>
                    <a:lnTo>
                      <a:pt x="1234339" y="889322"/>
                    </a:lnTo>
                    <a:lnTo>
                      <a:pt x="1220645" y="933315"/>
                    </a:lnTo>
                    <a:lnTo>
                      <a:pt x="1204196" y="976020"/>
                    </a:lnTo>
                    <a:lnTo>
                      <a:pt x="1185094" y="1017333"/>
                    </a:lnTo>
                    <a:lnTo>
                      <a:pt x="1163447" y="1057147"/>
                    </a:lnTo>
                    <a:lnTo>
                      <a:pt x="1139356" y="1095360"/>
                    </a:lnTo>
                    <a:lnTo>
                      <a:pt x="1112929" y="1131866"/>
                    </a:lnTo>
                    <a:lnTo>
                      <a:pt x="1084269" y="1166561"/>
                    </a:lnTo>
                    <a:lnTo>
                      <a:pt x="1053480" y="1199340"/>
                    </a:lnTo>
                    <a:lnTo>
                      <a:pt x="1020669" y="1230098"/>
                    </a:lnTo>
                    <a:lnTo>
                      <a:pt x="985938" y="1258730"/>
                    </a:lnTo>
                    <a:lnTo>
                      <a:pt x="949394" y="1285133"/>
                    </a:lnTo>
                    <a:lnTo>
                      <a:pt x="911140" y="1309200"/>
                    </a:lnTo>
                    <a:lnTo>
                      <a:pt x="871281" y="1330828"/>
                    </a:lnTo>
                    <a:lnTo>
                      <a:pt x="829923" y="1349912"/>
                    </a:lnTo>
                    <a:lnTo>
                      <a:pt x="787169" y="1366347"/>
                    </a:lnTo>
                    <a:lnTo>
                      <a:pt x="743124" y="1380029"/>
                    </a:lnTo>
                    <a:lnTo>
                      <a:pt x="697894" y="1390853"/>
                    </a:lnTo>
                    <a:lnTo>
                      <a:pt x="651582" y="1398713"/>
                    </a:lnTo>
                    <a:lnTo>
                      <a:pt x="604293" y="1403507"/>
                    </a:lnTo>
                    <a:lnTo>
                      <a:pt x="556132" y="1405128"/>
                    </a:lnTo>
                    <a:lnTo>
                      <a:pt x="506172" y="1403355"/>
                    </a:lnTo>
                    <a:lnTo>
                      <a:pt x="456808" y="1398092"/>
                    </a:lnTo>
                    <a:lnTo>
                      <a:pt x="408205" y="1389418"/>
                    </a:lnTo>
                    <a:lnTo>
                      <a:pt x="360525" y="1377414"/>
                    </a:lnTo>
                    <a:lnTo>
                      <a:pt x="313933" y="1362159"/>
                    </a:lnTo>
                    <a:lnTo>
                      <a:pt x="268593" y="1343733"/>
                    </a:lnTo>
                    <a:lnTo>
                      <a:pt x="224667" y="1322217"/>
                    </a:lnTo>
                    <a:lnTo>
                      <a:pt x="182321" y="1297691"/>
                    </a:lnTo>
                    <a:lnTo>
                      <a:pt x="141717" y="1270235"/>
                    </a:lnTo>
                    <a:lnTo>
                      <a:pt x="103019" y="1239929"/>
                    </a:lnTo>
                    <a:lnTo>
                      <a:pt x="66391" y="1206853"/>
                    </a:lnTo>
                    <a:lnTo>
                      <a:pt x="31997" y="1171088"/>
                    </a:lnTo>
                    <a:lnTo>
                      <a:pt x="0" y="1132713"/>
                    </a:lnTo>
                  </a:path>
                </a:pathLst>
              </a:custGeom>
              <a:ln w="15240">
                <a:solidFill>
                  <a:srgbClr val="1B5D1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srgbClr val="5C5C5C"/>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8" name="object 18">
                <a:extLst>
                  <a:ext uri="{FF2B5EF4-FFF2-40B4-BE49-F238E27FC236}">
                    <a16:creationId xmlns:a16="http://schemas.microsoft.com/office/drawing/2014/main" id="{9B98D99A-FFC9-4990-9609-169A67C60038}"/>
                  </a:ext>
                </a:extLst>
              </p:cNvPr>
              <p:cNvSpPr/>
              <p:nvPr/>
            </p:nvSpPr>
            <p:spPr>
              <a:xfrm>
                <a:off x="3467100" y="1962911"/>
                <a:ext cx="1278890" cy="1277620"/>
              </a:xfrm>
              <a:custGeom>
                <a:avLst/>
                <a:gdLst/>
                <a:ahLst/>
                <a:cxnLst/>
                <a:rect l="l" t="t" r="r" b="b"/>
                <a:pathLst>
                  <a:path w="1278889" h="1277620">
                    <a:moveTo>
                      <a:pt x="639317" y="0"/>
                    </a:moveTo>
                    <a:lnTo>
                      <a:pt x="687027" y="1751"/>
                    </a:lnTo>
                    <a:lnTo>
                      <a:pt x="733785" y="6923"/>
                    </a:lnTo>
                    <a:lnTo>
                      <a:pt x="779468" y="15392"/>
                    </a:lnTo>
                    <a:lnTo>
                      <a:pt x="823952" y="27034"/>
                    </a:lnTo>
                    <a:lnTo>
                      <a:pt x="867112" y="41727"/>
                    </a:lnTo>
                    <a:lnTo>
                      <a:pt x="908827" y="59346"/>
                    </a:lnTo>
                    <a:lnTo>
                      <a:pt x="948971" y="79769"/>
                    </a:lnTo>
                    <a:lnTo>
                      <a:pt x="987422" y="102871"/>
                    </a:lnTo>
                    <a:lnTo>
                      <a:pt x="1024055" y="128530"/>
                    </a:lnTo>
                    <a:lnTo>
                      <a:pt x="1058747" y="156622"/>
                    </a:lnTo>
                    <a:lnTo>
                      <a:pt x="1091374" y="187023"/>
                    </a:lnTo>
                    <a:lnTo>
                      <a:pt x="1121813" y="219610"/>
                    </a:lnTo>
                    <a:lnTo>
                      <a:pt x="1149940" y="254260"/>
                    </a:lnTo>
                    <a:lnTo>
                      <a:pt x="1175631" y="290849"/>
                    </a:lnTo>
                    <a:lnTo>
                      <a:pt x="1198763" y="329253"/>
                    </a:lnTo>
                    <a:lnTo>
                      <a:pt x="1219212" y="369350"/>
                    </a:lnTo>
                    <a:lnTo>
                      <a:pt x="1236854" y="411016"/>
                    </a:lnTo>
                    <a:lnTo>
                      <a:pt x="1251565" y="454127"/>
                    </a:lnTo>
                    <a:lnTo>
                      <a:pt x="1263223" y="498560"/>
                    </a:lnTo>
                    <a:lnTo>
                      <a:pt x="1271703" y="544191"/>
                    </a:lnTo>
                    <a:lnTo>
                      <a:pt x="1276882" y="590898"/>
                    </a:lnTo>
                    <a:lnTo>
                      <a:pt x="1278636" y="638555"/>
                    </a:lnTo>
                    <a:lnTo>
                      <a:pt x="1276882" y="686213"/>
                    </a:lnTo>
                    <a:lnTo>
                      <a:pt x="1271703" y="732920"/>
                    </a:lnTo>
                    <a:lnTo>
                      <a:pt x="1263223" y="778551"/>
                    </a:lnTo>
                    <a:lnTo>
                      <a:pt x="1251565" y="822984"/>
                    </a:lnTo>
                    <a:lnTo>
                      <a:pt x="1236854" y="866095"/>
                    </a:lnTo>
                    <a:lnTo>
                      <a:pt x="1219212" y="907761"/>
                    </a:lnTo>
                    <a:lnTo>
                      <a:pt x="1198763" y="947858"/>
                    </a:lnTo>
                    <a:lnTo>
                      <a:pt x="1175631" y="986262"/>
                    </a:lnTo>
                    <a:lnTo>
                      <a:pt x="1149940" y="1022851"/>
                    </a:lnTo>
                    <a:lnTo>
                      <a:pt x="1121813" y="1057501"/>
                    </a:lnTo>
                    <a:lnTo>
                      <a:pt x="1091374" y="1090088"/>
                    </a:lnTo>
                    <a:lnTo>
                      <a:pt x="1058747" y="1120489"/>
                    </a:lnTo>
                    <a:lnTo>
                      <a:pt x="1024055" y="1148581"/>
                    </a:lnTo>
                    <a:lnTo>
                      <a:pt x="987422" y="1174240"/>
                    </a:lnTo>
                    <a:lnTo>
                      <a:pt x="948971" y="1197342"/>
                    </a:lnTo>
                    <a:lnTo>
                      <a:pt x="908827" y="1217765"/>
                    </a:lnTo>
                    <a:lnTo>
                      <a:pt x="867112" y="1235384"/>
                    </a:lnTo>
                    <a:lnTo>
                      <a:pt x="823952" y="1250077"/>
                    </a:lnTo>
                    <a:lnTo>
                      <a:pt x="779468" y="1261719"/>
                    </a:lnTo>
                    <a:lnTo>
                      <a:pt x="733785" y="1270188"/>
                    </a:lnTo>
                    <a:lnTo>
                      <a:pt x="687027" y="1275360"/>
                    </a:lnTo>
                    <a:lnTo>
                      <a:pt x="639317" y="1277112"/>
                    </a:lnTo>
                    <a:lnTo>
                      <a:pt x="591608" y="1275360"/>
                    </a:lnTo>
                    <a:lnTo>
                      <a:pt x="544850" y="1270188"/>
                    </a:lnTo>
                    <a:lnTo>
                      <a:pt x="499167" y="1261719"/>
                    </a:lnTo>
                    <a:lnTo>
                      <a:pt x="454683" y="1250077"/>
                    </a:lnTo>
                    <a:lnTo>
                      <a:pt x="411523" y="1235384"/>
                    </a:lnTo>
                    <a:lnTo>
                      <a:pt x="369808" y="1217765"/>
                    </a:lnTo>
                    <a:lnTo>
                      <a:pt x="329664" y="1197342"/>
                    </a:lnTo>
                    <a:lnTo>
                      <a:pt x="291213" y="1174240"/>
                    </a:lnTo>
                    <a:lnTo>
                      <a:pt x="254580" y="1148581"/>
                    </a:lnTo>
                    <a:lnTo>
                      <a:pt x="219888" y="1120489"/>
                    </a:lnTo>
                    <a:lnTo>
                      <a:pt x="187261" y="1090088"/>
                    </a:lnTo>
                    <a:lnTo>
                      <a:pt x="156822" y="1057501"/>
                    </a:lnTo>
                    <a:lnTo>
                      <a:pt x="128695" y="1022851"/>
                    </a:lnTo>
                    <a:lnTo>
                      <a:pt x="103004" y="986262"/>
                    </a:lnTo>
                    <a:lnTo>
                      <a:pt x="79872" y="947858"/>
                    </a:lnTo>
                    <a:lnTo>
                      <a:pt x="59423" y="907761"/>
                    </a:lnTo>
                    <a:lnTo>
                      <a:pt x="41781" y="866095"/>
                    </a:lnTo>
                    <a:lnTo>
                      <a:pt x="27070" y="822984"/>
                    </a:lnTo>
                    <a:lnTo>
                      <a:pt x="15412" y="778551"/>
                    </a:lnTo>
                    <a:lnTo>
                      <a:pt x="6932" y="732920"/>
                    </a:lnTo>
                    <a:lnTo>
                      <a:pt x="1753" y="686213"/>
                    </a:lnTo>
                    <a:lnTo>
                      <a:pt x="0" y="638555"/>
                    </a:lnTo>
                    <a:lnTo>
                      <a:pt x="2217" y="585401"/>
                    </a:lnTo>
                    <a:lnTo>
                      <a:pt x="8812" y="532886"/>
                    </a:lnTo>
                    <a:lnTo>
                      <a:pt x="19696" y="481266"/>
                    </a:lnTo>
                    <a:lnTo>
                      <a:pt x="34782" y="430799"/>
                    </a:lnTo>
                    <a:lnTo>
                      <a:pt x="53981" y="381744"/>
                    </a:lnTo>
                    <a:lnTo>
                      <a:pt x="77206" y="334357"/>
                    </a:lnTo>
                    <a:lnTo>
                      <a:pt x="104368" y="288895"/>
                    </a:lnTo>
                    <a:lnTo>
                      <a:pt x="135382" y="245617"/>
                    </a:lnTo>
                  </a:path>
                </a:pathLst>
              </a:custGeom>
              <a:ln w="15240">
                <a:solidFill>
                  <a:srgbClr val="1B5D1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srgbClr val="5C5C5C"/>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9" name="object 19">
                <a:extLst>
                  <a:ext uri="{FF2B5EF4-FFF2-40B4-BE49-F238E27FC236}">
                    <a16:creationId xmlns:a16="http://schemas.microsoft.com/office/drawing/2014/main" id="{9DB64204-D0D3-4376-8D56-8B51A357527F}"/>
                  </a:ext>
                </a:extLst>
              </p:cNvPr>
              <p:cNvSpPr/>
              <p:nvPr/>
            </p:nvSpPr>
            <p:spPr>
              <a:xfrm>
                <a:off x="4111752" y="1822704"/>
                <a:ext cx="772795" cy="1082675"/>
              </a:xfrm>
              <a:custGeom>
                <a:avLst/>
                <a:gdLst/>
                <a:ahLst/>
                <a:cxnLst/>
                <a:rect l="l" t="t" r="r" b="b"/>
                <a:pathLst>
                  <a:path w="772795" h="1082675">
                    <a:moveTo>
                      <a:pt x="0" y="0"/>
                    </a:moveTo>
                    <a:lnTo>
                      <a:pt x="48863" y="1521"/>
                    </a:lnTo>
                    <a:lnTo>
                      <a:pt x="96919" y="6026"/>
                    </a:lnTo>
                    <a:lnTo>
                      <a:pt x="144077" y="13424"/>
                    </a:lnTo>
                    <a:lnTo>
                      <a:pt x="190246" y="23624"/>
                    </a:lnTo>
                    <a:lnTo>
                      <a:pt x="235337" y="36535"/>
                    </a:lnTo>
                    <a:lnTo>
                      <a:pt x="279258" y="52067"/>
                    </a:lnTo>
                    <a:lnTo>
                      <a:pt x="321919" y="70128"/>
                    </a:lnTo>
                    <a:lnTo>
                      <a:pt x="363229" y="90629"/>
                    </a:lnTo>
                    <a:lnTo>
                      <a:pt x="403098" y="113479"/>
                    </a:lnTo>
                    <a:lnTo>
                      <a:pt x="441436" y="138587"/>
                    </a:lnTo>
                    <a:lnTo>
                      <a:pt x="478151" y="165862"/>
                    </a:lnTo>
                    <a:lnTo>
                      <a:pt x="513154" y="195214"/>
                    </a:lnTo>
                    <a:lnTo>
                      <a:pt x="546354" y="226552"/>
                    </a:lnTo>
                    <a:lnTo>
                      <a:pt x="577659" y="259785"/>
                    </a:lnTo>
                    <a:lnTo>
                      <a:pt x="606981" y="294823"/>
                    </a:lnTo>
                    <a:lnTo>
                      <a:pt x="634228" y="331575"/>
                    </a:lnTo>
                    <a:lnTo>
                      <a:pt x="659309" y="369951"/>
                    </a:lnTo>
                    <a:lnTo>
                      <a:pt x="682135" y="409859"/>
                    </a:lnTo>
                    <a:lnTo>
                      <a:pt x="702614" y="451210"/>
                    </a:lnTo>
                    <a:lnTo>
                      <a:pt x="720657" y="493912"/>
                    </a:lnTo>
                    <a:lnTo>
                      <a:pt x="736172" y="537875"/>
                    </a:lnTo>
                    <a:lnTo>
                      <a:pt x="749069" y="583008"/>
                    </a:lnTo>
                    <a:lnTo>
                      <a:pt x="759257" y="629221"/>
                    </a:lnTo>
                    <a:lnTo>
                      <a:pt x="766647" y="676422"/>
                    </a:lnTo>
                    <a:lnTo>
                      <a:pt x="771147" y="724522"/>
                    </a:lnTo>
                    <a:lnTo>
                      <a:pt x="772668" y="773430"/>
                    </a:lnTo>
                    <a:lnTo>
                      <a:pt x="770853" y="826453"/>
                    </a:lnTo>
                    <a:lnTo>
                      <a:pt x="765433" y="879103"/>
                    </a:lnTo>
                    <a:lnTo>
                      <a:pt x="756443" y="931195"/>
                    </a:lnTo>
                    <a:lnTo>
                      <a:pt x="743918" y="982547"/>
                    </a:lnTo>
                    <a:lnTo>
                      <a:pt x="727894" y="1032974"/>
                    </a:lnTo>
                    <a:lnTo>
                      <a:pt x="708406" y="1082294"/>
                    </a:lnTo>
                  </a:path>
                </a:pathLst>
              </a:custGeom>
              <a:ln w="15240">
                <a:solidFill>
                  <a:srgbClr val="1B5D1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srgbClr val="5C5C5C"/>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0" name="object 40">
                <a:extLst>
                  <a:ext uri="{FF2B5EF4-FFF2-40B4-BE49-F238E27FC236}">
                    <a16:creationId xmlns:a16="http://schemas.microsoft.com/office/drawing/2014/main" id="{4C06B727-47F2-436C-BBAD-B8470D88D059}"/>
                  </a:ext>
                </a:extLst>
              </p:cNvPr>
              <p:cNvSpPr/>
              <p:nvPr/>
            </p:nvSpPr>
            <p:spPr>
              <a:xfrm>
                <a:off x="3547109" y="2032254"/>
                <a:ext cx="1130935" cy="1130935"/>
              </a:xfrm>
              <a:custGeom>
                <a:avLst/>
                <a:gdLst/>
                <a:ahLst/>
                <a:cxnLst/>
                <a:rect l="l" t="t" r="r" b="b"/>
                <a:pathLst>
                  <a:path w="1130935" h="1130935">
                    <a:moveTo>
                      <a:pt x="565403" y="0"/>
                    </a:moveTo>
                    <a:lnTo>
                      <a:pt x="516614" y="2075"/>
                    </a:lnTo>
                    <a:lnTo>
                      <a:pt x="468978" y="8187"/>
                    </a:lnTo>
                    <a:lnTo>
                      <a:pt x="422665" y="18167"/>
                    </a:lnTo>
                    <a:lnTo>
                      <a:pt x="377844" y="31845"/>
                    </a:lnTo>
                    <a:lnTo>
                      <a:pt x="334686" y="49051"/>
                    </a:lnTo>
                    <a:lnTo>
                      <a:pt x="293360" y="69615"/>
                    </a:lnTo>
                    <a:lnTo>
                      <a:pt x="254034" y="93369"/>
                    </a:lnTo>
                    <a:lnTo>
                      <a:pt x="216881" y="120142"/>
                    </a:lnTo>
                    <a:lnTo>
                      <a:pt x="182067" y="149765"/>
                    </a:lnTo>
                    <a:lnTo>
                      <a:pt x="149765" y="182067"/>
                    </a:lnTo>
                    <a:lnTo>
                      <a:pt x="120142" y="216881"/>
                    </a:lnTo>
                    <a:lnTo>
                      <a:pt x="93369" y="254034"/>
                    </a:lnTo>
                    <a:lnTo>
                      <a:pt x="69615" y="293360"/>
                    </a:lnTo>
                    <a:lnTo>
                      <a:pt x="49051" y="334686"/>
                    </a:lnTo>
                    <a:lnTo>
                      <a:pt x="31845" y="377844"/>
                    </a:lnTo>
                    <a:lnTo>
                      <a:pt x="18167" y="422665"/>
                    </a:lnTo>
                    <a:lnTo>
                      <a:pt x="8187" y="468978"/>
                    </a:lnTo>
                    <a:lnTo>
                      <a:pt x="2075" y="516614"/>
                    </a:lnTo>
                    <a:lnTo>
                      <a:pt x="0" y="565404"/>
                    </a:lnTo>
                    <a:lnTo>
                      <a:pt x="2075" y="614193"/>
                    </a:lnTo>
                    <a:lnTo>
                      <a:pt x="8187" y="661829"/>
                    </a:lnTo>
                    <a:lnTo>
                      <a:pt x="18167" y="708142"/>
                    </a:lnTo>
                    <a:lnTo>
                      <a:pt x="31845" y="752963"/>
                    </a:lnTo>
                    <a:lnTo>
                      <a:pt x="49051" y="796121"/>
                    </a:lnTo>
                    <a:lnTo>
                      <a:pt x="69615" y="837447"/>
                    </a:lnTo>
                    <a:lnTo>
                      <a:pt x="93369" y="876773"/>
                    </a:lnTo>
                    <a:lnTo>
                      <a:pt x="120142" y="913926"/>
                    </a:lnTo>
                    <a:lnTo>
                      <a:pt x="149765" y="948740"/>
                    </a:lnTo>
                    <a:lnTo>
                      <a:pt x="182067" y="981042"/>
                    </a:lnTo>
                    <a:lnTo>
                      <a:pt x="216881" y="1010665"/>
                    </a:lnTo>
                    <a:lnTo>
                      <a:pt x="254034" y="1037438"/>
                    </a:lnTo>
                    <a:lnTo>
                      <a:pt x="293360" y="1061192"/>
                    </a:lnTo>
                    <a:lnTo>
                      <a:pt x="334686" y="1081756"/>
                    </a:lnTo>
                    <a:lnTo>
                      <a:pt x="377844" y="1098962"/>
                    </a:lnTo>
                    <a:lnTo>
                      <a:pt x="422665" y="1112640"/>
                    </a:lnTo>
                    <a:lnTo>
                      <a:pt x="468978" y="1122620"/>
                    </a:lnTo>
                    <a:lnTo>
                      <a:pt x="516614" y="1128732"/>
                    </a:lnTo>
                    <a:lnTo>
                      <a:pt x="565403" y="1130808"/>
                    </a:lnTo>
                    <a:lnTo>
                      <a:pt x="614193" y="1128732"/>
                    </a:lnTo>
                    <a:lnTo>
                      <a:pt x="661829" y="1122620"/>
                    </a:lnTo>
                    <a:lnTo>
                      <a:pt x="708142" y="1112640"/>
                    </a:lnTo>
                    <a:lnTo>
                      <a:pt x="752963" y="1098962"/>
                    </a:lnTo>
                    <a:lnTo>
                      <a:pt x="796121" y="1081756"/>
                    </a:lnTo>
                    <a:lnTo>
                      <a:pt x="837447" y="1061192"/>
                    </a:lnTo>
                    <a:lnTo>
                      <a:pt x="876773" y="1037438"/>
                    </a:lnTo>
                    <a:lnTo>
                      <a:pt x="913926" y="1010665"/>
                    </a:lnTo>
                    <a:lnTo>
                      <a:pt x="948740" y="981042"/>
                    </a:lnTo>
                    <a:lnTo>
                      <a:pt x="981042" y="948740"/>
                    </a:lnTo>
                    <a:lnTo>
                      <a:pt x="1010665" y="913926"/>
                    </a:lnTo>
                    <a:lnTo>
                      <a:pt x="1037438" y="876773"/>
                    </a:lnTo>
                    <a:lnTo>
                      <a:pt x="1061192" y="837447"/>
                    </a:lnTo>
                    <a:lnTo>
                      <a:pt x="1081756" y="796121"/>
                    </a:lnTo>
                    <a:lnTo>
                      <a:pt x="1098962" y="752963"/>
                    </a:lnTo>
                    <a:lnTo>
                      <a:pt x="1112640" y="708142"/>
                    </a:lnTo>
                    <a:lnTo>
                      <a:pt x="1122620" y="661829"/>
                    </a:lnTo>
                    <a:lnTo>
                      <a:pt x="1128732" y="614193"/>
                    </a:lnTo>
                    <a:lnTo>
                      <a:pt x="1130807" y="565404"/>
                    </a:lnTo>
                    <a:lnTo>
                      <a:pt x="1128732" y="516614"/>
                    </a:lnTo>
                    <a:lnTo>
                      <a:pt x="1122620" y="468978"/>
                    </a:lnTo>
                    <a:lnTo>
                      <a:pt x="1112640" y="422665"/>
                    </a:lnTo>
                    <a:lnTo>
                      <a:pt x="1098962" y="377844"/>
                    </a:lnTo>
                    <a:lnTo>
                      <a:pt x="1081756" y="334686"/>
                    </a:lnTo>
                    <a:lnTo>
                      <a:pt x="1061192" y="293360"/>
                    </a:lnTo>
                    <a:lnTo>
                      <a:pt x="1037438" y="254034"/>
                    </a:lnTo>
                    <a:lnTo>
                      <a:pt x="1010665" y="216881"/>
                    </a:lnTo>
                    <a:lnTo>
                      <a:pt x="981042" y="182067"/>
                    </a:lnTo>
                    <a:lnTo>
                      <a:pt x="948740" y="149765"/>
                    </a:lnTo>
                    <a:lnTo>
                      <a:pt x="913926" y="120142"/>
                    </a:lnTo>
                    <a:lnTo>
                      <a:pt x="876773" y="93369"/>
                    </a:lnTo>
                    <a:lnTo>
                      <a:pt x="837447" y="69615"/>
                    </a:lnTo>
                    <a:lnTo>
                      <a:pt x="796121" y="49051"/>
                    </a:lnTo>
                    <a:lnTo>
                      <a:pt x="752963" y="31845"/>
                    </a:lnTo>
                    <a:lnTo>
                      <a:pt x="708142" y="18167"/>
                    </a:lnTo>
                    <a:lnTo>
                      <a:pt x="661829" y="8187"/>
                    </a:lnTo>
                    <a:lnTo>
                      <a:pt x="614193" y="2075"/>
                    </a:lnTo>
                    <a:lnTo>
                      <a:pt x="565403" y="0"/>
                    </a:lnTo>
                    <a:close/>
                  </a:path>
                </a:pathLst>
              </a:custGeom>
              <a:solidFill>
                <a:srgbClr val="FFFFFF"/>
              </a:solidFill>
              <a:ln>
                <a:solidFill>
                  <a:srgbClr val="1B5D1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srgbClr val="5C5C5C"/>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1" name="object 41">
                <a:extLst>
                  <a:ext uri="{FF2B5EF4-FFF2-40B4-BE49-F238E27FC236}">
                    <a16:creationId xmlns:a16="http://schemas.microsoft.com/office/drawing/2014/main" id="{AFD5CF3B-22F0-4619-A6FF-F273C53A58D0}"/>
                  </a:ext>
                </a:extLst>
              </p:cNvPr>
              <p:cNvSpPr/>
              <p:nvPr/>
            </p:nvSpPr>
            <p:spPr>
              <a:xfrm>
                <a:off x="3547109" y="2032254"/>
                <a:ext cx="1130935" cy="1130935"/>
              </a:xfrm>
              <a:custGeom>
                <a:avLst/>
                <a:gdLst/>
                <a:ahLst/>
                <a:cxnLst/>
                <a:rect l="l" t="t" r="r" b="b"/>
                <a:pathLst>
                  <a:path w="1130935" h="1130935">
                    <a:moveTo>
                      <a:pt x="0" y="565404"/>
                    </a:moveTo>
                    <a:lnTo>
                      <a:pt x="2075" y="516614"/>
                    </a:lnTo>
                    <a:lnTo>
                      <a:pt x="8187" y="468978"/>
                    </a:lnTo>
                    <a:lnTo>
                      <a:pt x="18167" y="422665"/>
                    </a:lnTo>
                    <a:lnTo>
                      <a:pt x="31845" y="377844"/>
                    </a:lnTo>
                    <a:lnTo>
                      <a:pt x="49051" y="334686"/>
                    </a:lnTo>
                    <a:lnTo>
                      <a:pt x="69615" y="293360"/>
                    </a:lnTo>
                    <a:lnTo>
                      <a:pt x="93369" y="254034"/>
                    </a:lnTo>
                    <a:lnTo>
                      <a:pt x="120142" y="216881"/>
                    </a:lnTo>
                    <a:lnTo>
                      <a:pt x="149765" y="182067"/>
                    </a:lnTo>
                    <a:lnTo>
                      <a:pt x="182067" y="149765"/>
                    </a:lnTo>
                    <a:lnTo>
                      <a:pt x="216881" y="120142"/>
                    </a:lnTo>
                    <a:lnTo>
                      <a:pt x="254034" y="93369"/>
                    </a:lnTo>
                    <a:lnTo>
                      <a:pt x="293360" y="69615"/>
                    </a:lnTo>
                    <a:lnTo>
                      <a:pt x="334686" y="49051"/>
                    </a:lnTo>
                    <a:lnTo>
                      <a:pt x="377844" y="31845"/>
                    </a:lnTo>
                    <a:lnTo>
                      <a:pt x="422665" y="18167"/>
                    </a:lnTo>
                    <a:lnTo>
                      <a:pt x="468978" y="8187"/>
                    </a:lnTo>
                    <a:lnTo>
                      <a:pt x="516614" y="2075"/>
                    </a:lnTo>
                    <a:lnTo>
                      <a:pt x="565403" y="0"/>
                    </a:lnTo>
                    <a:lnTo>
                      <a:pt x="614193" y="2075"/>
                    </a:lnTo>
                    <a:lnTo>
                      <a:pt x="661829" y="8187"/>
                    </a:lnTo>
                    <a:lnTo>
                      <a:pt x="708142" y="18167"/>
                    </a:lnTo>
                    <a:lnTo>
                      <a:pt x="752963" y="31845"/>
                    </a:lnTo>
                    <a:lnTo>
                      <a:pt x="796121" y="49051"/>
                    </a:lnTo>
                    <a:lnTo>
                      <a:pt x="837447" y="69615"/>
                    </a:lnTo>
                    <a:lnTo>
                      <a:pt x="876773" y="93369"/>
                    </a:lnTo>
                    <a:lnTo>
                      <a:pt x="913926" y="120142"/>
                    </a:lnTo>
                    <a:lnTo>
                      <a:pt x="948740" y="149765"/>
                    </a:lnTo>
                    <a:lnTo>
                      <a:pt x="981042" y="182067"/>
                    </a:lnTo>
                    <a:lnTo>
                      <a:pt x="1010665" y="216881"/>
                    </a:lnTo>
                    <a:lnTo>
                      <a:pt x="1037438" y="254034"/>
                    </a:lnTo>
                    <a:lnTo>
                      <a:pt x="1061192" y="293360"/>
                    </a:lnTo>
                    <a:lnTo>
                      <a:pt x="1081756" y="334686"/>
                    </a:lnTo>
                    <a:lnTo>
                      <a:pt x="1098962" y="377844"/>
                    </a:lnTo>
                    <a:lnTo>
                      <a:pt x="1112640" y="422665"/>
                    </a:lnTo>
                    <a:lnTo>
                      <a:pt x="1122620" y="468978"/>
                    </a:lnTo>
                    <a:lnTo>
                      <a:pt x="1128732" y="516614"/>
                    </a:lnTo>
                    <a:lnTo>
                      <a:pt x="1130807" y="565404"/>
                    </a:lnTo>
                    <a:lnTo>
                      <a:pt x="1128732" y="614193"/>
                    </a:lnTo>
                    <a:lnTo>
                      <a:pt x="1122620" y="661829"/>
                    </a:lnTo>
                    <a:lnTo>
                      <a:pt x="1112640" y="708142"/>
                    </a:lnTo>
                    <a:lnTo>
                      <a:pt x="1098962" y="752963"/>
                    </a:lnTo>
                    <a:lnTo>
                      <a:pt x="1081756" y="796121"/>
                    </a:lnTo>
                    <a:lnTo>
                      <a:pt x="1061192" y="837447"/>
                    </a:lnTo>
                    <a:lnTo>
                      <a:pt x="1037438" y="876773"/>
                    </a:lnTo>
                    <a:lnTo>
                      <a:pt x="1010665" y="913926"/>
                    </a:lnTo>
                    <a:lnTo>
                      <a:pt x="981042" y="948740"/>
                    </a:lnTo>
                    <a:lnTo>
                      <a:pt x="948740" y="981042"/>
                    </a:lnTo>
                    <a:lnTo>
                      <a:pt x="913926" y="1010665"/>
                    </a:lnTo>
                    <a:lnTo>
                      <a:pt x="876773" y="1037438"/>
                    </a:lnTo>
                    <a:lnTo>
                      <a:pt x="837447" y="1061192"/>
                    </a:lnTo>
                    <a:lnTo>
                      <a:pt x="796121" y="1081756"/>
                    </a:lnTo>
                    <a:lnTo>
                      <a:pt x="752963" y="1098962"/>
                    </a:lnTo>
                    <a:lnTo>
                      <a:pt x="708142" y="1112640"/>
                    </a:lnTo>
                    <a:lnTo>
                      <a:pt x="661829" y="1122620"/>
                    </a:lnTo>
                    <a:lnTo>
                      <a:pt x="614193" y="1128732"/>
                    </a:lnTo>
                    <a:lnTo>
                      <a:pt x="565403" y="1130808"/>
                    </a:lnTo>
                    <a:lnTo>
                      <a:pt x="516614" y="1128732"/>
                    </a:lnTo>
                    <a:lnTo>
                      <a:pt x="468978" y="1122620"/>
                    </a:lnTo>
                    <a:lnTo>
                      <a:pt x="422665" y="1112640"/>
                    </a:lnTo>
                    <a:lnTo>
                      <a:pt x="377844" y="1098962"/>
                    </a:lnTo>
                    <a:lnTo>
                      <a:pt x="334686" y="1081756"/>
                    </a:lnTo>
                    <a:lnTo>
                      <a:pt x="293360" y="1061192"/>
                    </a:lnTo>
                    <a:lnTo>
                      <a:pt x="254034" y="1037438"/>
                    </a:lnTo>
                    <a:lnTo>
                      <a:pt x="216881" y="1010665"/>
                    </a:lnTo>
                    <a:lnTo>
                      <a:pt x="182067" y="981042"/>
                    </a:lnTo>
                    <a:lnTo>
                      <a:pt x="149765" y="948740"/>
                    </a:lnTo>
                    <a:lnTo>
                      <a:pt x="120142" y="913926"/>
                    </a:lnTo>
                    <a:lnTo>
                      <a:pt x="93369" y="876773"/>
                    </a:lnTo>
                    <a:lnTo>
                      <a:pt x="69615" y="837447"/>
                    </a:lnTo>
                    <a:lnTo>
                      <a:pt x="49051" y="796121"/>
                    </a:lnTo>
                    <a:lnTo>
                      <a:pt x="31845" y="752963"/>
                    </a:lnTo>
                    <a:lnTo>
                      <a:pt x="18167" y="708142"/>
                    </a:lnTo>
                    <a:lnTo>
                      <a:pt x="8187" y="661829"/>
                    </a:lnTo>
                    <a:lnTo>
                      <a:pt x="2075" y="614193"/>
                    </a:lnTo>
                    <a:lnTo>
                      <a:pt x="0" y="565404"/>
                    </a:lnTo>
                    <a:close/>
                  </a:path>
                </a:pathLst>
              </a:custGeom>
              <a:ln w="19812">
                <a:solidFill>
                  <a:srgbClr val="1B5D1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srgbClr val="5C5C5C"/>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32" name="Group 31">
              <a:extLst>
                <a:ext uri="{FF2B5EF4-FFF2-40B4-BE49-F238E27FC236}">
                  <a16:creationId xmlns:a16="http://schemas.microsoft.com/office/drawing/2014/main" id="{76C34EA5-6A75-4AC0-92D4-5FC8F6FB66FB}"/>
                </a:ext>
              </a:extLst>
            </p:cNvPr>
            <p:cNvGrpSpPr/>
            <p:nvPr/>
          </p:nvGrpSpPr>
          <p:grpSpPr>
            <a:xfrm>
              <a:off x="10446710" y="2920204"/>
              <a:ext cx="747098" cy="538431"/>
              <a:chOff x="1738313" y="3406776"/>
              <a:chExt cx="800100" cy="615950"/>
            </a:xfrm>
            <a:solidFill>
              <a:srgbClr val="050505"/>
            </a:solidFill>
          </p:grpSpPr>
          <p:sp>
            <p:nvSpPr>
              <p:cNvPr id="33" name="Freeform 98">
                <a:extLst>
                  <a:ext uri="{FF2B5EF4-FFF2-40B4-BE49-F238E27FC236}">
                    <a16:creationId xmlns:a16="http://schemas.microsoft.com/office/drawing/2014/main" id="{DFCFD18E-CAD7-41BB-8C27-96EFE030EFEA}"/>
                  </a:ext>
                </a:extLst>
              </p:cNvPr>
              <p:cNvSpPr>
                <a:spLocks/>
              </p:cNvSpPr>
              <p:nvPr/>
            </p:nvSpPr>
            <p:spPr bwMode="auto">
              <a:xfrm>
                <a:off x="2333625" y="3406776"/>
                <a:ext cx="204788" cy="615950"/>
              </a:xfrm>
              <a:custGeom>
                <a:avLst/>
                <a:gdLst>
                  <a:gd name="T0" fmla="*/ 9 w 29"/>
                  <a:gd name="T1" fmla="*/ 87 h 87"/>
                  <a:gd name="T2" fmla="*/ 15 w 29"/>
                  <a:gd name="T3" fmla="*/ 78 h 87"/>
                  <a:gd name="T4" fmla="*/ 6 w 29"/>
                  <a:gd name="T5" fmla="*/ 4 h 87"/>
                  <a:gd name="T6" fmla="*/ 0 w 29"/>
                  <a:gd name="T7" fmla="*/ 1 h 87"/>
                  <a:gd name="T8" fmla="*/ 20 w 29"/>
                  <a:gd name="T9" fmla="*/ 17 h 87"/>
                  <a:gd name="T10" fmla="*/ 9 w 29"/>
                  <a:gd name="T11" fmla="*/ 87 h 87"/>
                </a:gdLst>
                <a:ahLst/>
                <a:cxnLst>
                  <a:cxn ang="0">
                    <a:pos x="T0" y="T1"/>
                  </a:cxn>
                  <a:cxn ang="0">
                    <a:pos x="T2" y="T3"/>
                  </a:cxn>
                  <a:cxn ang="0">
                    <a:pos x="T4" y="T5"/>
                  </a:cxn>
                  <a:cxn ang="0">
                    <a:pos x="T6" y="T7"/>
                  </a:cxn>
                  <a:cxn ang="0">
                    <a:pos x="T8" y="T9"/>
                  </a:cxn>
                  <a:cxn ang="0">
                    <a:pos x="T10" y="T11"/>
                  </a:cxn>
                </a:cxnLst>
                <a:rect l="0" t="0" r="r" b="b"/>
                <a:pathLst>
                  <a:path w="29" h="87">
                    <a:moveTo>
                      <a:pt x="9" y="87"/>
                    </a:moveTo>
                    <a:cubicBezTo>
                      <a:pt x="9" y="83"/>
                      <a:pt x="13" y="81"/>
                      <a:pt x="15" y="78"/>
                    </a:cubicBezTo>
                    <a:cubicBezTo>
                      <a:pt x="25" y="58"/>
                      <a:pt x="26" y="13"/>
                      <a:pt x="6" y="4"/>
                    </a:cubicBezTo>
                    <a:cubicBezTo>
                      <a:pt x="4" y="3"/>
                      <a:pt x="1" y="5"/>
                      <a:pt x="0" y="1"/>
                    </a:cubicBezTo>
                    <a:cubicBezTo>
                      <a:pt x="9" y="0"/>
                      <a:pt x="17" y="9"/>
                      <a:pt x="20" y="17"/>
                    </a:cubicBezTo>
                    <a:cubicBezTo>
                      <a:pt x="29" y="38"/>
                      <a:pt x="25" y="77"/>
                      <a:pt x="9"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34" name="Freeform 99">
                <a:extLst>
                  <a:ext uri="{FF2B5EF4-FFF2-40B4-BE49-F238E27FC236}">
                    <a16:creationId xmlns:a16="http://schemas.microsoft.com/office/drawing/2014/main" id="{BD438732-07D6-4BAE-840E-1ED1D1734101}"/>
                  </a:ext>
                </a:extLst>
              </p:cNvPr>
              <p:cNvSpPr>
                <a:spLocks/>
              </p:cNvSpPr>
              <p:nvPr/>
            </p:nvSpPr>
            <p:spPr bwMode="auto">
              <a:xfrm>
                <a:off x="2255838" y="3455988"/>
                <a:ext cx="141288" cy="560388"/>
              </a:xfrm>
              <a:custGeom>
                <a:avLst/>
                <a:gdLst>
                  <a:gd name="T0" fmla="*/ 3 w 20"/>
                  <a:gd name="T1" fmla="*/ 79 h 79"/>
                  <a:gd name="T2" fmla="*/ 18 w 20"/>
                  <a:gd name="T3" fmla="*/ 45 h 79"/>
                  <a:gd name="T4" fmla="*/ 8 w 20"/>
                  <a:gd name="T5" fmla="*/ 7 h 79"/>
                  <a:gd name="T6" fmla="*/ 0 w 20"/>
                  <a:gd name="T7" fmla="*/ 0 h 79"/>
                  <a:gd name="T8" fmla="*/ 10 w 20"/>
                  <a:gd name="T9" fmla="*/ 5 h 79"/>
                  <a:gd name="T10" fmla="*/ 19 w 20"/>
                  <a:gd name="T11" fmla="*/ 37 h 79"/>
                  <a:gd name="T12" fmla="*/ 11 w 20"/>
                  <a:gd name="T13" fmla="*/ 69 h 79"/>
                  <a:gd name="T14" fmla="*/ 8 w 20"/>
                  <a:gd name="T15" fmla="*/ 74 h 79"/>
                  <a:gd name="T16" fmla="*/ 3 w 20"/>
                  <a:gd name="T17"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79">
                    <a:moveTo>
                      <a:pt x="3" y="79"/>
                    </a:moveTo>
                    <a:cubicBezTo>
                      <a:pt x="7" y="69"/>
                      <a:pt x="17" y="58"/>
                      <a:pt x="18" y="45"/>
                    </a:cubicBezTo>
                    <a:cubicBezTo>
                      <a:pt x="19" y="30"/>
                      <a:pt x="15" y="15"/>
                      <a:pt x="8" y="7"/>
                    </a:cubicBezTo>
                    <a:cubicBezTo>
                      <a:pt x="6" y="4"/>
                      <a:pt x="2" y="4"/>
                      <a:pt x="0" y="0"/>
                    </a:cubicBezTo>
                    <a:cubicBezTo>
                      <a:pt x="4" y="0"/>
                      <a:pt x="8" y="3"/>
                      <a:pt x="10" y="5"/>
                    </a:cubicBezTo>
                    <a:cubicBezTo>
                      <a:pt x="16" y="13"/>
                      <a:pt x="19" y="25"/>
                      <a:pt x="19" y="37"/>
                    </a:cubicBezTo>
                    <a:cubicBezTo>
                      <a:pt x="20" y="50"/>
                      <a:pt x="16" y="59"/>
                      <a:pt x="11" y="69"/>
                    </a:cubicBezTo>
                    <a:cubicBezTo>
                      <a:pt x="10" y="71"/>
                      <a:pt x="9" y="73"/>
                      <a:pt x="8" y="74"/>
                    </a:cubicBezTo>
                    <a:cubicBezTo>
                      <a:pt x="6" y="76"/>
                      <a:pt x="6" y="79"/>
                      <a:pt x="3"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35" name="Freeform 100">
                <a:extLst>
                  <a:ext uri="{FF2B5EF4-FFF2-40B4-BE49-F238E27FC236}">
                    <a16:creationId xmlns:a16="http://schemas.microsoft.com/office/drawing/2014/main" id="{DB800FD7-5DE3-425D-ACD1-449930C1AE69}"/>
                  </a:ext>
                </a:extLst>
              </p:cNvPr>
              <p:cNvSpPr>
                <a:spLocks/>
              </p:cNvSpPr>
              <p:nvPr/>
            </p:nvSpPr>
            <p:spPr bwMode="auto">
              <a:xfrm>
                <a:off x="2276475" y="3562351"/>
                <a:ext cx="84138" cy="290513"/>
              </a:xfrm>
              <a:custGeom>
                <a:avLst/>
                <a:gdLst>
                  <a:gd name="T0" fmla="*/ 0 w 12"/>
                  <a:gd name="T1" fmla="*/ 41 h 41"/>
                  <a:gd name="T2" fmla="*/ 8 w 12"/>
                  <a:gd name="T3" fmla="*/ 16 h 41"/>
                  <a:gd name="T4" fmla="*/ 2 w 12"/>
                  <a:gd name="T5" fmla="*/ 0 h 41"/>
                  <a:gd name="T6" fmla="*/ 6 w 12"/>
                  <a:gd name="T7" fmla="*/ 6 h 41"/>
                  <a:gd name="T8" fmla="*/ 10 w 12"/>
                  <a:gd name="T9" fmla="*/ 27 h 41"/>
                  <a:gd name="T10" fmla="*/ 5 w 12"/>
                  <a:gd name="T11" fmla="*/ 34 h 41"/>
                  <a:gd name="T12" fmla="*/ 0 w 12"/>
                  <a:gd name="T13" fmla="*/ 41 h 41"/>
                </a:gdLst>
                <a:ahLst/>
                <a:cxnLst>
                  <a:cxn ang="0">
                    <a:pos x="T0" y="T1"/>
                  </a:cxn>
                  <a:cxn ang="0">
                    <a:pos x="T2" y="T3"/>
                  </a:cxn>
                  <a:cxn ang="0">
                    <a:pos x="T4" y="T5"/>
                  </a:cxn>
                  <a:cxn ang="0">
                    <a:pos x="T6" y="T7"/>
                  </a:cxn>
                  <a:cxn ang="0">
                    <a:pos x="T8" y="T9"/>
                  </a:cxn>
                  <a:cxn ang="0">
                    <a:pos x="T10" y="T11"/>
                  </a:cxn>
                  <a:cxn ang="0">
                    <a:pos x="T12" y="T13"/>
                  </a:cxn>
                </a:cxnLst>
                <a:rect l="0" t="0" r="r" b="b"/>
                <a:pathLst>
                  <a:path w="12" h="41">
                    <a:moveTo>
                      <a:pt x="0" y="41"/>
                    </a:moveTo>
                    <a:cubicBezTo>
                      <a:pt x="2" y="34"/>
                      <a:pt x="11" y="27"/>
                      <a:pt x="8" y="16"/>
                    </a:cubicBezTo>
                    <a:cubicBezTo>
                      <a:pt x="6" y="10"/>
                      <a:pt x="1" y="5"/>
                      <a:pt x="2" y="0"/>
                    </a:cubicBezTo>
                    <a:cubicBezTo>
                      <a:pt x="5" y="0"/>
                      <a:pt x="5" y="4"/>
                      <a:pt x="6" y="6"/>
                    </a:cubicBezTo>
                    <a:cubicBezTo>
                      <a:pt x="8" y="12"/>
                      <a:pt x="12" y="18"/>
                      <a:pt x="10" y="27"/>
                    </a:cubicBezTo>
                    <a:cubicBezTo>
                      <a:pt x="9" y="29"/>
                      <a:pt x="7" y="32"/>
                      <a:pt x="5" y="34"/>
                    </a:cubicBezTo>
                    <a:cubicBezTo>
                      <a:pt x="4" y="37"/>
                      <a:pt x="3" y="40"/>
                      <a:pt x="0"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36" name="Freeform 101">
                <a:extLst>
                  <a:ext uri="{FF2B5EF4-FFF2-40B4-BE49-F238E27FC236}">
                    <a16:creationId xmlns:a16="http://schemas.microsoft.com/office/drawing/2014/main" id="{97C65F8C-7B1F-4FE5-A862-EC152453759A}"/>
                  </a:ext>
                </a:extLst>
              </p:cNvPr>
              <p:cNvSpPr>
                <a:spLocks noEditPoints="1"/>
              </p:cNvSpPr>
              <p:nvPr/>
            </p:nvSpPr>
            <p:spPr bwMode="auto">
              <a:xfrm>
                <a:off x="1738313" y="3498851"/>
                <a:ext cx="566738" cy="439738"/>
              </a:xfrm>
              <a:custGeom>
                <a:avLst/>
                <a:gdLst>
                  <a:gd name="T0" fmla="*/ 71 w 80"/>
                  <a:gd name="T1" fmla="*/ 62 h 62"/>
                  <a:gd name="T2" fmla="*/ 34 w 80"/>
                  <a:gd name="T3" fmla="*/ 48 h 62"/>
                  <a:gd name="T4" fmla="*/ 6 w 80"/>
                  <a:gd name="T5" fmla="*/ 45 h 62"/>
                  <a:gd name="T6" fmla="*/ 6 w 80"/>
                  <a:gd name="T7" fmla="*/ 30 h 62"/>
                  <a:gd name="T8" fmla="*/ 52 w 80"/>
                  <a:gd name="T9" fmla="*/ 13 h 62"/>
                  <a:gd name="T10" fmla="*/ 59 w 80"/>
                  <a:gd name="T11" fmla="*/ 0 h 62"/>
                  <a:gd name="T12" fmla="*/ 71 w 80"/>
                  <a:gd name="T13" fmla="*/ 21 h 62"/>
                  <a:gd name="T14" fmla="*/ 71 w 80"/>
                  <a:gd name="T15" fmla="*/ 36 h 62"/>
                  <a:gd name="T16" fmla="*/ 71 w 80"/>
                  <a:gd name="T17" fmla="*/ 36 h 62"/>
                  <a:gd name="T18" fmla="*/ 69 w 80"/>
                  <a:gd name="T19" fmla="*/ 25 h 62"/>
                  <a:gd name="T20" fmla="*/ 64 w 80"/>
                  <a:gd name="T21" fmla="*/ 3 h 62"/>
                  <a:gd name="T22" fmla="*/ 68 w 80"/>
                  <a:gd name="T23" fmla="*/ 59 h 62"/>
                  <a:gd name="T24" fmla="*/ 59 w 80"/>
                  <a:gd name="T25" fmla="*/ 22 h 62"/>
                  <a:gd name="T26" fmla="*/ 59 w 80"/>
                  <a:gd name="T27" fmla="*/ 22 h 62"/>
                  <a:gd name="T28" fmla="*/ 60 w 80"/>
                  <a:gd name="T29" fmla="*/ 4 h 62"/>
                  <a:gd name="T30" fmla="*/ 57 w 80"/>
                  <a:gd name="T31" fmla="*/ 9 h 62"/>
                  <a:gd name="T32" fmla="*/ 57 w 80"/>
                  <a:gd name="T33" fmla="*/ 9 h 62"/>
                  <a:gd name="T34" fmla="*/ 57 w 80"/>
                  <a:gd name="T35" fmla="*/ 46 h 62"/>
                  <a:gd name="T36" fmla="*/ 54 w 80"/>
                  <a:gd name="T37" fmla="*/ 24 h 62"/>
                  <a:gd name="T38" fmla="*/ 55 w 80"/>
                  <a:gd name="T39" fmla="*/ 33 h 62"/>
                  <a:gd name="T40" fmla="*/ 54 w 80"/>
                  <a:gd name="T41" fmla="*/ 36 h 62"/>
                  <a:gd name="T42" fmla="*/ 54 w 80"/>
                  <a:gd name="T43" fmla="*/ 36 h 62"/>
                  <a:gd name="T44" fmla="*/ 54 w 80"/>
                  <a:gd name="T45" fmla="*/ 36 h 62"/>
                  <a:gd name="T46" fmla="*/ 54 w 80"/>
                  <a:gd name="T47" fmla="*/ 38 h 62"/>
                  <a:gd name="T48" fmla="*/ 40 w 80"/>
                  <a:gd name="T49" fmla="*/ 23 h 62"/>
                  <a:gd name="T50" fmla="*/ 43 w 80"/>
                  <a:gd name="T51" fmla="*/ 22 h 62"/>
                  <a:gd name="T52" fmla="*/ 46 w 80"/>
                  <a:gd name="T53" fmla="*/ 21 h 62"/>
                  <a:gd name="T54" fmla="*/ 48 w 80"/>
                  <a:gd name="T55" fmla="*/ 20 h 62"/>
                  <a:gd name="T56" fmla="*/ 53 w 80"/>
                  <a:gd name="T57" fmla="*/ 19 h 62"/>
                  <a:gd name="T58" fmla="*/ 40 w 80"/>
                  <a:gd name="T59" fmla="*/ 23 h 62"/>
                  <a:gd name="T60" fmla="*/ 52 w 80"/>
                  <a:gd name="T61" fmla="*/ 45 h 62"/>
                  <a:gd name="T62" fmla="*/ 49 w 80"/>
                  <a:gd name="T63" fmla="*/ 45 h 62"/>
                  <a:gd name="T64" fmla="*/ 49 w 80"/>
                  <a:gd name="T65" fmla="*/ 44 h 62"/>
                  <a:gd name="T66" fmla="*/ 47 w 80"/>
                  <a:gd name="T67" fmla="*/ 29 h 62"/>
                  <a:gd name="T68" fmla="*/ 41 w 80"/>
                  <a:gd name="T69" fmla="*/ 38 h 62"/>
                  <a:gd name="T70" fmla="*/ 41 w 80"/>
                  <a:gd name="T71" fmla="*/ 38 h 62"/>
                  <a:gd name="T72" fmla="*/ 36 w 80"/>
                  <a:gd name="T73" fmla="*/ 42 h 62"/>
                  <a:gd name="T74" fmla="*/ 30 w 80"/>
                  <a:gd name="T75" fmla="*/ 26 h 62"/>
                  <a:gd name="T76" fmla="*/ 31 w 80"/>
                  <a:gd name="T77" fmla="*/ 28 h 62"/>
                  <a:gd name="T78" fmla="*/ 30 w 80"/>
                  <a:gd name="T79" fmla="*/ 26 h 62"/>
                  <a:gd name="T80" fmla="*/ 23 w 80"/>
                  <a:gd name="T81" fmla="*/ 45 h 62"/>
                  <a:gd name="T82" fmla="*/ 27 w 80"/>
                  <a:gd name="T83" fmla="*/ 25 h 62"/>
                  <a:gd name="T84" fmla="*/ 20 w 80"/>
                  <a:gd name="T85" fmla="*/ 45 h 62"/>
                  <a:gd name="T86" fmla="*/ 22 w 80"/>
                  <a:gd name="T87" fmla="*/ 46 h 62"/>
                  <a:gd name="T88" fmla="*/ 20 w 80"/>
                  <a:gd name="T89" fmla="*/ 45 h 62"/>
                  <a:gd name="T90" fmla="*/ 13 w 80"/>
                  <a:gd name="T91" fmla="*/ 47 h 62"/>
                  <a:gd name="T92" fmla="*/ 16 w 80"/>
                  <a:gd name="T93" fmla="*/ 44 h 62"/>
                  <a:gd name="T94" fmla="*/ 9 w 80"/>
                  <a:gd name="T95" fmla="*/ 47 h 62"/>
                  <a:gd name="T96" fmla="*/ 10 w 80"/>
                  <a:gd name="T97" fmla="*/ 44 h 62"/>
                  <a:gd name="T98" fmla="*/ 8 w 80"/>
                  <a:gd name="T99" fmla="*/ 28 h 62"/>
                  <a:gd name="T100" fmla="*/ 9 w 80"/>
                  <a:gd name="T101" fmla="*/ 27 h 62"/>
                  <a:gd name="T102" fmla="*/ 5 w 80"/>
                  <a:gd name="T103" fmla="*/ 39 h 62"/>
                  <a:gd name="T104" fmla="*/ 6 w 80"/>
                  <a:gd name="T105" fmla="*/ 4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0" h="62">
                    <a:moveTo>
                      <a:pt x="71" y="39"/>
                    </a:moveTo>
                    <a:cubicBezTo>
                      <a:pt x="70" y="48"/>
                      <a:pt x="72" y="54"/>
                      <a:pt x="71" y="62"/>
                    </a:cubicBezTo>
                    <a:cubicBezTo>
                      <a:pt x="68" y="61"/>
                      <a:pt x="66" y="62"/>
                      <a:pt x="62" y="62"/>
                    </a:cubicBezTo>
                    <a:cubicBezTo>
                      <a:pt x="61" y="50"/>
                      <a:pt x="46" y="44"/>
                      <a:pt x="34" y="48"/>
                    </a:cubicBezTo>
                    <a:cubicBezTo>
                      <a:pt x="27" y="44"/>
                      <a:pt x="17" y="51"/>
                      <a:pt x="8" y="51"/>
                    </a:cubicBezTo>
                    <a:cubicBezTo>
                      <a:pt x="6" y="50"/>
                      <a:pt x="7" y="47"/>
                      <a:pt x="6" y="45"/>
                    </a:cubicBezTo>
                    <a:cubicBezTo>
                      <a:pt x="5" y="43"/>
                      <a:pt x="1" y="43"/>
                      <a:pt x="0" y="41"/>
                    </a:cubicBezTo>
                    <a:cubicBezTo>
                      <a:pt x="0" y="35"/>
                      <a:pt x="3" y="33"/>
                      <a:pt x="6" y="30"/>
                    </a:cubicBezTo>
                    <a:cubicBezTo>
                      <a:pt x="6" y="27"/>
                      <a:pt x="5" y="24"/>
                      <a:pt x="6" y="22"/>
                    </a:cubicBezTo>
                    <a:cubicBezTo>
                      <a:pt x="20" y="23"/>
                      <a:pt x="44" y="23"/>
                      <a:pt x="52" y="13"/>
                    </a:cubicBezTo>
                    <a:cubicBezTo>
                      <a:pt x="54" y="11"/>
                      <a:pt x="54" y="8"/>
                      <a:pt x="54" y="4"/>
                    </a:cubicBezTo>
                    <a:cubicBezTo>
                      <a:pt x="56" y="2"/>
                      <a:pt x="59" y="2"/>
                      <a:pt x="59" y="0"/>
                    </a:cubicBezTo>
                    <a:cubicBezTo>
                      <a:pt x="62" y="2"/>
                      <a:pt x="66" y="0"/>
                      <a:pt x="70" y="1"/>
                    </a:cubicBezTo>
                    <a:cubicBezTo>
                      <a:pt x="72" y="5"/>
                      <a:pt x="71" y="14"/>
                      <a:pt x="71" y="21"/>
                    </a:cubicBezTo>
                    <a:cubicBezTo>
                      <a:pt x="80" y="22"/>
                      <a:pt x="78" y="37"/>
                      <a:pt x="71" y="39"/>
                    </a:cubicBezTo>
                    <a:close/>
                    <a:moveTo>
                      <a:pt x="71" y="36"/>
                    </a:moveTo>
                    <a:cubicBezTo>
                      <a:pt x="73" y="36"/>
                      <a:pt x="73" y="35"/>
                      <a:pt x="74" y="34"/>
                    </a:cubicBezTo>
                    <a:cubicBezTo>
                      <a:pt x="72" y="34"/>
                      <a:pt x="71" y="35"/>
                      <a:pt x="71" y="36"/>
                    </a:cubicBezTo>
                    <a:close/>
                    <a:moveTo>
                      <a:pt x="69" y="48"/>
                    </a:moveTo>
                    <a:cubicBezTo>
                      <a:pt x="69" y="41"/>
                      <a:pt x="69" y="33"/>
                      <a:pt x="69" y="25"/>
                    </a:cubicBezTo>
                    <a:cubicBezTo>
                      <a:pt x="69" y="18"/>
                      <a:pt x="71" y="9"/>
                      <a:pt x="68" y="3"/>
                    </a:cubicBezTo>
                    <a:cubicBezTo>
                      <a:pt x="67" y="2"/>
                      <a:pt x="64" y="3"/>
                      <a:pt x="64" y="3"/>
                    </a:cubicBezTo>
                    <a:cubicBezTo>
                      <a:pt x="60" y="13"/>
                      <a:pt x="62" y="29"/>
                      <a:pt x="63" y="42"/>
                    </a:cubicBezTo>
                    <a:cubicBezTo>
                      <a:pt x="63" y="49"/>
                      <a:pt x="61" y="58"/>
                      <a:pt x="68" y="59"/>
                    </a:cubicBezTo>
                    <a:cubicBezTo>
                      <a:pt x="70" y="56"/>
                      <a:pt x="69" y="52"/>
                      <a:pt x="69" y="48"/>
                    </a:cubicBezTo>
                    <a:close/>
                    <a:moveTo>
                      <a:pt x="59" y="22"/>
                    </a:moveTo>
                    <a:cubicBezTo>
                      <a:pt x="59" y="28"/>
                      <a:pt x="59" y="38"/>
                      <a:pt x="60" y="45"/>
                    </a:cubicBezTo>
                    <a:cubicBezTo>
                      <a:pt x="61" y="39"/>
                      <a:pt x="60" y="28"/>
                      <a:pt x="59" y="22"/>
                    </a:cubicBezTo>
                    <a:close/>
                    <a:moveTo>
                      <a:pt x="60" y="21"/>
                    </a:moveTo>
                    <a:cubicBezTo>
                      <a:pt x="60" y="14"/>
                      <a:pt x="60" y="10"/>
                      <a:pt x="60" y="4"/>
                    </a:cubicBezTo>
                    <a:cubicBezTo>
                      <a:pt x="59" y="8"/>
                      <a:pt x="58" y="17"/>
                      <a:pt x="60" y="21"/>
                    </a:cubicBezTo>
                    <a:close/>
                    <a:moveTo>
                      <a:pt x="57" y="9"/>
                    </a:moveTo>
                    <a:cubicBezTo>
                      <a:pt x="57" y="8"/>
                      <a:pt x="58" y="7"/>
                      <a:pt x="57" y="7"/>
                    </a:cubicBezTo>
                    <a:cubicBezTo>
                      <a:pt x="58" y="8"/>
                      <a:pt x="56" y="9"/>
                      <a:pt x="57" y="9"/>
                    </a:cubicBezTo>
                    <a:close/>
                    <a:moveTo>
                      <a:pt x="57" y="35"/>
                    </a:moveTo>
                    <a:cubicBezTo>
                      <a:pt x="57" y="38"/>
                      <a:pt x="56" y="44"/>
                      <a:pt x="57" y="46"/>
                    </a:cubicBezTo>
                    <a:cubicBezTo>
                      <a:pt x="57" y="42"/>
                      <a:pt x="58" y="36"/>
                      <a:pt x="57" y="35"/>
                    </a:cubicBezTo>
                    <a:close/>
                    <a:moveTo>
                      <a:pt x="54" y="24"/>
                    </a:moveTo>
                    <a:cubicBezTo>
                      <a:pt x="54" y="24"/>
                      <a:pt x="54" y="24"/>
                      <a:pt x="54" y="24"/>
                    </a:cubicBezTo>
                    <a:close/>
                    <a:moveTo>
                      <a:pt x="55" y="33"/>
                    </a:moveTo>
                    <a:cubicBezTo>
                      <a:pt x="55" y="30"/>
                      <a:pt x="53" y="32"/>
                      <a:pt x="55" y="33"/>
                    </a:cubicBezTo>
                    <a:close/>
                    <a:moveTo>
                      <a:pt x="54" y="36"/>
                    </a:moveTo>
                    <a:cubicBezTo>
                      <a:pt x="55" y="36"/>
                      <a:pt x="55" y="35"/>
                      <a:pt x="54" y="35"/>
                    </a:cubicBezTo>
                    <a:cubicBezTo>
                      <a:pt x="54" y="35"/>
                      <a:pt x="53" y="35"/>
                      <a:pt x="54" y="36"/>
                    </a:cubicBezTo>
                    <a:close/>
                    <a:moveTo>
                      <a:pt x="54" y="36"/>
                    </a:moveTo>
                    <a:cubicBezTo>
                      <a:pt x="54" y="37"/>
                      <a:pt x="54" y="36"/>
                      <a:pt x="54" y="36"/>
                    </a:cubicBezTo>
                    <a:close/>
                    <a:moveTo>
                      <a:pt x="54" y="39"/>
                    </a:moveTo>
                    <a:cubicBezTo>
                      <a:pt x="55" y="39"/>
                      <a:pt x="55" y="38"/>
                      <a:pt x="54" y="38"/>
                    </a:cubicBezTo>
                    <a:cubicBezTo>
                      <a:pt x="54" y="39"/>
                      <a:pt x="53" y="39"/>
                      <a:pt x="54" y="39"/>
                    </a:cubicBezTo>
                    <a:close/>
                    <a:moveTo>
                      <a:pt x="40" y="23"/>
                    </a:moveTo>
                    <a:cubicBezTo>
                      <a:pt x="40" y="25"/>
                      <a:pt x="40" y="24"/>
                      <a:pt x="40" y="25"/>
                    </a:cubicBezTo>
                    <a:cubicBezTo>
                      <a:pt x="41" y="31"/>
                      <a:pt x="40" y="24"/>
                      <a:pt x="43" y="22"/>
                    </a:cubicBezTo>
                    <a:cubicBezTo>
                      <a:pt x="45" y="24"/>
                      <a:pt x="43" y="27"/>
                      <a:pt x="44" y="29"/>
                    </a:cubicBezTo>
                    <a:cubicBezTo>
                      <a:pt x="45" y="27"/>
                      <a:pt x="44" y="22"/>
                      <a:pt x="46" y="21"/>
                    </a:cubicBezTo>
                    <a:cubicBezTo>
                      <a:pt x="47" y="23"/>
                      <a:pt x="47" y="27"/>
                      <a:pt x="46" y="28"/>
                    </a:cubicBezTo>
                    <a:cubicBezTo>
                      <a:pt x="49" y="26"/>
                      <a:pt x="46" y="23"/>
                      <a:pt x="48" y="20"/>
                    </a:cubicBezTo>
                    <a:cubicBezTo>
                      <a:pt x="49" y="19"/>
                      <a:pt x="50" y="20"/>
                      <a:pt x="50" y="20"/>
                    </a:cubicBezTo>
                    <a:cubicBezTo>
                      <a:pt x="51" y="20"/>
                      <a:pt x="51" y="17"/>
                      <a:pt x="53" y="19"/>
                    </a:cubicBezTo>
                    <a:cubicBezTo>
                      <a:pt x="52" y="17"/>
                      <a:pt x="54" y="16"/>
                      <a:pt x="53" y="16"/>
                    </a:cubicBezTo>
                    <a:cubicBezTo>
                      <a:pt x="49" y="18"/>
                      <a:pt x="45" y="21"/>
                      <a:pt x="40" y="23"/>
                    </a:cubicBezTo>
                    <a:close/>
                    <a:moveTo>
                      <a:pt x="52" y="45"/>
                    </a:moveTo>
                    <a:cubicBezTo>
                      <a:pt x="52" y="46"/>
                      <a:pt x="53" y="45"/>
                      <a:pt x="52" y="45"/>
                    </a:cubicBezTo>
                    <a:close/>
                    <a:moveTo>
                      <a:pt x="49" y="44"/>
                    </a:moveTo>
                    <a:cubicBezTo>
                      <a:pt x="49" y="44"/>
                      <a:pt x="49" y="45"/>
                      <a:pt x="49" y="45"/>
                    </a:cubicBezTo>
                    <a:cubicBezTo>
                      <a:pt x="50" y="46"/>
                      <a:pt x="50" y="44"/>
                      <a:pt x="49" y="44"/>
                    </a:cubicBezTo>
                    <a:cubicBezTo>
                      <a:pt x="49" y="44"/>
                      <a:pt x="49" y="44"/>
                      <a:pt x="49" y="44"/>
                    </a:cubicBezTo>
                    <a:close/>
                    <a:moveTo>
                      <a:pt x="47" y="33"/>
                    </a:moveTo>
                    <a:cubicBezTo>
                      <a:pt x="47" y="31"/>
                      <a:pt x="48" y="31"/>
                      <a:pt x="47" y="29"/>
                    </a:cubicBezTo>
                    <a:cubicBezTo>
                      <a:pt x="46" y="31"/>
                      <a:pt x="46" y="39"/>
                      <a:pt x="47" y="33"/>
                    </a:cubicBezTo>
                    <a:close/>
                    <a:moveTo>
                      <a:pt x="41" y="38"/>
                    </a:moveTo>
                    <a:cubicBezTo>
                      <a:pt x="41" y="38"/>
                      <a:pt x="40" y="44"/>
                      <a:pt x="41" y="44"/>
                    </a:cubicBezTo>
                    <a:cubicBezTo>
                      <a:pt x="42" y="42"/>
                      <a:pt x="42" y="38"/>
                      <a:pt x="41" y="38"/>
                    </a:cubicBezTo>
                    <a:close/>
                    <a:moveTo>
                      <a:pt x="35" y="44"/>
                    </a:moveTo>
                    <a:cubicBezTo>
                      <a:pt x="36" y="44"/>
                      <a:pt x="36" y="43"/>
                      <a:pt x="36" y="42"/>
                    </a:cubicBezTo>
                    <a:cubicBezTo>
                      <a:pt x="34" y="42"/>
                      <a:pt x="34" y="44"/>
                      <a:pt x="35" y="44"/>
                    </a:cubicBezTo>
                    <a:close/>
                    <a:moveTo>
                      <a:pt x="30" y="26"/>
                    </a:moveTo>
                    <a:cubicBezTo>
                      <a:pt x="30" y="32"/>
                      <a:pt x="30" y="42"/>
                      <a:pt x="30" y="44"/>
                    </a:cubicBezTo>
                    <a:cubicBezTo>
                      <a:pt x="34" y="42"/>
                      <a:pt x="33" y="31"/>
                      <a:pt x="31" y="28"/>
                    </a:cubicBezTo>
                    <a:cubicBezTo>
                      <a:pt x="32" y="27"/>
                      <a:pt x="33" y="27"/>
                      <a:pt x="33" y="25"/>
                    </a:cubicBezTo>
                    <a:cubicBezTo>
                      <a:pt x="32" y="25"/>
                      <a:pt x="31" y="26"/>
                      <a:pt x="30" y="26"/>
                    </a:cubicBezTo>
                    <a:close/>
                    <a:moveTo>
                      <a:pt x="24" y="25"/>
                    </a:moveTo>
                    <a:cubicBezTo>
                      <a:pt x="23" y="30"/>
                      <a:pt x="23" y="40"/>
                      <a:pt x="23" y="45"/>
                    </a:cubicBezTo>
                    <a:cubicBezTo>
                      <a:pt x="25" y="45"/>
                      <a:pt x="25" y="44"/>
                      <a:pt x="26" y="45"/>
                    </a:cubicBezTo>
                    <a:cubicBezTo>
                      <a:pt x="27" y="40"/>
                      <a:pt x="27" y="32"/>
                      <a:pt x="27" y="25"/>
                    </a:cubicBezTo>
                    <a:cubicBezTo>
                      <a:pt x="26" y="25"/>
                      <a:pt x="25" y="25"/>
                      <a:pt x="24" y="25"/>
                    </a:cubicBezTo>
                    <a:close/>
                    <a:moveTo>
                      <a:pt x="20" y="45"/>
                    </a:moveTo>
                    <a:cubicBezTo>
                      <a:pt x="20" y="45"/>
                      <a:pt x="20" y="46"/>
                      <a:pt x="20" y="46"/>
                    </a:cubicBezTo>
                    <a:cubicBezTo>
                      <a:pt x="21" y="46"/>
                      <a:pt x="21" y="46"/>
                      <a:pt x="22" y="46"/>
                    </a:cubicBezTo>
                    <a:cubicBezTo>
                      <a:pt x="22" y="46"/>
                      <a:pt x="22" y="45"/>
                      <a:pt x="22" y="45"/>
                    </a:cubicBezTo>
                    <a:cubicBezTo>
                      <a:pt x="21" y="45"/>
                      <a:pt x="21" y="45"/>
                      <a:pt x="20" y="45"/>
                    </a:cubicBezTo>
                    <a:close/>
                    <a:moveTo>
                      <a:pt x="16" y="44"/>
                    </a:moveTo>
                    <a:cubicBezTo>
                      <a:pt x="15" y="43"/>
                      <a:pt x="14" y="46"/>
                      <a:pt x="13" y="47"/>
                    </a:cubicBezTo>
                    <a:cubicBezTo>
                      <a:pt x="15" y="47"/>
                      <a:pt x="15" y="47"/>
                      <a:pt x="16" y="47"/>
                    </a:cubicBezTo>
                    <a:cubicBezTo>
                      <a:pt x="16" y="45"/>
                      <a:pt x="17" y="45"/>
                      <a:pt x="16" y="44"/>
                    </a:cubicBezTo>
                    <a:close/>
                    <a:moveTo>
                      <a:pt x="10" y="44"/>
                    </a:moveTo>
                    <a:cubicBezTo>
                      <a:pt x="10" y="45"/>
                      <a:pt x="9" y="46"/>
                      <a:pt x="9" y="47"/>
                    </a:cubicBezTo>
                    <a:cubicBezTo>
                      <a:pt x="10" y="47"/>
                      <a:pt x="10" y="48"/>
                      <a:pt x="11" y="48"/>
                    </a:cubicBezTo>
                    <a:cubicBezTo>
                      <a:pt x="10" y="46"/>
                      <a:pt x="12" y="45"/>
                      <a:pt x="10" y="44"/>
                    </a:cubicBezTo>
                    <a:close/>
                    <a:moveTo>
                      <a:pt x="8" y="27"/>
                    </a:moveTo>
                    <a:cubicBezTo>
                      <a:pt x="8" y="27"/>
                      <a:pt x="8" y="27"/>
                      <a:pt x="8" y="28"/>
                    </a:cubicBezTo>
                    <a:cubicBezTo>
                      <a:pt x="9" y="28"/>
                      <a:pt x="9" y="28"/>
                      <a:pt x="9" y="28"/>
                    </a:cubicBezTo>
                    <a:cubicBezTo>
                      <a:pt x="9" y="27"/>
                      <a:pt x="9" y="27"/>
                      <a:pt x="9" y="27"/>
                    </a:cubicBezTo>
                    <a:cubicBezTo>
                      <a:pt x="9" y="27"/>
                      <a:pt x="9" y="27"/>
                      <a:pt x="8" y="27"/>
                    </a:cubicBezTo>
                    <a:close/>
                    <a:moveTo>
                      <a:pt x="5" y="39"/>
                    </a:moveTo>
                    <a:cubicBezTo>
                      <a:pt x="4" y="39"/>
                      <a:pt x="4" y="40"/>
                      <a:pt x="4" y="40"/>
                    </a:cubicBezTo>
                    <a:cubicBezTo>
                      <a:pt x="4" y="41"/>
                      <a:pt x="4" y="41"/>
                      <a:pt x="6" y="41"/>
                    </a:cubicBezTo>
                    <a:cubicBezTo>
                      <a:pt x="6" y="40"/>
                      <a:pt x="5" y="40"/>
                      <a:pt x="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grpSp>
      </p:grpSp>
      <p:grpSp>
        <p:nvGrpSpPr>
          <p:cNvPr id="42" name="Group 41">
            <a:extLst>
              <a:ext uri="{FF2B5EF4-FFF2-40B4-BE49-F238E27FC236}">
                <a16:creationId xmlns:a16="http://schemas.microsoft.com/office/drawing/2014/main" id="{2440848F-002A-4C4B-AE2C-1C83E04291A0}"/>
              </a:ext>
            </a:extLst>
          </p:cNvPr>
          <p:cNvGrpSpPr/>
          <p:nvPr/>
        </p:nvGrpSpPr>
        <p:grpSpPr>
          <a:xfrm>
            <a:off x="879657" y="3595836"/>
            <a:ext cx="457200" cy="457200"/>
            <a:chOff x="5510278" y="2582947"/>
            <a:chExt cx="1171444" cy="1224343"/>
          </a:xfrm>
        </p:grpSpPr>
        <p:grpSp>
          <p:nvGrpSpPr>
            <p:cNvPr id="43" name="Group 42">
              <a:extLst>
                <a:ext uri="{FF2B5EF4-FFF2-40B4-BE49-F238E27FC236}">
                  <a16:creationId xmlns:a16="http://schemas.microsoft.com/office/drawing/2014/main" id="{B1FFC6DE-86A4-4ACF-8206-36DCBFC957BB}"/>
                </a:ext>
              </a:extLst>
            </p:cNvPr>
            <p:cNvGrpSpPr/>
            <p:nvPr/>
          </p:nvGrpSpPr>
          <p:grpSpPr>
            <a:xfrm>
              <a:off x="5510278" y="2582947"/>
              <a:ext cx="1171444" cy="1224343"/>
              <a:chOff x="3467100" y="1822704"/>
              <a:chExt cx="1417447" cy="1481454"/>
            </a:xfrm>
          </p:grpSpPr>
          <p:sp>
            <p:nvSpPr>
              <p:cNvPr id="128" name="object 17">
                <a:extLst>
                  <a:ext uri="{FF2B5EF4-FFF2-40B4-BE49-F238E27FC236}">
                    <a16:creationId xmlns:a16="http://schemas.microsoft.com/office/drawing/2014/main" id="{9CA9116F-E3BD-433F-B5A0-003C0D03D200}"/>
                  </a:ext>
                </a:extLst>
              </p:cNvPr>
              <p:cNvSpPr/>
              <p:nvPr/>
            </p:nvSpPr>
            <p:spPr>
              <a:xfrm>
                <a:off x="3550285" y="1898903"/>
                <a:ext cx="1259840" cy="1405255"/>
              </a:xfrm>
              <a:custGeom>
                <a:avLst/>
                <a:gdLst/>
                <a:ahLst/>
                <a:cxnLst/>
                <a:rect l="l" t="t" r="r" b="b"/>
                <a:pathLst>
                  <a:path w="1259839" h="1405254">
                    <a:moveTo>
                      <a:pt x="556132" y="0"/>
                    </a:moveTo>
                    <a:lnTo>
                      <a:pt x="604293" y="1620"/>
                    </a:lnTo>
                    <a:lnTo>
                      <a:pt x="651582" y="6414"/>
                    </a:lnTo>
                    <a:lnTo>
                      <a:pt x="697894" y="14274"/>
                    </a:lnTo>
                    <a:lnTo>
                      <a:pt x="743124" y="25098"/>
                    </a:lnTo>
                    <a:lnTo>
                      <a:pt x="787169" y="38780"/>
                    </a:lnTo>
                    <a:lnTo>
                      <a:pt x="829923" y="55215"/>
                    </a:lnTo>
                    <a:lnTo>
                      <a:pt x="871281" y="74299"/>
                    </a:lnTo>
                    <a:lnTo>
                      <a:pt x="911140" y="95927"/>
                    </a:lnTo>
                    <a:lnTo>
                      <a:pt x="949394" y="119994"/>
                    </a:lnTo>
                    <a:lnTo>
                      <a:pt x="985938" y="146397"/>
                    </a:lnTo>
                    <a:lnTo>
                      <a:pt x="1020669" y="175029"/>
                    </a:lnTo>
                    <a:lnTo>
                      <a:pt x="1053480" y="205787"/>
                    </a:lnTo>
                    <a:lnTo>
                      <a:pt x="1084269" y="238566"/>
                    </a:lnTo>
                    <a:lnTo>
                      <a:pt x="1112929" y="273261"/>
                    </a:lnTo>
                    <a:lnTo>
                      <a:pt x="1139356" y="309767"/>
                    </a:lnTo>
                    <a:lnTo>
                      <a:pt x="1163447" y="347980"/>
                    </a:lnTo>
                    <a:lnTo>
                      <a:pt x="1185094" y="387794"/>
                    </a:lnTo>
                    <a:lnTo>
                      <a:pt x="1204196" y="429107"/>
                    </a:lnTo>
                    <a:lnTo>
                      <a:pt x="1220645" y="471812"/>
                    </a:lnTo>
                    <a:lnTo>
                      <a:pt x="1234339" y="515805"/>
                    </a:lnTo>
                    <a:lnTo>
                      <a:pt x="1245172" y="560981"/>
                    </a:lnTo>
                    <a:lnTo>
                      <a:pt x="1253039" y="607236"/>
                    </a:lnTo>
                    <a:lnTo>
                      <a:pt x="1257836" y="654465"/>
                    </a:lnTo>
                    <a:lnTo>
                      <a:pt x="1259459" y="702563"/>
                    </a:lnTo>
                    <a:lnTo>
                      <a:pt x="1257836" y="750662"/>
                    </a:lnTo>
                    <a:lnTo>
                      <a:pt x="1253039" y="797891"/>
                    </a:lnTo>
                    <a:lnTo>
                      <a:pt x="1245172" y="844146"/>
                    </a:lnTo>
                    <a:lnTo>
                      <a:pt x="1234339" y="889322"/>
                    </a:lnTo>
                    <a:lnTo>
                      <a:pt x="1220645" y="933315"/>
                    </a:lnTo>
                    <a:lnTo>
                      <a:pt x="1204196" y="976020"/>
                    </a:lnTo>
                    <a:lnTo>
                      <a:pt x="1185094" y="1017333"/>
                    </a:lnTo>
                    <a:lnTo>
                      <a:pt x="1163447" y="1057147"/>
                    </a:lnTo>
                    <a:lnTo>
                      <a:pt x="1139356" y="1095360"/>
                    </a:lnTo>
                    <a:lnTo>
                      <a:pt x="1112929" y="1131866"/>
                    </a:lnTo>
                    <a:lnTo>
                      <a:pt x="1084269" y="1166561"/>
                    </a:lnTo>
                    <a:lnTo>
                      <a:pt x="1053480" y="1199340"/>
                    </a:lnTo>
                    <a:lnTo>
                      <a:pt x="1020669" y="1230098"/>
                    </a:lnTo>
                    <a:lnTo>
                      <a:pt x="985938" y="1258730"/>
                    </a:lnTo>
                    <a:lnTo>
                      <a:pt x="949394" y="1285133"/>
                    </a:lnTo>
                    <a:lnTo>
                      <a:pt x="911140" y="1309200"/>
                    </a:lnTo>
                    <a:lnTo>
                      <a:pt x="871281" y="1330828"/>
                    </a:lnTo>
                    <a:lnTo>
                      <a:pt x="829923" y="1349912"/>
                    </a:lnTo>
                    <a:lnTo>
                      <a:pt x="787169" y="1366347"/>
                    </a:lnTo>
                    <a:lnTo>
                      <a:pt x="743124" y="1380029"/>
                    </a:lnTo>
                    <a:lnTo>
                      <a:pt x="697894" y="1390853"/>
                    </a:lnTo>
                    <a:lnTo>
                      <a:pt x="651582" y="1398713"/>
                    </a:lnTo>
                    <a:lnTo>
                      <a:pt x="604293" y="1403507"/>
                    </a:lnTo>
                    <a:lnTo>
                      <a:pt x="556132" y="1405128"/>
                    </a:lnTo>
                    <a:lnTo>
                      <a:pt x="506172" y="1403355"/>
                    </a:lnTo>
                    <a:lnTo>
                      <a:pt x="456808" y="1398092"/>
                    </a:lnTo>
                    <a:lnTo>
                      <a:pt x="408205" y="1389418"/>
                    </a:lnTo>
                    <a:lnTo>
                      <a:pt x="360525" y="1377414"/>
                    </a:lnTo>
                    <a:lnTo>
                      <a:pt x="313933" y="1362159"/>
                    </a:lnTo>
                    <a:lnTo>
                      <a:pt x="268593" y="1343733"/>
                    </a:lnTo>
                    <a:lnTo>
                      <a:pt x="224667" y="1322217"/>
                    </a:lnTo>
                    <a:lnTo>
                      <a:pt x="182321" y="1297691"/>
                    </a:lnTo>
                    <a:lnTo>
                      <a:pt x="141717" y="1270235"/>
                    </a:lnTo>
                    <a:lnTo>
                      <a:pt x="103019" y="1239929"/>
                    </a:lnTo>
                    <a:lnTo>
                      <a:pt x="66391" y="1206853"/>
                    </a:lnTo>
                    <a:lnTo>
                      <a:pt x="31997" y="1171088"/>
                    </a:lnTo>
                    <a:lnTo>
                      <a:pt x="0" y="1132713"/>
                    </a:lnTo>
                  </a:path>
                </a:pathLst>
              </a:custGeom>
              <a:ln w="15240">
                <a:solidFill>
                  <a:srgbClr val="FABB0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srgbClr val="5C5C5C"/>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29" name="object 18">
                <a:extLst>
                  <a:ext uri="{FF2B5EF4-FFF2-40B4-BE49-F238E27FC236}">
                    <a16:creationId xmlns:a16="http://schemas.microsoft.com/office/drawing/2014/main" id="{36966D9D-2AE6-4A40-B6C0-75DF53801798}"/>
                  </a:ext>
                </a:extLst>
              </p:cNvPr>
              <p:cNvSpPr/>
              <p:nvPr/>
            </p:nvSpPr>
            <p:spPr>
              <a:xfrm>
                <a:off x="3467100" y="1962911"/>
                <a:ext cx="1278890" cy="1277620"/>
              </a:xfrm>
              <a:custGeom>
                <a:avLst/>
                <a:gdLst/>
                <a:ahLst/>
                <a:cxnLst/>
                <a:rect l="l" t="t" r="r" b="b"/>
                <a:pathLst>
                  <a:path w="1278889" h="1277620">
                    <a:moveTo>
                      <a:pt x="639317" y="0"/>
                    </a:moveTo>
                    <a:lnTo>
                      <a:pt x="687027" y="1751"/>
                    </a:lnTo>
                    <a:lnTo>
                      <a:pt x="733785" y="6923"/>
                    </a:lnTo>
                    <a:lnTo>
                      <a:pt x="779468" y="15392"/>
                    </a:lnTo>
                    <a:lnTo>
                      <a:pt x="823952" y="27034"/>
                    </a:lnTo>
                    <a:lnTo>
                      <a:pt x="867112" y="41727"/>
                    </a:lnTo>
                    <a:lnTo>
                      <a:pt x="908827" y="59346"/>
                    </a:lnTo>
                    <a:lnTo>
                      <a:pt x="948971" y="79769"/>
                    </a:lnTo>
                    <a:lnTo>
                      <a:pt x="987422" y="102871"/>
                    </a:lnTo>
                    <a:lnTo>
                      <a:pt x="1024055" y="128530"/>
                    </a:lnTo>
                    <a:lnTo>
                      <a:pt x="1058747" y="156622"/>
                    </a:lnTo>
                    <a:lnTo>
                      <a:pt x="1091374" y="187023"/>
                    </a:lnTo>
                    <a:lnTo>
                      <a:pt x="1121813" y="219610"/>
                    </a:lnTo>
                    <a:lnTo>
                      <a:pt x="1149940" y="254260"/>
                    </a:lnTo>
                    <a:lnTo>
                      <a:pt x="1175631" y="290849"/>
                    </a:lnTo>
                    <a:lnTo>
                      <a:pt x="1198763" y="329253"/>
                    </a:lnTo>
                    <a:lnTo>
                      <a:pt x="1219212" y="369350"/>
                    </a:lnTo>
                    <a:lnTo>
                      <a:pt x="1236854" y="411016"/>
                    </a:lnTo>
                    <a:lnTo>
                      <a:pt x="1251565" y="454127"/>
                    </a:lnTo>
                    <a:lnTo>
                      <a:pt x="1263223" y="498560"/>
                    </a:lnTo>
                    <a:lnTo>
                      <a:pt x="1271703" y="544191"/>
                    </a:lnTo>
                    <a:lnTo>
                      <a:pt x="1276882" y="590898"/>
                    </a:lnTo>
                    <a:lnTo>
                      <a:pt x="1278636" y="638555"/>
                    </a:lnTo>
                    <a:lnTo>
                      <a:pt x="1276882" y="686213"/>
                    </a:lnTo>
                    <a:lnTo>
                      <a:pt x="1271703" y="732920"/>
                    </a:lnTo>
                    <a:lnTo>
                      <a:pt x="1263223" y="778551"/>
                    </a:lnTo>
                    <a:lnTo>
                      <a:pt x="1251565" y="822984"/>
                    </a:lnTo>
                    <a:lnTo>
                      <a:pt x="1236854" y="866095"/>
                    </a:lnTo>
                    <a:lnTo>
                      <a:pt x="1219212" y="907761"/>
                    </a:lnTo>
                    <a:lnTo>
                      <a:pt x="1198763" y="947858"/>
                    </a:lnTo>
                    <a:lnTo>
                      <a:pt x="1175631" y="986262"/>
                    </a:lnTo>
                    <a:lnTo>
                      <a:pt x="1149940" y="1022851"/>
                    </a:lnTo>
                    <a:lnTo>
                      <a:pt x="1121813" y="1057501"/>
                    </a:lnTo>
                    <a:lnTo>
                      <a:pt x="1091374" y="1090088"/>
                    </a:lnTo>
                    <a:lnTo>
                      <a:pt x="1058747" y="1120489"/>
                    </a:lnTo>
                    <a:lnTo>
                      <a:pt x="1024055" y="1148581"/>
                    </a:lnTo>
                    <a:lnTo>
                      <a:pt x="987422" y="1174240"/>
                    </a:lnTo>
                    <a:lnTo>
                      <a:pt x="948971" y="1197342"/>
                    </a:lnTo>
                    <a:lnTo>
                      <a:pt x="908827" y="1217765"/>
                    </a:lnTo>
                    <a:lnTo>
                      <a:pt x="867112" y="1235384"/>
                    </a:lnTo>
                    <a:lnTo>
                      <a:pt x="823952" y="1250077"/>
                    </a:lnTo>
                    <a:lnTo>
                      <a:pt x="779468" y="1261719"/>
                    </a:lnTo>
                    <a:lnTo>
                      <a:pt x="733785" y="1270188"/>
                    </a:lnTo>
                    <a:lnTo>
                      <a:pt x="687027" y="1275360"/>
                    </a:lnTo>
                    <a:lnTo>
                      <a:pt x="639317" y="1277112"/>
                    </a:lnTo>
                    <a:lnTo>
                      <a:pt x="591608" y="1275360"/>
                    </a:lnTo>
                    <a:lnTo>
                      <a:pt x="544850" y="1270188"/>
                    </a:lnTo>
                    <a:lnTo>
                      <a:pt x="499167" y="1261719"/>
                    </a:lnTo>
                    <a:lnTo>
                      <a:pt x="454683" y="1250077"/>
                    </a:lnTo>
                    <a:lnTo>
                      <a:pt x="411523" y="1235384"/>
                    </a:lnTo>
                    <a:lnTo>
                      <a:pt x="369808" y="1217765"/>
                    </a:lnTo>
                    <a:lnTo>
                      <a:pt x="329664" y="1197342"/>
                    </a:lnTo>
                    <a:lnTo>
                      <a:pt x="291213" y="1174240"/>
                    </a:lnTo>
                    <a:lnTo>
                      <a:pt x="254580" y="1148581"/>
                    </a:lnTo>
                    <a:lnTo>
                      <a:pt x="219888" y="1120489"/>
                    </a:lnTo>
                    <a:lnTo>
                      <a:pt x="187261" y="1090088"/>
                    </a:lnTo>
                    <a:lnTo>
                      <a:pt x="156822" y="1057501"/>
                    </a:lnTo>
                    <a:lnTo>
                      <a:pt x="128695" y="1022851"/>
                    </a:lnTo>
                    <a:lnTo>
                      <a:pt x="103004" y="986262"/>
                    </a:lnTo>
                    <a:lnTo>
                      <a:pt x="79872" y="947858"/>
                    </a:lnTo>
                    <a:lnTo>
                      <a:pt x="59423" y="907761"/>
                    </a:lnTo>
                    <a:lnTo>
                      <a:pt x="41781" y="866095"/>
                    </a:lnTo>
                    <a:lnTo>
                      <a:pt x="27070" y="822984"/>
                    </a:lnTo>
                    <a:lnTo>
                      <a:pt x="15412" y="778551"/>
                    </a:lnTo>
                    <a:lnTo>
                      <a:pt x="6932" y="732920"/>
                    </a:lnTo>
                    <a:lnTo>
                      <a:pt x="1753" y="686213"/>
                    </a:lnTo>
                    <a:lnTo>
                      <a:pt x="0" y="638555"/>
                    </a:lnTo>
                    <a:lnTo>
                      <a:pt x="2217" y="585401"/>
                    </a:lnTo>
                    <a:lnTo>
                      <a:pt x="8812" y="532886"/>
                    </a:lnTo>
                    <a:lnTo>
                      <a:pt x="19696" y="481266"/>
                    </a:lnTo>
                    <a:lnTo>
                      <a:pt x="34782" y="430799"/>
                    </a:lnTo>
                    <a:lnTo>
                      <a:pt x="53981" y="381744"/>
                    </a:lnTo>
                    <a:lnTo>
                      <a:pt x="77206" y="334357"/>
                    </a:lnTo>
                    <a:lnTo>
                      <a:pt x="104368" y="288895"/>
                    </a:lnTo>
                    <a:lnTo>
                      <a:pt x="135382" y="245617"/>
                    </a:lnTo>
                  </a:path>
                </a:pathLst>
              </a:custGeom>
              <a:ln w="15240">
                <a:solidFill>
                  <a:srgbClr val="FABB0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srgbClr val="5C5C5C"/>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30" name="object 19">
                <a:extLst>
                  <a:ext uri="{FF2B5EF4-FFF2-40B4-BE49-F238E27FC236}">
                    <a16:creationId xmlns:a16="http://schemas.microsoft.com/office/drawing/2014/main" id="{7552DAEB-286E-44E5-B2A1-FEA9589948EC}"/>
                  </a:ext>
                </a:extLst>
              </p:cNvPr>
              <p:cNvSpPr/>
              <p:nvPr/>
            </p:nvSpPr>
            <p:spPr>
              <a:xfrm>
                <a:off x="4111752" y="1822704"/>
                <a:ext cx="772795" cy="1082675"/>
              </a:xfrm>
              <a:custGeom>
                <a:avLst/>
                <a:gdLst/>
                <a:ahLst/>
                <a:cxnLst/>
                <a:rect l="l" t="t" r="r" b="b"/>
                <a:pathLst>
                  <a:path w="772795" h="1082675">
                    <a:moveTo>
                      <a:pt x="0" y="0"/>
                    </a:moveTo>
                    <a:lnTo>
                      <a:pt x="48863" y="1521"/>
                    </a:lnTo>
                    <a:lnTo>
                      <a:pt x="96919" y="6026"/>
                    </a:lnTo>
                    <a:lnTo>
                      <a:pt x="144077" y="13424"/>
                    </a:lnTo>
                    <a:lnTo>
                      <a:pt x="190246" y="23624"/>
                    </a:lnTo>
                    <a:lnTo>
                      <a:pt x="235337" y="36535"/>
                    </a:lnTo>
                    <a:lnTo>
                      <a:pt x="279258" y="52067"/>
                    </a:lnTo>
                    <a:lnTo>
                      <a:pt x="321919" y="70128"/>
                    </a:lnTo>
                    <a:lnTo>
                      <a:pt x="363229" y="90629"/>
                    </a:lnTo>
                    <a:lnTo>
                      <a:pt x="403098" y="113479"/>
                    </a:lnTo>
                    <a:lnTo>
                      <a:pt x="441436" y="138587"/>
                    </a:lnTo>
                    <a:lnTo>
                      <a:pt x="478151" y="165862"/>
                    </a:lnTo>
                    <a:lnTo>
                      <a:pt x="513154" y="195214"/>
                    </a:lnTo>
                    <a:lnTo>
                      <a:pt x="546354" y="226552"/>
                    </a:lnTo>
                    <a:lnTo>
                      <a:pt x="577659" y="259785"/>
                    </a:lnTo>
                    <a:lnTo>
                      <a:pt x="606981" y="294823"/>
                    </a:lnTo>
                    <a:lnTo>
                      <a:pt x="634228" y="331575"/>
                    </a:lnTo>
                    <a:lnTo>
                      <a:pt x="659309" y="369951"/>
                    </a:lnTo>
                    <a:lnTo>
                      <a:pt x="682135" y="409859"/>
                    </a:lnTo>
                    <a:lnTo>
                      <a:pt x="702614" y="451210"/>
                    </a:lnTo>
                    <a:lnTo>
                      <a:pt x="720657" y="493912"/>
                    </a:lnTo>
                    <a:lnTo>
                      <a:pt x="736172" y="537875"/>
                    </a:lnTo>
                    <a:lnTo>
                      <a:pt x="749069" y="583008"/>
                    </a:lnTo>
                    <a:lnTo>
                      <a:pt x="759257" y="629221"/>
                    </a:lnTo>
                    <a:lnTo>
                      <a:pt x="766647" y="676422"/>
                    </a:lnTo>
                    <a:lnTo>
                      <a:pt x="771147" y="724522"/>
                    </a:lnTo>
                    <a:lnTo>
                      <a:pt x="772668" y="773430"/>
                    </a:lnTo>
                    <a:lnTo>
                      <a:pt x="770853" y="826453"/>
                    </a:lnTo>
                    <a:lnTo>
                      <a:pt x="765433" y="879103"/>
                    </a:lnTo>
                    <a:lnTo>
                      <a:pt x="756443" y="931195"/>
                    </a:lnTo>
                    <a:lnTo>
                      <a:pt x="743918" y="982547"/>
                    </a:lnTo>
                    <a:lnTo>
                      <a:pt x="727894" y="1032974"/>
                    </a:lnTo>
                    <a:lnTo>
                      <a:pt x="708406" y="1082294"/>
                    </a:lnTo>
                  </a:path>
                </a:pathLst>
              </a:custGeom>
              <a:ln w="15240">
                <a:solidFill>
                  <a:srgbClr val="FABB0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srgbClr val="5C5C5C"/>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31" name="object 40">
                <a:extLst>
                  <a:ext uri="{FF2B5EF4-FFF2-40B4-BE49-F238E27FC236}">
                    <a16:creationId xmlns:a16="http://schemas.microsoft.com/office/drawing/2014/main" id="{8AF23F6E-7EAF-4A87-924D-5CE8573AE6E8}"/>
                  </a:ext>
                </a:extLst>
              </p:cNvPr>
              <p:cNvSpPr/>
              <p:nvPr/>
            </p:nvSpPr>
            <p:spPr>
              <a:xfrm>
                <a:off x="3547109" y="2032254"/>
                <a:ext cx="1130935" cy="1130935"/>
              </a:xfrm>
              <a:custGeom>
                <a:avLst/>
                <a:gdLst/>
                <a:ahLst/>
                <a:cxnLst/>
                <a:rect l="l" t="t" r="r" b="b"/>
                <a:pathLst>
                  <a:path w="1130935" h="1130935">
                    <a:moveTo>
                      <a:pt x="565403" y="0"/>
                    </a:moveTo>
                    <a:lnTo>
                      <a:pt x="516614" y="2075"/>
                    </a:lnTo>
                    <a:lnTo>
                      <a:pt x="468978" y="8187"/>
                    </a:lnTo>
                    <a:lnTo>
                      <a:pt x="422665" y="18167"/>
                    </a:lnTo>
                    <a:lnTo>
                      <a:pt x="377844" y="31845"/>
                    </a:lnTo>
                    <a:lnTo>
                      <a:pt x="334686" y="49051"/>
                    </a:lnTo>
                    <a:lnTo>
                      <a:pt x="293360" y="69615"/>
                    </a:lnTo>
                    <a:lnTo>
                      <a:pt x="254034" y="93369"/>
                    </a:lnTo>
                    <a:lnTo>
                      <a:pt x="216881" y="120142"/>
                    </a:lnTo>
                    <a:lnTo>
                      <a:pt x="182067" y="149765"/>
                    </a:lnTo>
                    <a:lnTo>
                      <a:pt x="149765" y="182067"/>
                    </a:lnTo>
                    <a:lnTo>
                      <a:pt x="120142" y="216881"/>
                    </a:lnTo>
                    <a:lnTo>
                      <a:pt x="93369" y="254034"/>
                    </a:lnTo>
                    <a:lnTo>
                      <a:pt x="69615" y="293360"/>
                    </a:lnTo>
                    <a:lnTo>
                      <a:pt x="49051" y="334686"/>
                    </a:lnTo>
                    <a:lnTo>
                      <a:pt x="31845" y="377844"/>
                    </a:lnTo>
                    <a:lnTo>
                      <a:pt x="18167" y="422665"/>
                    </a:lnTo>
                    <a:lnTo>
                      <a:pt x="8187" y="468978"/>
                    </a:lnTo>
                    <a:lnTo>
                      <a:pt x="2075" y="516614"/>
                    </a:lnTo>
                    <a:lnTo>
                      <a:pt x="0" y="565404"/>
                    </a:lnTo>
                    <a:lnTo>
                      <a:pt x="2075" y="614193"/>
                    </a:lnTo>
                    <a:lnTo>
                      <a:pt x="8187" y="661829"/>
                    </a:lnTo>
                    <a:lnTo>
                      <a:pt x="18167" y="708142"/>
                    </a:lnTo>
                    <a:lnTo>
                      <a:pt x="31845" y="752963"/>
                    </a:lnTo>
                    <a:lnTo>
                      <a:pt x="49051" y="796121"/>
                    </a:lnTo>
                    <a:lnTo>
                      <a:pt x="69615" y="837447"/>
                    </a:lnTo>
                    <a:lnTo>
                      <a:pt x="93369" y="876773"/>
                    </a:lnTo>
                    <a:lnTo>
                      <a:pt x="120142" y="913926"/>
                    </a:lnTo>
                    <a:lnTo>
                      <a:pt x="149765" y="948740"/>
                    </a:lnTo>
                    <a:lnTo>
                      <a:pt x="182067" y="981042"/>
                    </a:lnTo>
                    <a:lnTo>
                      <a:pt x="216881" y="1010665"/>
                    </a:lnTo>
                    <a:lnTo>
                      <a:pt x="254034" y="1037438"/>
                    </a:lnTo>
                    <a:lnTo>
                      <a:pt x="293360" y="1061192"/>
                    </a:lnTo>
                    <a:lnTo>
                      <a:pt x="334686" y="1081756"/>
                    </a:lnTo>
                    <a:lnTo>
                      <a:pt x="377844" y="1098962"/>
                    </a:lnTo>
                    <a:lnTo>
                      <a:pt x="422665" y="1112640"/>
                    </a:lnTo>
                    <a:lnTo>
                      <a:pt x="468978" y="1122620"/>
                    </a:lnTo>
                    <a:lnTo>
                      <a:pt x="516614" y="1128732"/>
                    </a:lnTo>
                    <a:lnTo>
                      <a:pt x="565403" y="1130808"/>
                    </a:lnTo>
                    <a:lnTo>
                      <a:pt x="614193" y="1128732"/>
                    </a:lnTo>
                    <a:lnTo>
                      <a:pt x="661829" y="1122620"/>
                    </a:lnTo>
                    <a:lnTo>
                      <a:pt x="708142" y="1112640"/>
                    </a:lnTo>
                    <a:lnTo>
                      <a:pt x="752963" y="1098962"/>
                    </a:lnTo>
                    <a:lnTo>
                      <a:pt x="796121" y="1081756"/>
                    </a:lnTo>
                    <a:lnTo>
                      <a:pt x="837447" y="1061192"/>
                    </a:lnTo>
                    <a:lnTo>
                      <a:pt x="876773" y="1037438"/>
                    </a:lnTo>
                    <a:lnTo>
                      <a:pt x="913926" y="1010665"/>
                    </a:lnTo>
                    <a:lnTo>
                      <a:pt x="948740" y="981042"/>
                    </a:lnTo>
                    <a:lnTo>
                      <a:pt x="981042" y="948740"/>
                    </a:lnTo>
                    <a:lnTo>
                      <a:pt x="1010665" y="913926"/>
                    </a:lnTo>
                    <a:lnTo>
                      <a:pt x="1037438" y="876773"/>
                    </a:lnTo>
                    <a:lnTo>
                      <a:pt x="1061192" y="837447"/>
                    </a:lnTo>
                    <a:lnTo>
                      <a:pt x="1081756" y="796121"/>
                    </a:lnTo>
                    <a:lnTo>
                      <a:pt x="1098962" y="752963"/>
                    </a:lnTo>
                    <a:lnTo>
                      <a:pt x="1112640" y="708142"/>
                    </a:lnTo>
                    <a:lnTo>
                      <a:pt x="1122620" y="661829"/>
                    </a:lnTo>
                    <a:lnTo>
                      <a:pt x="1128732" y="614193"/>
                    </a:lnTo>
                    <a:lnTo>
                      <a:pt x="1130807" y="565404"/>
                    </a:lnTo>
                    <a:lnTo>
                      <a:pt x="1128732" y="516614"/>
                    </a:lnTo>
                    <a:lnTo>
                      <a:pt x="1122620" y="468978"/>
                    </a:lnTo>
                    <a:lnTo>
                      <a:pt x="1112640" y="422665"/>
                    </a:lnTo>
                    <a:lnTo>
                      <a:pt x="1098962" y="377844"/>
                    </a:lnTo>
                    <a:lnTo>
                      <a:pt x="1081756" y="334686"/>
                    </a:lnTo>
                    <a:lnTo>
                      <a:pt x="1061192" y="293360"/>
                    </a:lnTo>
                    <a:lnTo>
                      <a:pt x="1037438" y="254034"/>
                    </a:lnTo>
                    <a:lnTo>
                      <a:pt x="1010665" y="216881"/>
                    </a:lnTo>
                    <a:lnTo>
                      <a:pt x="981042" y="182067"/>
                    </a:lnTo>
                    <a:lnTo>
                      <a:pt x="948740" y="149765"/>
                    </a:lnTo>
                    <a:lnTo>
                      <a:pt x="913926" y="120142"/>
                    </a:lnTo>
                    <a:lnTo>
                      <a:pt x="876773" y="93369"/>
                    </a:lnTo>
                    <a:lnTo>
                      <a:pt x="837447" y="69615"/>
                    </a:lnTo>
                    <a:lnTo>
                      <a:pt x="796121" y="49051"/>
                    </a:lnTo>
                    <a:lnTo>
                      <a:pt x="752963" y="31845"/>
                    </a:lnTo>
                    <a:lnTo>
                      <a:pt x="708142" y="18167"/>
                    </a:lnTo>
                    <a:lnTo>
                      <a:pt x="661829" y="8187"/>
                    </a:lnTo>
                    <a:lnTo>
                      <a:pt x="614193" y="2075"/>
                    </a:lnTo>
                    <a:lnTo>
                      <a:pt x="565403" y="0"/>
                    </a:lnTo>
                    <a:close/>
                  </a:path>
                </a:pathLst>
              </a:custGeom>
              <a:solidFill>
                <a:srgbClr val="FFFFFF"/>
              </a:solidFill>
              <a:ln>
                <a:solidFill>
                  <a:srgbClr val="014AA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srgbClr val="5C5C5C"/>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32" name="object 41">
                <a:extLst>
                  <a:ext uri="{FF2B5EF4-FFF2-40B4-BE49-F238E27FC236}">
                    <a16:creationId xmlns:a16="http://schemas.microsoft.com/office/drawing/2014/main" id="{493F7F3B-6C88-4113-B33E-DCEA5D2CA0F5}"/>
                  </a:ext>
                </a:extLst>
              </p:cNvPr>
              <p:cNvSpPr/>
              <p:nvPr/>
            </p:nvSpPr>
            <p:spPr>
              <a:xfrm>
                <a:off x="3547109" y="2032254"/>
                <a:ext cx="1130935" cy="1130935"/>
              </a:xfrm>
              <a:custGeom>
                <a:avLst/>
                <a:gdLst/>
                <a:ahLst/>
                <a:cxnLst/>
                <a:rect l="l" t="t" r="r" b="b"/>
                <a:pathLst>
                  <a:path w="1130935" h="1130935">
                    <a:moveTo>
                      <a:pt x="0" y="565404"/>
                    </a:moveTo>
                    <a:lnTo>
                      <a:pt x="2075" y="516614"/>
                    </a:lnTo>
                    <a:lnTo>
                      <a:pt x="8187" y="468978"/>
                    </a:lnTo>
                    <a:lnTo>
                      <a:pt x="18167" y="422665"/>
                    </a:lnTo>
                    <a:lnTo>
                      <a:pt x="31845" y="377844"/>
                    </a:lnTo>
                    <a:lnTo>
                      <a:pt x="49051" y="334686"/>
                    </a:lnTo>
                    <a:lnTo>
                      <a:pt x="69615" y="293360"/>
                    </a:lnTo>
                    <a:lnTo>
                      <a:pt x="93369" y="254034"/>
                    </a:lnTo>
                    <a:lnTo>
                      <a:pt x="120142" y="216881"/>
                    </a:lnTo>
                    <a:lnTo>
                      <a:pt x="149765" y="182067"/>
                    </a:lnTo>
                    <a:lnTo>
                      <a:pt x="182067" y="149765"/>
                    </a:lnTo>
                    <a:lnTo>
                      <a:pt x="216881" y="120142"/>
                    </a:lnTo>
                    <a:lnTo>
                      <a:pt x="254034" y="93369"/>
                    </a:lnTo>
                    <a:lnTo>
                      <a:pt x="293360" y="69615"/>
                    </a:lnTo>
                    <a:lnTo>
                      <a:pt x="334686" y="49051"/>
                    </a:lnTo>
                    <a:lnTo>
                      <a:pt x="377844" y="31845"/>
                    </a:lnTo>
                    <a:lnTo>
                      <a:pt x="422665" y="18167"/>
                    </a:lnTo>
                    <a:lnTo>
                      <a:pt x="468978" y="8187"/>
                    </a:lnTo>
                    <a:lnTo>
                      <a:pt x="516614" y="2075"/>
                    </a:lnTo>
                    <a:lnTo>
                      <a:pt x="565403" y="0"/>
                    </a:lnTo>
                    <a:lnTo>
                      <a:pt x="614193" y="2075"/>
                    </a:lnTo>
                    <a:lnTo>
                      <a:pt x="661829" y="8187"/>
                    </a:lnTo>
                    <a:lnTo>
                      <a:pt x="708142" y="18167"/>
                    </a:lnTo>
                    <a:lnTo>
                      <a:pt x="752963" y="31845"/>
                    </a:lnTo>
                    <a:lnTo>
                      <a:pt x="796121" y="49051"/>
                    </a:lnTo>
                    <a:lnTo>
                      <a:pt x="837447" y="69615"/>
                    </a:lnTo>
                    <a:lnTo>
                      <a:pt x="876773" y="93369"/>
                    </a:lnTo>
                    <a:lnTo>
                      <a:pt x="913926" y="120142"/>
                    </a:lnTo>
                    <a:lnTo>
                      <a:pt x="948740" y="149765"/>
                    </a:lnTo>
                    <a:lnTo>
                      <a:pt x="981042" y="182067"/>
                    </a:lnTo>
                    <a:lnTo>
                      <a:pt x="1010665" y="216881"/>
                    </a:lnTo>
                    <a:lnTo>
                      <a:pt x="1037438" y="254034"/>
                    </a:lnTo>
                    <a:lnTo>
                      <a:pt x="1061192" y="293360"/>
                    </a:lnTo>
                    <a:lnTo>
                      <a:pt x="1081756" y="334686"/>
                    </a:lnTo>
                    <a:lnTo>
                      <a:pt x="1098962" y="377844"/>
                    </a:lnTo>
                    <a:lnTo>
                      <a:pt x="1112640" y="422665"/>
                    </a:lnTo>
                    <a:lnTo>
                      <a:pt x="1122620" y="468978"/>
                    </a:lnTo>
                    <a:lnTo>
                      <a:pt x="1128732" y="516614"/>
                    </a:lnTo>
                    <a:lnTo>
                      <a:pt x="1130807" y="565404"/>
                    </a:lnTo>
                    <a:lnTo>
                      <a:pt x="1128732" y="614193"/>
                    </a:lnTo>
                    <a:lnTo>
                      <a:pt x="1122620" y="661829"/>
                    </a:lnTo>
                    <a:lnTo>
                      <a:pt x="1112640" y="708142"/>
                    </a:lnTo>
                    <a:lnTo>
                      <a:pt x="1098962" y="752963"/>
                    </a:lnTo>
                    <a:lnTo>
                      <a:pt x="1081756" y="796121"/>
                    </a:lnTo>
                    <a:lnTo>
                      <a:pt x="1061192" y="837447"/>
                    </a:lnTo>
                    <a:lnTo>
                      <a:pt x="1037438" y="876773"/>
                    </a:lnTo>
                    <a:lnTo>
                      <a:pt x="1010665" y="913926"/>
                    </a:lnTo>
                    <a:lnTo>
                      <a:pt x="981042" y="948740"/>
                    </a:lnTo>
                    <a:lnTo>
                      <a:pt x="948740" y="981042"/>
                    </a:lnTo>
                    <a:lnTo>
                      <a:pt x="913926" y="1010665"/>
                    </a:lnTo>
                    <a:lnTo>
                      <a:pt x="876773" y="1037438"/>
                    </a:lnTo>
                    <a:lnTo>
                      <a:pt x="837447" y="1061192"/>
                    </a:lnTo>
                    <a:lnTo>
                      <a:pt x="796121" y="1081756"/>
                    </a:lnTo>
                    <a:lnTo>
                      <a:pt x="752963" y="1098962"/>
                    </a:lnTo>
                    <a:lnTo>
                      <a:pt x="708142" y="1112640"/>
                    </a:lnTo>
                    <a:lnTo>
                      <a:pt x="661829" y="1122620"/>
                    </a:lnTo>
                    <a:lnTo>
                      <a:pt x="614193" y="1128732"/>
                    </a:lnTo>
                    <a:lnTo>
                      <a:pt x="565403" y="1130808"/>
                    </a:lnTo>
                    <a:lnTo>
                      <a:pt x="516614" y="1128732"/>
                    </a:lnTo>
                    <a:lnTo>
                      <a:pt x="468978" y="1122620"/>
                    </a:lnTo>
                    <a:lnTo>
                      <a:pt x="422665" y="1112640"/>
                    </a:lnTo>
                    <a:lnTo>
                      <a:pt x="377844" y="1098962"/>
                    </a:lnTo>
                    <a:lnTo>
                      <a:pt x="334686" y="1081756"/>
                    </a:lnTo>
                    <a:lnTo>
                      <a:pt x="293360" y="1061192"/>
                    </a:lnTo>
                    <a:lnTo>
                      <a:pt x="254034" y="1037438"/>
                    </a:lnTo>
                    <a:lnTo>
                      <a:pt x="216881" y="1010665"/>
                    </a:lnTo>
                    <a:lnTo>
                      <a:pt x="182067" y="981042"/>
                    </a:lnTo>
                    <a:lnTo>
                      <a:pt x="149765" y="948740"/>
                    </a:lnTo>
                    <a:lnTo>
                      <a:pt x="120142" y="913926"/>
                    </a:lnTo>
                    <a:lnTo>
                      <a:pt x="93369" y="876773"/>
                    </a:lnTo>
                    <a:lnTo>
                      <a:pt x="69615" y="837447"/>
                    </a:lnTo>
                    <a:lnTo>
                      <a:pt x="49051" y="796121"/>
                    </a:lnTo>
                    <a:lnTo>
                      <a:pt x="31845" y="752963"/>
                    </a:lnTo>
                    <a:lnTo>
                      <a:pt x="18167" y="708142"/>
                    </a:lnTo>
                    <a:lnTo>
                      <a:pt x="8187" y="661829"/>
                    </a:lnTo>
                    <a:lnTo>
                      <a:pt x="2075" y="614193"/>
                    </a:lnTo>
                    <a:lnTo>
                      <a:pt x="0" y="565404"/>
                    </a:lnTo>
                    <a:close/>
                  </a:path>
                </a:pathLst>
              </a:custGeom>
              <a:ln w="19812">
                <a:solidFill>
                  <a:srgbClr val="FABB0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srgbClr val="5C5C5C"/>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44" name="Group 43">
              <a:extLst>
                <a:ext uri="{FF2B5EF4-FFF2-40B4-BE49-F238E27FC236}">
                  <a16:creationId xmlns:a16="http://schemas.microsoft.com/office/drawing/2014/main" id="{C64C8655-3FD7-4491-A28D-6F9BAD6005D2}"/>
                </a:ext>
              </a:extLst>
            </p:cNvPr>
            <p:cNvGrpSpPr/>
            <p:nvPr/>
          </p:nvGrpSpPr>
          <p:grpSpPr>
            <a:xfrm>
              <a:off x="5716467" y="2889950"/>
              <a:ext cx="661171" cy="694302"/>
              <a:chOff x="995363" y="1716088"/>
              <a:chExt cx="744538" cy="849313"/>
            </a:xfrm>
            <a:solidFill>
              <a:srgbClr val="050505"/>
            </a:solidFill>
          </p:grpSpPr>
          <p:sp>
            <p:nvSpPr>
              <p:cNvPr id="46" name="Freeform 354">
                <a:extLst>
                  <a:ext uri="{FF2B5EF4-FFF2-40B4-BE49-F238E27FC236}">
                    <a16:creationId xmlns:a16="http://schemas.microsoft.com/office/drawing/2014/main" id="{31A199F5-7CA2-48F2-BBAB-F1349E74171F}"/>
                  </a:ext>
                </a:extLst>
              </p:cNvPr>
              <p:cNvSpPr>
                <a:spLocks/>
              </p:cNvSpPr>
              <p:nvPr/>
            </p:nvSpPr>
            <p:spPr bwMode="auto">
              <a:xfrm>
                <a:off x="1233488" y="1716088"/>
                <a:ext cx="252413" cy="849313"/>
              </a:xfrm>
              <a:custGeom>
                <a:avLst/>
                <a:gdLst>
                  <a:gd name="T0" fmla="*/ 27 w 71"/>
                  <a:gd name="T1" fmla="*/ 4 h 239"/>
                  <a:gd name="T2" fmla="*/ 8 w 71"/>
                  <a:gd name="T3" fmla="*/ 41 h 239"/>
                  <a:gd name="T4" fmla="*/ 1 w 71"/>
                  <a:gd name="T5" fmla="*/ 99 h 239"/>
                  <a:gd name="T6" fmla="*/ 1 w 71"/>
                  <a:gd name="T7" fmla="*/ 159 h 239"/>
                  <a:gd name="T8" fmla="*/ 7 w 71"/>
                  <a:gd name="T9" fmla="*/ 203 h 239"/>
                  <a:gd name="T10" fmla="*/ 40 w 71"/>
                  <a:gd name="T11" fmla="*/ 229 h 239"/>
                  <a:gd name="T12" fmla="*/ 58 w 71"/>
                  <a:gd name="T13" fmla="*/ 209 h 239"/>
                  <a:gd name="T14" fmla="*/ 62 w 71"/>
                  <a:gd name="T15" fmla="*/ 189 h 239"/>
                  <a:gd name="T16" fmla="*/ 70 w 71"/>
                  <a:gd name="T17" fmla="*/ 133 h 239"/>
                  <a:gd name="T18" fmla="*/ 71 w 71"/>
                  <a:gd name="T19" fmla="*/ 112 h 239"/>
                  <a:gd name="T20" fmla="*/ 69 w 71"/>
                  <a:gd name="T21" fmla="*/ 83 h 239"/>
                  <a:gd name="T22" fmla="*/ 62 w 71"/>
                  <a:gd name="T23" fmla="*/ 26 h 239"/>
                  <a:gd name="T24" fmla="*/ 47 w 71"/>
                  <a:gd name="T25" fmla="*/ 6 h 239"/>
                  <a:gd name="T26" fmla="*/ 27 w 71"/>
                  <a:gd name="T27" fmla="*/ 4 h 239"/>
                  <a:gd name="T28" fmla="*/ 28 w 71"/>
                  <a:gd name="T29" fmla="*/ 6 h 239"/>
                  <a:gd name="T30" fmla="*/ 45 w 71"/>
                  <a:gd name="T31" fmla="*/ 7 h 239"/>
                  <a:gd name="T32" fmla="*/ 58 w 71"/>
                  <a:gd name="T33" fmla="*/ 22 h 239"/>
                  <a:gd name="T34" fmla="*/ 66 w 71"/>
                  <a:gd name="T35" fmla="*/ 59 h 239"/>
                  <a:gd name="T36" fmla="*/ 68 w 71"/>
                  <a:gd name="T37" fmla="*/ 97 h 239"/>
                  <a:gd name="T38" fmla="*/ 69 w 71"/>
                  <a:gd name="T39" fmla="*/ 118 h 239"/>
                  <a:gd name="T40" fmla="*/ 63 w 71"/>
                  <a:gd name="T41" fmla="*/ 173 h 239"/>
                  <a:gd name="T42" fmla="*/ 46 w 71"/>
                  <a:gd name="T43" fmla="*/ 223 h 239"/>
                  <a:gd name="T44" fmla="*/ 7 w 71"/>
                  <a:gd name="T45" fmla="*/ 196 h 239"/>
                  <a:gd name="T46" fmla="*/ 2 w 71"/>
                  <a:gd name="T47" fmla="*/ 150 h 239"/>
                  <a:gd name="T48" fmla="*/ 3 w 71"/>
                  <a:gd name="T49" fmla="*/ 89 h 239"/>
                  <a:gd name="T50" fmla="*/ 13 w 71"/>
                  <a:gd name="T51" fmla="*/ 32 h 239"/>
                  <a:gd name="T52" fmla="*/ 28 w 71"/>
                  <a:gd name="T53" fmla="*/ 6 h 239"/>
                  <a:gd name="T54" fmla="*/ 27 w 71"/>
                  <a:gd name="T55" fmla="*/ 4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239">
                    <a:moveTo>
                      <a:pt x="27" y="4"/>
                    </a:moveTo>
                    <a:cubicBezTo>
                      <a:pt x="16" y="13"/>
                      <a:pt x="12" y="28"/>
                      <a:pt x="8" y="41"/>
                    </a:cubicBezTo>
                    <a:cubicBezTo>
                      <a:pt x="4" y="60"/>
                      <a:pt x="2" y="80"/>
                      <a:pt x="1" y="99"/>
                    </a:cubicBezTo>
                    <a:cubicBezTo>
                      <a:pt x="0" y="119"/>
                      <a:pt x="0" y="139"/>
                      <a:pt x="1" y="159"/>
                    </a:cubicBezTo>
                    <a:cubicBezTo>
                      <a:pt x="2" y="173"/>
                      <a:pt x="2" y="189"/>
                      <a:pt x="7" y="203"/>
                    </a:cubicBezTo>
                    <a:cubicBezTo>
                      <a:pt x="12" y="215"/>
                      <a:pt x="24" y="233"/>
                      <a:pt x="40" y="229"/>
                    </a:cubicBezTo>
                    <a:cubicBezTo>
                      <a:pt x="49" y="226"/>
                      <a:pt x="55" y="216"/>
                      <a:pt x="58" y="209"/>
                    </a:cubicBezTo>
                    <a:cubicBezTo>
                      <a:pt x="60" y="202"/>
                      <a:pt x="61" y="196"/>
                      <a:pt x="62" y="189"/>
                    </a:cubicBezTo>
                    <a:cubicBezTo>
                      <a:pt x="66" y="171"/>
                      <a:pt x="68" y="152"/>
                      <a:pt x="70" y="133"/>
                    </a:cubicBezTo>
                    <a:cubicBezTo>
                      <a:pt x="70" y="126"/>
                      <a:pt x="71" y="119"/>
                      <a:pt x="71" y="112"/>
                    </a:cubicBezTo>
                    <a:cubicBezTo>
                      <a:pt x="71" y="102"/>
                      <a:pt x="69" y="93"/>
                      <a:pt x="69" y="83"/>
                    </a:cubicBezTo>
                    <a:cubicBezTo>
                      <a:pt x="69" y="64"/>
                      <a:pt x="69" y="44"/>
                      <a:pt x="62" y="26"/>
                    </a:cubicBezTo>
                    <a:cubicBezTo>
                      <a:pt x="59" y="18"/>
                      <a:pt x="54" y="11"/>
                      <a:pt x="47" y="6"/>
                    </a:cubicBezTo>
                    <a:cubicBezTo>
                      <a:pt x="42" y="2"/>
                      <a:pt x="32" y="0"/>
                      <a:pt x="27" y="4"/>
                    </a:cubicBezTo>
                    <a:cubicBezTo>
                      <a:pt x="26" y="5"/>
                      <a:pt x="27" y="7"/>
                      <a:pt x="28" y="6"/>
                    </a:cubicBezTo>
                    <a:cubicBezTo>
                      <a:pt x="33" y="2"/>
                      <a:pt x="40" y="5"/>
                      <a:pt x="45" y="7"/>
                    </a:cubicBezTo>
                    <a:cubicBezTo>
                      <a:pt x="51" y="10"/>
                      <a:pt x="55" y="17"/>
                      <a:pt x="58" y="22"/>
                    </a:cubicBezTo>
                    <a:cubicBezTo>
                      <a:pt x="64" y="33"/>
                      <a:pt x="65" y="46"/>
                      <a:pt x="66" y="59"/>
                    </a:cubicBezTo>
                    <a:cubicBezTo>
                      <a:pt x="67" y="71"/>
                      <a:pt x="67" y="84"/>
                      <a:pt x="68" y="97"/>
                    </a:cubicBezTo>
                    <a:cubicBezTo>
                      <a:pt x="68" y="104"/>
                      <a:pt x="69" y="111"/>
                      <a:pt x="69" y="118"/>
                    </a:cubicBezTo>
                    <a:cubicBezTo>
                      <a:pt x="68" y="136"/>
                      <a:pt x="66" y="155"/>
                      <a:pt x="63" y="173"/>
                    </a:cubicBezTo>
                    <a:cubicBezTo>
                      <a:pt x="60" y="190"/>
                      <a:pt x="59" y="211"/>
                      <a:pt x="46" y="223"/>
                    </a:cubicBezTo>
                    <a:cubicBezTo>
                      <a:pt x="29" y="239"/>
                      <a:pt x="11" y="210"/>
                      <a:pt x="7" y="196"/>
                    </a:cubicBezTo>
                    <a:cubicBezTo>
                      <a:pt x="3" y="182"/>
                      <a:pt x="3" y="165"/>
                      <a:pt x="2" y="150"/>
                    </a:cubicBezTo>
                    <a:cubicBezTo>
                      <a:pt x="2" y="130"/>
                      <a:pt x="2" y="110"/>
                      <a:pt x="3" y="89"/>
                    </a:cubicBezTo>
                    <a:cubicBezTo>
                      <a:pt x="5" y="70"/>
                      <a:pt x="7" y="51"/>
                      <a:pt x="13" y="32"/>
                    </a:cubicBezTo>
                    <a:cubicBezTo>
                      <a:pt x="16" y="23"/>
                      <a:pt x="20" y="12"/>
                      <a:pt x="28" y="6"/>
                    </a:cubicBezTo>
                    <a:cubicBezTo>
                      <a:pt x="29" y="5"/>
                      <a:pt x="28" y="3"/>
                      <a:pt x="2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47" name="Freeform 355">
                <a:extLst>
                  <a:ext uri="{FF2B5EF4-FFF2-40B4-BE49-F238E27FC236}">
                    <a16:creationId xmlns:a16="http://schemas.microsoft.com/office/drawing/2014/main" id="{CA1F1476-7DDB-4530-9502-1EFCBBF73C3A}"/>
                  </a:ext>
                </a:extLst>
              </p:cNvPr>
              <p:cNvSpPr>
                <a:spLocks/>
              </p:cNvSpPr>
              <p:nvPr/>
            </p:nvSpPr>
            <p:spPr bwMode="auto">
              <a:xfrm>
                <a:off x="1000125" y="1876426"/>
                <a:ext cx="725488" cy="508000"/>
              </a:xfrm>
              <a:custGeom>
                <a:avLst/>
                <a:gdLst>
                  <a:gd name="T0" fmla="*/ 194 w 204"/>
                  <a:gd name="T1" fmla="*/ 4 h 143"/>
                  <a:gd name="T2" fmla="*/ 151 w 204"/>
                  <a:gd name="T3" fmla="*/ 9 h 143"/>
                  <a:gd name="T4" fmla="*/ 96 w 204"/>
                  <a:gd name="T5" fmla="*/ 34 h 143"/>
                  <a:gd name="T6" fmla="*/ 45 w 204"/>
                  <a:gd name="T7" fmla="*/ 67 h 143"/>
                  <a:gd name="T8" fmla="*/ 13 w 204"/>
                  <a:gd name="T9" fmla="*/ 95 h 143"/>
                  <a:gd name="T10" fmla="*/ 8 w 204"/>
                  <a:gd name="T11" fmla="*/ 131 h 143"/>
                  <a:gd name="T12" fmla="*/ 46 w 204"/>
                  <a:gd name="T13" fmla="*/ 135 h 143"/>
                  <a:gd name="T14" fmla="*/ 97 w 204"/>
                  <a:gd name="T15" fmla="*/ 113 h 143"/>
                  <a:gd name="T16" fmla="*/ 136 w 204"/>
                  <a:gd name="T17" fmla="*/ 91 h 143"/>
                  <a:gd name="T18" fmla="*/ 189 w 204"/>
                  <a:gd name="T19" fmla="*/ 52 h 143"/>
                  <a:gd name="T20" fmla="*/ 202 w 204"/>
                  <a:gd name="T21" fmla="*/ 26 h 143"/>
                  <a:gd name="T22" fmla="*/ 194 w 204"/>
                  <a:gd name="T23" fmla="*/ 4 h 143"/>
                  <a:gd name="T24" fmla="*/ 193 w 204"/>
                  <a:gd name="T25" fmla="*/ 6 h 143"/>
                  <a:gd name="T26" fmla="*/ 201 w 204"/>
                  <a:gd name="T27" fmla="*/ 22 h 143"/>
                  <a:gd name="T28" fmla="*/ 195 w 204"/>
                  <a:gd name="T29" fmla="*/ 40 h 143"/>
                  <a:gd name="T30" fmla="*/ 170 w 204"/>
                  <a:gd name="T31" fmla="*/ 65 h 143"/>
                  <a:gd name="T32" fmla="*/ 141 w 204"/>
                  <a:gd name="T33" fmla="*/ 85 h 143"/>
                  <a:gd name="T34" fmla="*/ 122 w 204"/>
                  <a:gd name="T35" fmla="*/ 98 h 143"/>
                  <a:gd name="T36" fmla="*/ 74 w 204"/>
                  <a:gd name="T37" fmla="*/ 122 h 143"/>
                  <a:gd name="T38" fmla="*/ 26 w 204"/>
                  <a:gd name="T39" fmla="*/ 137 h 143"/>
                  <a:gd name="T40" fmla="*/ 7 w 204"/>
                  <a:gd name="T41" fmla="*/ 125 h 143"/>
                  <a:gd name="T42" fmla="*/ 10 w 204"/>
                  <a:gd name="T43" fmla="*/ 104 h 143"/>
                  <a:gd name="T44" fmla="*/ 41 w 204"/>
                  <a:gd name="T45" fmla="*/ 72 h 143"/>
                  <a:gd name="T46" fmla="*/ 147 w 204"/>
                  <a:gd name="T47" fmla="*/ 12 h 143"/>
                  <a:gd name="T48" fmla="*/ 193 w 204"/>
                  <a:gd name="T49" fmla="*/ 6 h 143"/>
                  <a:gd name="T50" fmla="*/ 194 w 204"/>
                  <a:gd name="T51" fmla="*/ 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4" h="143">
                    <a:moveTo>
                      <a:pt x="194" y="4"/>
                    </a:moveTo>
                    <a:cubicBezTo>
                      <a:pt x="180" y="0"/>
                      <a:pt x="164" y="4"/>
                      <a:pt x="151" y="9"/>
                    </a:cubicBezTo>
                    <a:cubicBezTo>
                      <a:pt x="132" y="15"/>
                      <a:pt x="113" y="24"/>
                      <a:pt x="96" y="34"/>
                    </a:cubicBezTo>
                    <a:cubicBezTo>
                      <a:pt x="78" y="44"/>
                      <a:pt x="61" y="55"/>
                      <a:pt x="45" y="67"/>
                    </a:cubicBezTo>
                    <a:cubicBezTo>
                      <a:pt x="33" y="75"/>
                      <a:pt x="21" y="83"/>
                      <a:pt x="13" y="95"/>
                    </a:cubicBezTo>
                    <a:cubicBezTo>
                      <a:pt x="6" y="105"/>
                      <a:pt x="0" y="120"/>
                      <a:pt x="8" y="131"/>
                    </a:cubicBezTo>
                    <a:cubicBezTo>
                      <a:pt x="16" y="143"/>
                      <a:pt x="35" y="139"/>
                      <a:pt x="46" y="135"/>
                    </a:cubicBezTo>
                    <a:cubicBezTo>
                      <a:pt x="64" y="129"/>
                      <a:pt x="81" y="121"/>
                      <a:pt x="97" y="113"/>
                    </a:cubicBezTo>
                    <a:cubicBezTo>
                      <a:pt x="111" y="107"/>
                      <a:pt x="124" y="100"/>
                      <a:pt x="136" y="91"/>
                    </a:cubicBezTo>
                    <a:cubicBezTo>
                      <a:pt x="154" y="78"/>
                      <a:pt x="174" y="68"/>
                      <a:pt x="189" y="52"/>
                    </a:cubicBezTo>
                    <a:cubicBezTo>
                      <a:pt x="195" y="44"/>
                      <a:pt x="200" y="36"/>
                      <a:pt x="202" y="26"/>
                    </a:cubicBezTo>
                    <a:cubicBezTo>
                      <a:pt x="204" y="19"/>
                      <a:pt x="202" y="7"/>
                      <a:pt x="194" y="4"/>
                    </a:cubicBezTo>
                    <a:cubicBezTo>
                      <a:pt x="193" y="4"/>
                      <a:pt x="192" y="6"/>
                      <a:pt x="193" y="6"/>
                    </a:cubicBezTo>
                    <a:cubicBezTo>
                      <a:pt x="199" y="9"/>
                      <a:pt x="201" y="17"/>
                      <a:pt x="201" y="22"/>
                    </a:cubicBezTo>
                    <a:cubicBezTo>
                      <a:pt x="201" y="28"/>
                      <a:pt x="198" y="35"/>
                      <a:pt x="195" y="40"/>
                    </a:cubicBezTo>
                    <a:cubicBezTo>
                      <a:pt x="189" y="50"/>
                      <a:pt x="180" y="58"/>
                      <a:pt x="170" y="65"/>
                    </a:cubicBezTo>
                    <a:cubicBezTo>
                      <a:pt x="161" y="72"/>
                      <a:pt x="151" y="78"/>
                      <a:pt x="141" y="85"/>
                    </a:cubicBezTo>
                    <a:cubicBezTo>
                      <a:pt x="134" y="89"/>
                      <a:pt x="129" y="94"/>
                      <a:pt x="122" y="98"/>
                    </a:cubicBezTo>
                    <a:cubicBezTo>
                      <a:pt x="107" y="107"/>
                      <a:pt x="90" y="115"/>
                      <a:pt x="74" y="122"/>
                    </a:cubicBezTo>
                    <a:cubicBezTo>
                      <a:pt x="59" y="129"/>
                      <a:pt x="43" y="137"/>
                      <a:pt x="26" y="137"/>
                    </a:cubicBezTo>
                    <a:cubicBezTo>
                      <a:pt x="18" y="137"/>
                      <a:pt x="10" y="134"/>
                      <a:pt x="7" y="125"/>
                    </a:cubicBezTo>
                    <a:cubicBezTo>
                      <a:pt x="5" y="118"/>
                      <a:pt x="7" y="110"/>
                      <a:pt x="10" y="104"/>
                    </a:cubicBezTo>
                    <a:cubicBezTo>
                      <a:pt x="17" y="90"/>
                      <a:pt x="29" y="81"/>
                      <a:pt x="41" y="72"/>
                    </a:cubicBezTo>
                    <a:cubicBezTo>
                      <a:pt x="73" y="48"/>
                      <a:pt x="109" y="26"/>
                      <a:pt x="147" y="12"/>
                    </a:cubicBezTo>
                    <a:cubicBezTo>
                      <a:pt x="161" y="7"/>
                      <a:pt x="178" y="2"/>
                      <a:pt x="193" y="6"/>
                    </a:cubicBezTo>
                    <a:cubicBezTo>
                      <a:pt x="195" y="7"/>
                      <a:pt x="195" y="5"/>
                      <a:pt x="19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48" name="Freeform 356">
                <a:extLst>
                  <a:ext uri="{FF2B5EF4-FFF2-40B4-BE49-F238E27FC236}">
                    <a16:creationId xmlns:a16="http://schemas.microsoft.com/office/drawing/2014/main" id="{82841F08-5F6C-4B19-B221-AFE78BCFF927}"/>
                  </a:ext>
                </a:extLst>
              </p:cNvPr>
              <p:cNvSpPr>
                <a:spLocks/>
              </p:cNvSpPr>
              <p:nvPr/>
            </p:nvSpPr>
            <p:spPr bwMode="auto">
              <a:xfrm>
                <a:off x="995363" y="1882776"/>
                <a:ext cx="733425" cy="487363"/>
              </a:xfrm>
              <a:custGeom>
                <a:avLst/>
                <a:gdLst>
                  <a:gd name="T0" fmla="*/ 206 w 206"/>
                  <a:gd name="T1" fmla="*/ 116 h 137"/>
                  <a:gd name="T2" fmla="*/ 181 w 206"/>
                  <a:gd name="T3" fmla="*/ 81 h 137"/>
                  <a:gd name="T4" fmla="*/ 132 w 206"/>
                  <a:gd name="T5" fmla="*/ 45 h 137"/>
                  <a:gd name="T6" fmla="*/ 79 w 206"/>
                  <a:gd name="T7" fmla="*/ 15 h 137"/>
                  <a:gd name="T8" fmla="*/ 38 w 206"/>
                  <a:gd name="T9" fmla="*/ 1 h 137"/>
                  <a:gd name="T10" fmla="*/ 4 w 206"/>
                  <a:gd name="T11" fmla="*/ 17 h 137"/>
                  <a:gd name="T12" fmla="*/ 26 w 206"/>
                  <a:gd name="T13" fmla="*/ 55 h 137"/>
                  <a:gd name="T14" fmla="*/ 71 w 206"/>
                  <a:gd name="T15" fmla="*/ 89 h 137"/>
                  <a:gd name="T16" fmla="*/ 90 w 206"/>
                  <a:gd name="T17" fmla="*/ 101 h 137"/>
                  <a:gd name="T18" fmla="*/ 116 w 206"/>
                  <a:gd name="T19" fmla="*/ 114 h 137"/>
                  <a:gd name="T20" fmla="*/ 170 w 206"/>
                  <a:gd name="T21" fmla="*/ 136 h 137"/>
                  <a:gd name="T22" fmla="*/ 195 w 206"/>
                  <a:gd name="T23" fmla="*/ 133 h 137"/>
                  <a:gd name="T24" fmla="*/ 206 w 206"/>
                  <a:gd name="T25" fmla="*/ 117 h 137"/>
                  <a:gd name="T26" fmla="*/ 204 w 206"/>
                  <a:gd name="T27" fmla="*/ 117 h 137"/>
                  <a:gd name="T28" fmla="*/ 193 w 206"/>
                  <a:gd name="T29" fmla="*/ 131 h 137"/>
                  <a:gd name="T30" fmla="*/ 171 w 206"/>
                  <a:gd name="T31" fmla="*/ 134 h 137"/>
                  <a:gd name="T32" fmla="*/ 131 w 206"/>
                  <a:gd name="T33" fmla="*/ 120 h 137"/>
                  <a:gd name="T34" fmla="*/ 95 w 206"/>
                  <a:gd name="T35" fmla="*/ 102 h 137"/>
                  <a:gd name="T36" fmla="*/ 80 w 206"/>
                  <a:gd name="T37" fmla="*/ 93 h 137"/>
                  <a:gd name="T38" fmla="*/ 33 w 206"/>
                  <a:gd name="T39" fmla="*/ 58 h 137"/>
                  <a:gd name="T40" fmla="*/ 6 w 206"/>
                  <a:gd name="T41" fmla="*/ 17 h 137"/>
                  <a:gd name="T42" fmla="*/ 23 w 206"/>
                  <a:gd name="T43" fmla="*/ 4 h 137"/>
                  <a:gd name="T44" fmla="*/ 50 w 206"/>
                  <a:gd name="T45" fmla="*/ 5 h 137"/>
                  <a:gd name="T46" fmla="*/ 93 w 206"/>
                  <a:gd name="T47" fmla="*/ 25 h 137"/>
                  <a:gd name="T48" fmla="*/ 147 w 206"/>
                  <a:gd name="T49" fmla="*/ 57 h 137"/>
                  <a:gd name="T50" fmla="*/ 192 w 206"/>
                  <a:gd name="T51" fmla="*/ 95 h 137"/>
                  <a:gd name="T52" fmla="*/ 204 w 206"/>
                  <a:gd name="T53" fmla="*/ 117 h 137"/>
                  <a:gd name="T54" fmla="*/ 206 w 206"/>
                  <a:gd name="T55" fmla="*/ 116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6" h="137">
                    <a:moveTo>
                      <a:pt x="206" y="116"/>
                    </a:moveTo>
                    <a:cubicBezTo>
                      <a:pt x="203" y="102"/>
                      <a:pt x="191" y="90"/>
                      <a:pt x="181" y="81"/>
                    </a:cubicBezTo>
                    <a:cubicBezTo>
                      <a:pt x="166" y="67"/>
                      <a:pt x="149" y="55"/>
                      <a:pt x="132" y="45"/>
                    </a:cubicBezTo>
                    <a:cubicBezTo>
                      <a:pt x="115" y="34"/>
                      <a:pt x="98" y="24"/>
                      <a:pt x="79" y="15"/>
                    </a:cubicBezTo>
                    <a:cubicBezTo>
                      <a:pt x="66" y="9"/>
                      <a:pt x="53" y="2"/>
                      <a:pt x="38" y="1"/>
                    </a:cubicBezTo>
                    <a:cubicBezTo>
                      <a:pt x="26" y="0"/>
                      <a:pt x="7" y="3"/>
                      <a:pt x="4" y="17"/>
                    </a:cubicBezTo>
                    <a:cubicBezTo>
                      <a:pt x="0" y="33"/>
                      <a:pt x="15" y="46"/>
                      <a:pt x="26" y="55"/>
                    </a:cubicBezTo>
                    <a:cubicBezTo>
                      <a:pt x="40" y="67"/>
                      <a:pt x="56" y="78"/>
                      <a:pt x="71" y="89"/>
                    </a:cubicBezTo>
                    <a:cubicBezTo>
                      <a:pt x="77" y="93"/>
                      <a:pt x="83" y="97"/>
                      <a:pt x="90" y="101"/>
                    </a:cubicBezTo>
                    <a:cubicBezTo>
                      <a:pt x="98" y="106"/>
                      <a:pt x="107" y="110"/>
                      <a:pt x="116" y="114"/>
                    </a:cubicBezTo>
                    <a:cubicBezTo>
                      <a:pt x="133" y="123"/>
                      <a:pt x="150" y="134"/>
                      <a:pt x="170" y="136"/>
                    </a:cubicBezTo>
                    <a:cubicBezTo>
                      <a:pt x="178" y="137"/>
                      <a:pt x="188" y="137"/>
                      <a:pt x="195" y="133"/>
                    </a:cubicBezTo>
                    <a:cubicBezTo>
                      <a:pt x="201" y="130"/>
                      <a:pt x="206" y="123"/>
                      <a:pt x="206" y="117"/>
                    </a:cubicBezTo>
                    <a:cubicBezTo>
                      <a:pt x="206" y="115"/>
                      <a:pt x="204" y="115"/>
                      <a:pt x="204" y="117"/>
                    </a:cubicBezTo>
                    <a:cubicBezTo>
                      <a:pt x="204" y="123"/>
                      <a:pt x="198" y="129"/>
                      <a:pt x="193" y="131"/>
                    </a:cubicBezTo>
                    <a:cubicBezTo>
                      <a:pt x="187" y="135"/>
                      <a:pt x="178" y="135"/>
                      <a:pt x="171" y="134"/>
                    </a:cubicBezTo>
                    <a:cubicBezTo>
                      <a:pt x="157" y="133"/>
                      <a:pt x="143" y="126"/>
                      <a:pt x="131" y="120"/>
                    </a:cubicBezTo>
                    <a:cubicBezTo>
                      <a:pt x="119" y="114"/>
                      <a:pt x="107" y="107"/>
                      <a:pt x="95" y="102"/>
                    </a:cubicBezTo>
                    <a:cubicBezTo>
                      <a:pt x="89" y="99"/>
                      <a:pt x="85" y="96"/>
                      <a:pt x="80" y="93"/>
                    </a:cubicBezTo>
                    <a:cubicBezTo>
                      <a:pt x="64" y="82"/>
                      <a:pt x="48" y="70"/>
                      <a:pt x="33" y="58"/>
                    </a:cubicBezTo>
                    <a:cubicBezTo>
                      <a:pt x="21" y="49"/>
                      <a:pt x="2" y="34"/>
                      <a:pt x="6" y="17"/>
                    </a:cubicBezTo>
                    <a:cubicBezTo>
                      <a:pt x="8" y="9"/>
                      <a:pt x="16" y="6"/>
                      <a:pt x="23" y="4"/>
                    </a:cubicBezTo>
                    <a:cubicBezTo>
                      <a:pt x="32" y="2"/>
                      <a:pt x="41" y="3"/>
                      <a:pt x="50" y="5"/>
                    </a:cubicBezTo>
                    <a:cubicBezTo>
                      <a:pt x="65" y="9"/>
                      <a:pt x="80" y="17"/>
                      <a:pt x="93" y="25"/>
                    </a:cubicBezTo>
                    <a:cubicBezTo>
                      <a:pt x="112" y="34"/>
                      <a:pt x="130" y="45"/>
                      <a:pt x="147" y="57"/>
                    </a:cubicBezTo>
                    <a:cubicBezTo>
                      <a:pt x="164" y="68"/>
                      <a:pt x="179" y="80"/>
                      <a:pt x="192" y="95"/>
                    </a:cubicBezTo>
                    <a:cubicBezTo>
                      <a:pt x="197" y="101"/>
                      <a:pt x="202" y="109"/>
                      <a:pt x="204" y="117"/>
                    </a:cubicBezTo>
                    <a:cubicBezTo>
                      <a:pt x="204" y="118"/>
                      <a:pt x="206" y="118"/>
                      <a:pt x="206" y="1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49" name="Freeform 357">
                <a:extLst>
                  <a:ext uri="{FF2B5EF4-FFF2-40B4-BE49-F238E27FC236}">
                    <a16:creationId xmlns:a16="http://schemas.microsoft.com/office/drawing/2014/main" id="{8EB314B4-8E70-4226-95EE-5D64A7438AC1}"/>
                  </a:ext>
                </a:extLst>
              </p:cNvPr>
              <p:cNvSpPr>
                <a:spLocks/>
              </p:cNvSpPr>
              <p:nvPr/>
            </p:nvSpPr>
            <p:spPr bwMode="auto">
              <a:xfrm>
                <a:off x="1646238" y="1979613"/>
                <a:ext cx="93663" cy="98425"/>
              </a:xfrm>
              <a:custGeom>
                <a:avLst/>
                <a:gdLst>
                  <a:gd name="T0" fmla="*/ 3 w 26"/>
                  <a:gd name="T1" fmla="*/ 7 h 28"/>
                  <a:gd name="T2" fmla="*/ 5 w 26"/>
                  <a:gd name="T3" fmla="*/ 23 h 28"/>
                  <a:gd name="T4" fmla="*/ 23 w 26"/>
                  <a:gd name="T5" fmla="*/ 22 h 28"/>
                  <a:gd name="T6" fmla="*/ 23 w 26"/>
                  <a:gd name="T7" fmla="*/ 6 h 28"/>
                  <a:gd name="T8" fmla="*/ 3 w 26"/>
                  <a:gd name="T9" fmla="*/ 7 h 28"/>
                  <a:gd name="T10" fmla="*/ 5 w 26"/>
                  <a:gd name="T11" fmla="*/ 8 h 28"/>
                  <a:gd name="T12" fmla="*/ 22 w 26"/>
                  <a:gd name="T13" fmla="*/ 9 h 28"/>
                  <a:gd name="T14" fmla="*/ 21 w 26"/>
                  <a:gd name="T15" fmla="*/ 21 h 28"/>
                  <a:gd name="T16" fmla="*/ 6 w 26"/>
                  <a:gd name="T17" fmla="*/ 21 h 28"/>
                  <a:gd name="T18" fmla="*/ 5 w 26"/>
                  <a:gd name="T19" fmla="*/ 8 h 28"/>
                  <a:gd name="T20" fmla="*/ 3 w 26"/>
                  <a:gd name="T21" fmla="*/ 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28">
                    <a:moveTo>
                      <a:pt x="3" y="7"/>
                    </a:moveTo>
                    <a:cubicBezTo>
                      <a:pt x="0" y="12"/>
                      <a:pt x="1" y="19"/>
                      <a:pt x="5" y="23"/>
                    </a:cubicBezTo>
                    <a:cubicBezTo>
                      <a:pt x="9" y="28"/>
                      <a:pt x="19" y="26"/>
                      <a:pt x="23" y="22"/>
                    </a:cubicBezTo>
                    <a:cubicBezTo>
                      <a:pt x="26" y="17"/>
                      <a:pt x="26" y="11"/>
                      <a:pt x="23" y="6"/>
                    </a:cubicBezTo>
                    <a:cubicBezTo>
                      <a:pt x="17" y="0"/>
                      <a:pt x="8" y="0"/>
                      <a:pt x="3" y="7"/>
                    </a:cubicBezTo>
                    <a:cubicBezTo>
                      <a:pt x="2" y="8"/>
                      <a:pt x="4" y="9"/>
                      <a:pt x="5" y="8"/>
                    </a:cubicBezTo>
                    <a:cubicBezTo>
                      <a:pt x="9" y="2"/>
                      <a:pt x="18" y="2"/>
                      <a:pt x="22" y="9"/>
                    </a:cubicBezTo>
                    <a:cubicBezTo>
                      <a:pt x="24" y="12"/>
                      <a:pt x="23" y="17"/>
                      <a:pt x="21" y="21"/>
                    </a:cubicBezTo>
                    <a:cubicBezTo>
                      <a:pt x="17" y="25"/>
                      <a:pt x="9" y="25"/>
                      <a:pt x="6" y="21"/>
                    </a:cubicBezTo>
                    <a:cubicBezTo>
                      <a:pt x="3" y="18"/>
                      <a:pt x="2" y="12"/>
                      <a:pt x="5" y="8"/>
                    </a:cubicBezTo>
                    <a:cubicBezTo>
                      <a:pt x="5" y="7"/>
                      <a:pt x="3" y="6"/>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50" name="Freeform 358">
                <a:extLst>
                  <a:ext uri="{FF2B5EF4-FFF2-40B4-BE49-F238E27FC236}">
                    <a16:creationId xmlns:a16="http://schemas.microsoft.com/office/drawing/2014/main" id="{DEF6A8A2-0693-4EC3-8971-5B2E18DAEE88}"/>
                  </a:ext>
                </a:extLst>
              </p:cNvPr>
              <p:cNvSpPr>
                <a:spLocks/>
              </p:cNvSpPr>
              <p:nvPr/>
            </p:nvSpPr>
            <p:spPr bwMode="auto">
              <a:xfrm>
                <a:off x="1651000" y="2032001"/>
                <a:ext cx="46038" cy="39688"/>
              </a:xfrm>
              <a:custGeom>
                <a:avLst/>
                <a:gdLst>
                  <a:gd name="T0" fmla="*/ 2 w 13"/>
                  <a:gd name="T1" fmla="*/ 2 h 11"/>
                  <a:gd name="T2" fmla="*/ 11 w 13"/>
                  <a:gd name="T3" fmla="*/ 9 h 11"/>
                  <a:gd name="T4" fmla="*/ 13 w 13"/>
                  <a:gd name="T5" fmla="*/ 8 h 11"/>
                  <a:gd name="T6" fmla="*/ 2 w 13"/>
                  <a:gd name="T7" fmla="*/ 0 h 11"/>
                  <a:gd name="T8" fmla="*/ 2 w 13"/>
                  <a:gd name="T9" fmla="*/ 2 h 11"/>
                </a:gdLst>
                <a:ahLst/>
                <a:cxnLst>
                  <a:cxn ang="0">
                    <a:pos x="T0" y="T1"/>
                  </a:cxn>
                  <a:cxn ang="0">
                    <a:pos x="T2" y="T3"/>
                  </a:cxn>
                  <a:cxn ang="0">
                    <a:pos x="T4" y="T5"/>
                  </a:cxn>
                  <a:cxn ang="0">
                    <a:pos x="T6" y="T7"/>
                  </a:cxn>
                  <a:cxn ang="0">
                    <a:pos x="T8" y="T9"/>
                  </a:cxn>
                </a:cxnLst>
                <a:rect l="0" t="0" r="r" b="b"/>
                <a:pathLst>
                  <a:path w="13" h="11">
                    <a:moveTo>
                      <a:pt x="2" y="2"/>
                    </a:moveTo>
                    <a:cubicBezTo>
                      <a:pt x="5" y="3"/>
                      <a:pt x="9" y="6"/>
                      <a:pt x="11" y="9"/>
                    </a:cubicBezTo>
                    <a:cubicBezTo>
                      <a:pt x="12" y="11"/>
                      <a:pt x="13" y="10"/>
                      <a:pt x="13" y="8"/>
                    </a:cubicBezTo>
                    <a:cubicBezTo>
                      <a:pt x="10" y="5"/>
                      <a:pt x="6" y="1"/>
                      <a:pt x="2" y="0"/>
                    </a:cubicBezTo>
                    <a:cubicBezTo>
                      <a:pt x="1" y="0"/>
                      <a:pt x="0" y="2"/>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51" name="Freeform 359">
                <a:extLst>
                  <a:ext uri="{FF2B5EF4-FFF2-40B4-BE49-F238E27FC236}">
                    <a16:creationId xmlns:a16="http://schemas.microsoft.com/office/drawing/2014/main" id="{960CDDD6-AF96-4083-AC31-EDB9722CFAE8}"/>
                  </a:ext>
                </a:extLst>
              </p:cNvPr>
              <p:cNvSpPr>
                <a:spLocks/>
              </p:cNvSpPr>
              <p:nvPr/>
            </p:nvSpPr>
            <p:spPr bwMode="auto">
              <a:xfrm>
                <a:off x="1651000" y="2020888"/>
                <a:ext cx="52388" cy="47625"/>
              </a:xfrm>
              <a:custGeom>
                <a:avLst/>
                <a:gdLst>
                  <a:gd name="T0" fmla="*/ 1 w 15"/>
                  <a:gd name="T1" fmla="*/ 2 h 13"/>
                  <a:gd name="T2" fmla="*/ 13 w 15"/>
                  <a:gd name="T3" fmla="*/ 12 h 13"/>
                  <a:gd name="T4" fmla="*/ 15 w 15"/>
                  <a:gd name="T5" fmla="*/ 12 h 13"/>
                  <a:gd name="T6" fmla="*/ 2 w 15"/>
                  <a:gd name="T7" fmla="*/ 1 h 13"/>
                  <a:gd name="T8" fmla="*/ 1 w 15"/>
                  <a:gd name="T9" fmla="*/ 2 h 13"/>
                </a:gdLst>
                <a:ahLst/>
                <a:cxnLst>
                  <a:cxn ang="0">
                    <a:pos x="T0" y="T1"/>
                  </a:cxn>
                  <a:cxn ang="0">
                    <a:pos x="T2" y="T3"/>
                  </a:cxn>
                  <a:cxn ang="0">
                    <a:pos x="T4" y="T5"/>
                  </a:cxn>
                  <a:cxn ang="0">
                    <a:pos x="T6" y="T7"/>
                  </a:cxn>
                  <a:cxn ang="0">
                    <a:pos x="T8" y="T9"/>
                  </a:cxn>
                </a:cxnLst>
                <a:rect l="0" t="0" r="r" b="b"/>
                <a:pathLst>
                  <a:path w="15" h="13">
                    <a:moveTo>
                      <a:pt x="1" y="2"/>
                    </a:moveTo>
                    <a:cubicBezTo>
                      <a:pt x="6" y="4"/>
                      <a:pt x="12" y="6"/>
                      <a:pt x="13" y="12"/>
                    </a:cubicBezTo>
                    <a:cubicBezTo>
                      <a:pt x="13" y="13"/>
                      <a:pt x="15" y="13"/>
                      <a:pt x="15" y="12"/>
                    </a:cubicBezTo>
                    <a:cubicBezTo>
                      <a:pt x="14" y="5"/>
                      <a:pt x="7" y="3"/>
                      <a:pt x="2" y="1"/>
                    </a:cubicBezTo>
                    <a:cubicBezTo>
                      <a:pt x="1" y="0"/>
                      <a:pt x="0"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52" name="Freeform 360">
                <a:extLst>
                  <a:ext uri="{FF2B5EF4-FFF2-40B4-BE49-F238E27FC236}">
                    <a16:creationId xmlns:a16="http://schemas.microsoft.com/office/drawing/2014/main" id="{37DEECD6-DBB3-4E20-B5B4-AEC2BB56E5DD}"/>
                  </a:ext>
                </a:extLst>
              </p:cNvPr>
              <p:cNvSpPr>
                <a:spLocks/>
              </p:cNvSpPr>
              <p:nvPr/>
            </p:nvSpPr>
            <p:spPr bwMode="auto">
              <a:xfrm>
                <a:off x="1654175" y="2014538"/>
                <a:ext cx="60325" cy="49213"/>
              </a:xfrm>
              <a:custGeom>
                <a:avLst/>
                <a:gdLst>
                  <a:gd name="T0" fmla="*/ 1 w 17"/>
                  <a:gd name="T1" fmla="*/ 3 h 14"/>
                  <a:gd name="T2" fmla="*/ 15 w 17"/>
                  <a:gd name="T3" fmla="*/ 13 h 14"/>
                  <a:gd name="T4" fmla="*/ 17 w 17"/>
                  <a:gd name="T5" fmla="*/ 12 h 14"/>
                  <a:gd name="T6" fmla="*/ 10 w 17"/>
                  <a:gd name="T7" fmla="*/ 5 h 14"/>
                  <a:gd name="T8" fmla="*/ 1 w 17"/>
                  <a:gd name="T9" fmla="*/ 1 h 14"/>
                  <a:gd name="T10" fmla="*/ 0 w 17"/>
                  <a:gd name="T11" fmla="*/ 3 h 14"/>
                  <a:gd name="T12" fmla="*/ 1 w 17"/>
                  <a:gd name="T13" fmla="*/ 3 h 14"/>
                </a:gdLst>
                <a:ahLst/>
                <a:cxnLst>
                  <a:cxn ang="0">
                    <a:pos x="T0" y="T1"/>
                  </a:cxn>
                  <a:cxn ang="0">
                    <a:pos x="T2" y="T3"/>
                  </a:cxn>
                  <a:cxn ang="0">
                    <a:pos x="T4" y="T5"/>
                  </a:cxn>
                  <a:cxn ang="0">
                    <a:pos x="T6" y="T7"/>
                  </a:cxn>
                  <a:cxn ang="0">
                    <a:pos x="T8" y="T9"/>
                  </a:cxn>
                  <a:cxn ang="0">
                    <a:pos x="T10" y="T11"/>
                  </a:cxn>
                  <a:cxn ang="0">
                    <a:pos x="T12" y="T13"/>
                  </a:cxn>
                </a:cxnLst>
                <a:rect l="0" t="0" r="r" b="b"/>
                <a:pathLst>
                  <a:path w="17" h="14">
                    <a:moveTo>
                      <a:pt x="1" y="3"/>
                    </a:moveTo>
                    <a:cubicBezTo>
                      <a:pt x="7" y="2"/>
                      <a:pt x="13" y="8"/>
                      <a:pt x="15" y="13"/>
                    </a:cubicBezTo>
                    <a:cubicBezTo>
                      <a:pt x="15" y="14"/>
                      <a:pt x="17" y="14"/>
                      <a:pt x="17" y="12"/>
                    </a:cubicBezTo>
                    <a:cubicBezTo>
                      <a:pt x="15" y="9"/>
                      <a:pt x="13" y="7"/>
                      <a:pt x="10" y="5"/>
                    </a:cubicBezTo>
                    <a:cubicBezTo>
                      <a:pt x="7" y="3"/>
                      <a:pt x="5" y="0"/>
                      <a:pt x="1" y="1"/>
                    </a:cubicBezTo>
                    <a:cubicBezTo>
                      <a:pt x="0" y="1"/>
                      <a:pt x="0" y="3"/>
                      <a:pt x="0" y="3"/>
                    </a:cubicBezTo>
                    <a:lnTo>
                      <a:pt x="1"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53" name="Freeform 361">
                <a:extLst>
                  <a:ext uri="{FF2B5EF4-FFF2-40B4-BE49-F238E27FC236}">
                    <a16:creationId xmlns:a16="http://schemas.microsoft.com/office/drawing/2014/main" id="{4A679D07-5C69-47E3-B1A0-9A689706F03E}"/>
                  </a:ext>
                </a:extLst>
              </p:cNvPr>
              <p:cNvSpPr>
                <a:spLocks/>
              </p:cNvSpPr>
              <p:nvPr/>
            </p:nvSpPr>
            <p:spPr bwMode="auto">
              <a:xfrm>
                <a:off x="1654175" y="2008188"/>
                <a:ext cx="71438" cy="49213"/>
              </a:xfrm>
              <a:custGeom>
                <a:avLst/>
                <a:gdLst>
                  <a:gd name="T0" fmla="*/ 2 w 20"/>
                  <a:gd name="T1" fmla="*/ 2 h 14"/>
                  <a:gd name="T2" fmla="*/ 10 w 20"/>
                  <a:gd name="T3" fmla="*/ 6 h 14"/>
                  <a:gd name="T4" fmla="*/ 17 w 20"/>
                  <a:gd name="T5" fmla="*/ 13 h 14"/>
                  <a:gd name="T6" fmla="*/ 19 w 20"/>
                  <a:gd name="T7" fmla="*/ 12 h 14"/>
                  <a:gd name="T8" fmla="*/ 12 w 20"/>
                  <a:gd name="T9" fmla="*/ 6 h 14"/>
                  <a:gd name="T10" fmla="*/ 2 w 20"/>
                  <a:gd name="T11" fmla="*/ 0 h 14"/>
                  <a:gd name="T12" fmla="*/ 2 w 20"/>
                  <a:gd name="T13" fmla="*/ 2 h 14"/>
                </a:gdLst>
                <a:ahLst/>
                <a:cxnLst>
                  <a:cxn ang="0">
                    <a:pos x="T0" y="T1"/>
                  </a:cxn>
                  <a:cxn ang="0">
                    <a:pos x="T2" y="T3"/>
                  </a:cxn>
                  <a:cxn ang="0">
                    <a:pos x="T4" y="T5"/>
                  </a:cxn>
                  <a:cxn ang="0">
                    <a:pos x="T6" y="T7"/>
                  </a:cxn>
                  <a:cxn ang="0">
                    <a:pos x="T8" y="T9"/>
                  </a:cxn>
                  <a:cxn ang="0">
                    <a:pos x="T10" y="T11"/>
                  </a:cxn>
                  <a:cxn ang="0">
                    <a:pos x="T12" y="T13"/>
                  </a:cxn>
                </a:cxnLst>
                <a:rect l="0" t="0" r="r" b="b"/>
                <a:pathLst>
                  <a:path w="20" h="14">
                    <a:moveTo>
                      <a:pt x="2" y="2"/>
                    </a:moveTo>
                    <a:cubicBezTo>
                      <a:pt x="5" y="3"/>
                      <a:pt x="7" y="4"/>
                      <a:pt x="10" y="6"/>
                    </a:cubicBezTo>
                    <a:cubicBezTo>
                      <a:pt x="12" y="8"/>
                      <a:pt x="16" y="10"/>
                      <a:pt x="17" y="13"/>
                    </a:cubicBezTo>
                    <a:cubicBezTo>
                      <a:pt x="18" y="14"/>
                      <a:pt x="20" y="13"/>
                      <a:pt x="19" y="12"/>
                    </a:cubicBezTo>
                    <a:cubicBezTo>
                      <a:pt x="17" y="9"/>
                      <a:pt x="15" y="8"/>
                      <a:pt x="12" y="6"/>
                    </a:cubicBezTo>
                    <a:cubicBezTo>
                      <a:pt x="9" y="3"/>
                      <a:pt x="6" y="1"/>
                      <a:pt x="2" y="0"/>
                    </a:cubicBezTo>
                    <a:cubicBezTo>
                      <a:pt x="1" y="0"/>
                      <a:pt x="0" y="2"/>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54" name="Freeform 362">
                <a:extLst>
                  <a:ext uri="{FF2B5EF4-FFF2-40B4-BE49-F238E27FC236}">
                    <a16:creationId xmlns:a16="http://schemas.microsoft.com/office/drawing/2014/main" id="{5139EFAE-B3B6-4CF4-82D3-6303695B0056}"/>
                  </a:ext>
                </a:extLst>
              </p:cNvPr>
              <p:cNvSpPr>
                <a:spLocks/>
              </p:cNvSpPr>
              <p:nvPr/>
            </p:nvSpPr>
            <p:spPr bwMode="auto">
              <a:xfrm>
                <a:off x="1668463" y="1989138"/>
                <a:ext cx="66675" cy="57150"/>
              </a:xfrm>
              <a:custGeom>
                <a:avLst/>
                <a:gdLst>
                  <a:gd name="T0" fmla="*/ 0 w 19"/>
                  <a:gd name="T1" fmla="*/ 2 h 16"/>
                  <a:gd name="T2" fmla="*/ 7 w 19"/>
                  <a:gd name="T3" fmla="*/ 7 h 16"/>
                  <a:gd name="T4" fmla="*/ 16 w 19"/>
                  <a:gd name="T5" fmla="*/ 15 h 16"/>
                  <a:gd name="T6" fmla="*/ 18 w 19"/>
                  <a:gd name="T7" fmla="*/ 14 h 16"/>
                  <a:gd name="T8" fmla="*/ 11 w 19"/>
                  <a:gd name="T9" fmla="*/ 7 h 16"/>
                  <a:gd name="T10" fmla="*/ 7 w 19"/>
                  <a:gd name="T11" fmla="*/ 4 h 16"/>
                  <a:gd name="T12" fmla="*/ 2 w 19"/>
                  <a:gd name="T13" fmla="*/ 1 h 16"/>
                  <a:gd name="T14" fmla="*/ 0 w 19"/>
                  <a:gd name="T15" fmla="*/ 2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6">
                    <a:moveTo>
                      <a:pt x="0" y="2"/>
                    </a:moveTo>
                    <a:cubicBezTo>
                      <a:pt x="2" y="4"/>
                      <a:pt x="5" y="5"/>
                      <a:pt x="7" y="7"/>
                    </a:cubicBezTo>
                    <a:cubicBezTo>
                      <a:pt x="11" y="9"/>
                      <a:pt x="14" y="11"/>
                      <a:pt x="16" y="15"/>
                    </a:cubicBezTo>
                    <a:cubicBezTo>
                      <a:pt x="17" y="16"/>
                      <a:pt x="19" y="15"/>
                      <a:pt x="18" y="14"/>
                    </a:cubicBezTo>
                    <a:cubicBezTo>
                      <a:pt x="16" y="11"/>
                      <a:pt x="14" y="9"/>
                      <a:pt x="11" y="7"/>
                    </a:cubicBezTo>
                    <a:cubicBezTo>
                      <a:pt x="10" y="6"/>
                      <a:pt x="8" y="5"/>
                      <a:pt x="7" y="4"/>
                    </a:cubicBezTo>
                    <a:cubicBezTo>
                      <a:pt x="5" y="3"/>
                      <a:pt x="3" y="3"/>
                      <a:pt x="2" y="1"/>
                    </a:cubicBezTo>
                    <a:cubicBezTo>
                      <a:pt x="1" y="0"/>
                      <a:pt x="0" y="1"/>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55" name="Freeform 363">
                <a:extLst>
                  <a:ext uri="{FF2B5EF4-FFF2-40B4-BE49-F238E27FC236}">
                    <a16:creationId xmlns:a16="http://schemas.microsoft.com/office/drawing/2014/main" id="{BCF5645E-2A1A-4723-8119-AA14DCD9CA9C}"/>
                  </a:ext>
                </a:extLst>
              </p:cNvPr>
              <p:cNvSpPr>
                <a:spLocks/>
              </p:cNvSpPr>
              <p:nvPr/>
            </p:nvSpPr>
            <p:spPr bwMode="auto">
              <a:xfrm>
                <a:off x="1674813" y="1989138"/>
                <a:ext cx="60325" cy="42863"/>
              </a:xfrm>
              <a:custGeom>
                <a:avLst/>
                <a:gdLst>
                  <a:gd name="T0" fmla="*/ 1 w 17"/>
                  <a:gd name="T1" fmla="*/ 2 h 12"/>
                  <a:gd name="T2" fmla="*/ 9 w 17"/>
                  <a:gd name="T3" fmla="*/ 7 h 12"/>
                  <a:gd name="T4" fmla="*/ 14 w 17"/>
                  <a:gd name="T5" fmla="*/ 11 h 12"/>
                  <a:gd name="T6" fmla="*/ 16 w 17"/>
                  <a:gd name="T7" fmla="*/ 10 h 12"/>
                  <a:gd name="T8" fmla="*/ 11 w 17"/>
                  <a:gd name="T9" fmla="*/ 5 h 12"/>
                  <a:gd name="T10" fmla="*/ 2 w 17"/>
                  <a:gd name="T11" fmla="*/ 0 h 12"/>
                  <a:gd name="T12" fmla="*/ 1 w 17"/>
                  <a:gd name="T13" fmla="*/ 2 h 12"/>
                </a:gdLst>
                <a:ahLst/>
                <a:cxnLst>
                  <a:cxn ang="0">
                    <a:pos x="T0" y="T1"/>
                  </a:cxn>
                  <a:cxn ang="0">
                    <a:pos x="T2" y="T3"/>
                  </a:cxn>
                  <a:cxn ang="0">
                    <a:pos x="T4" y="T5"/>
                  </a:cxn>
                  <a:cxn ang="0">
                    <a:pos x="T6" y="T7"/>
                  </a:cxn>
                  <a:cxn ang="0">
                    <a:pos x="T8" y="T9"/>
                  </a:cxn>
                  <a:cxn ang="0">
                    <a:pos x="T10" y="T11"/>
                  </a:cxn>
                  <a:cxn ang="0">
                    <a:pos x="T12" y="T13"/>
                  </a:cxn>
                </a:cxnLst>
                <a:rect l="0" t="0" r="r" b="b"/>
                <a:pathLst>
                  <a:path w="17" h="12">
                    <a:moveTo>
                      <a:pt x="1" y="2"/>
                    </a:moveTo>
                    <a:cubicBezTo>
                      <a:pt x="4" y="3"/>
                      <a:pt x="7" y="5"/>
                      <a:pt x="9" y="7"/>
                    </a:cubicBezTo>
                    <a:cubicBezTo>
                      <a:pt x="11" y="8"/>
                      <a:pt x="13" y="9"/>
                      <a:pt x="14" y="11"/>
                    </a:cubicBezTo>
                    <a:cubicBezTo>
                      <a:pt x="15" y="12"/>
                      <a:pt x="17" y="11"/>
                      <a:pt x="16" y="10"/>
                    </a:cubicBezTo>
                    <a:cubicBezTo>
                      <a:pt x="15" y="8"/>
                      <a:pt x="13" y="7"/>
                      <a:pt x="11" y="5"/>
                    </a:cubicBezTo>
                    <a:cubicBezTo>
                      <a:pt x="8" y="4"/>
                      <a:pt x="5" y="2"/>
                      <a:pt x="2" y="0"/>
                    </a:cubicBezTo>
                    <a:cubicBezTo>
                      <a:pt x="0" y="0"/>
                      <a:pt x="0"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56" name="Freeform 364">
                <a:extLst>
                  <a:ext uri="{FF2B5EF4-FFF2-40B4-BE49-F238E27FC236}">
                    <a16:creationId xmlns:a16="http://schemas.microsoft.com/office/drawing/2014/main" id="{4BA09A78-AB87-4640-B155-5A5D5C72A741}"/>
                  </a:ext>
                </a:extLst>
              </p:cNvPr>
              <p:cNvSpPr>
                <a:spLocks/>
              </p:cNvSpPr>
              <p:nvPr/>
            </p:nvSpPr>
            <p:spPr bwMode="auto">
              <a:xfrm>
                <a:off x="1692275" y="1985963"/>
                <a:ext cx="42863" cy="34925"/>
              </a:xfrm>
              <a:custGeom>
                <a:avLst/>
                <a:gdLst>
                  <a:gd name="T0" fmla="*/ 1 w 12"/>
                  <a:gd name="T1" fmla="*/ 3 h 10"/>
                  <a:gd name="T2" fmla="*/ 9 w 12"/>
                  <a:gd name="T3" fmla="*/ 9 h 10"/>
                  <a:gd name="T4" fmla="*/ 11 w 12"/>
                  <a:gd name="T5" fmla="*/ 8 h 10"/>
                  <a:gd name="T6" fmla="*/ 2 w 12"/>
                  <a:gd name="T7" fmla="*/ 1 h 10"/>
                  <a:gd name="T8" fmla="*/ 1 w 12"/>
                  <a:gd name="T9" fmla="*/ 3 h 10"/>
                </a:gdLst>
                <a:ahLst/>
                <a:cxnLst>
                  <a:cxn ang="0">
                    <a:pos x="T0" y="T1"/>
                  </a:cxn>
                  <a:cxn ang="0">
                    <a:pos x="T2" y="T3"/>
                  </a:cxn>
                  <a:cxn ang="0">
                    <a:pos x="T4" y="T5"/>
                  </a:cxn>
                  <a:cxn ang="0">
                    <a:pos x="T6" y="T7"/>
                  </a:cxn>
                  <a:cxn ang="0">
                    <a:pos x="T8" y="T9"/>
                  </a:cxn>
                </a:cxnLst>
                <a:rect l="0" t="0" r="r" b="b"/>
                <a:pathLst>
                  <a:path w="12" h="10">
                    <a:moveTo>
                      <a:pt x="1" y="3"/>
                    </a:moveTo>
                    <a:cubicBezTo>
                      <a:pt x="3" y="5"/>
                      <a:pt x="7" y="6"/>
                      <a:pt x="9" y="9"/>
                    </a:cubicBezTo>
                    <a:cubicBezTo>
                      <a:pt x="10" y="10"/>
                      <a:pt x="12" y="9"/>
                      <a:pt x="11" y="8"/>
                    </a:cubicBezTo>
                    <a:cubicBezTo>
                      <a:pt x="8" y="5"/>
                      <a:pt x="5" y="4"/>
                      <a:pt x="2" y="1"/>
                    </a:cubicBezTo>
                    <a:cubicBezTo>
                      <a:pt x="1" y="0"/>
                      <a:pt x="0" y="2"/>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57" name="Freeform 365">
                <a:extLst>
                  <a:ext uri="{FF2B5EF4-FFF2-40B4-BE49-F238E27FC236}">
                    <a16:creationId xmlns:a16="http://schemas.microsoft.com/office/drawing/2014/main" id="{173F78D6-CDEF-4FFC-9378-8E4E14AEE002}"/>
                  </a:ext>
                </a:extLst>
              </p:cNvPr>
              <p:cNvSpPr>
                <a:spLocks/>
              </p:cNvSpPr>
              <p:nvPr/>
            </p:nvSpPr>
            <p:spPr bwMode="auto">
              <a:xfrm>
                <a:off x="1654175" y="2043113"/>
                <a:ext cx="31750" cy="25400"/>
              </a:xfrm>
              <a:custGeom>
                <a:avLst/>
                <a:gdLst>
                  <a:gd name="T0" fmla="*/ 2 w 9"/>
                  <a:gd name="T1" fmla="*/ 3 h 7"/>
                  <a:gd name="T2" fmla="*/ 7 w 9"/>
                  <a:gd name="T3" fmla="*/ 6 h 7"/>
                  <a:gd name="T4" fmla="*/ 8 w 9"/>
                  <a:gd name="T5" fmla="*/ 5 h 7"/>
                  <a:gd name="T6" fmla="*/ 2 w 9"/>
                  <a:gd name="T7" fmla="*/ 1 h 7"/>
                  <a:gd name="T8" fmla="*/ 2 w 9"/>
                  <a:gd name="T9" fmla="*/ 3 h 7"/>
                </a:gdLst>
                <a:ahLst/>
                <a:cxnLst>
                  <a:cxn ang="0">
                    <a:pos x="T0" y="T1"/>
                  </a:cxn>
                  <a:cxn ang="0">
                    <a:pos x="T2" y="T3"/>
                  </a:cxn>
                  <a:cxn ang="0">
                    <a:pos x="T4" y="T5"/>
                  </a:cxn>
                  <a:cxn ang="0">
                    <a:pos x="T6" y="T7"/>
                  </a:cxn>
                  <a:cxn ang="0">
                    <a:pos x="T8" y="T9"/>
                  </a:cxn>
                </a:cxnLst>
                <a:rect l="0" t="0" r="r" b="b"/>
                <a:pathLst>
                  <a:path w="9" h="7">
                    <a:moveTo>
                      <a:pt x="2" y="3"/>
                    </a:moveTo>
                    <a:cubicBezTo>
                      <a:pt x="4" y="2"/>
                      <a:pt x="5" y="4"/>
                      <a:pt x="7" y="6"/>
                    </a:cubicBezTo>
                    <a:cubicBezTo>
                      <a:pt x="7" y="7"/>
                      <a:pt x="9" y="6"/>
                      <a:pt x="8" y="5"/>
                    </a:cubicBezTo>
                    <a:cubicBezTo>
                      <a:pt x="7" y="3"/>
                      <a:pt x="5" y="0"/>
                      <a:pt x="2" y="1"/>
                    </a:cubicBezTo>
                    <a:cubicBezTo>
                      <a:pt x="0" y="1"/>
                      <a:pt x="0" y="3"/>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58" name="Freeform 366">
                <a:extLst>
                  <a:ext uri="{FF2B5EF4-FFF2-40B4-BE49-F238E27FC236}">
                    <a16:creationId xmlns:a16="http://schemas.microsoft.com/office/drawing/2014/main" id="{6CAA06EF-0D1B-4FF2-A345-0F1A19121AA2}"/>
                  </a:ext>
                </a:extLst>
              </p:cNvPr>
              <p:cNvSpPr>
                <a:spLocks/>
              </p:cNvSpPr>
              <p:nvPr/>
            </p:nvSpPr>
            <p:spPr bwMode="auto">
              <a:xfrm>
                <a:off x="1657350" y="2000251"/>
                <a:ext cx="71438" cy="53975"/>
              </a:xfrm>
              <a:custGeom>
                <a:avLst/>
                <a:gdLst>
                  <a:gd name="T0" fmla="*/ 1 w 20"/>
                  <a:gd name="T1" fmla="*/ 2 h 15"/>
                  <a:gd name="T2" fmla="*/ 18 w 20"/>
                  <a:gd name="T3" fmla="*/ 14 h 15"/>
                  <a:gd name="T4" fmla="*/ 20 w 20"/>
                  <a:gd name="T5" fmla="*/ 13 h 15"/>
                  <a:gd name="T6" fmla="*/ 2 w 20"/>
                  <a:gd name="T7" fmla="*/ 0 h 15"/>
                  <a:gd name="T8" fmla="*/ 1 w 20"/>
                  <a:gd name="T9" fmla="*/ 2 h 15"/>
                </a:gdLst>
                <a:ahLst/>
                <a:cxnLst>
                  <a:cxn ang="0">
                    <a:pos x="T0" y="T1"/>
                  </a:cxn>
                  <a:cxn ang="0">
                    <a:pos x="T2" y="T3"/>
                  </a:cxn>
                  <a:cxn ang="0">
                    <a:pos x="T4" y="T5"/>
                  </a:cxn>
                  <a:cxn ang="0">
                    <a:pos x="T6" y="T7"/>
                  </a:cxn>
                  <a:cxn ang="0">
                    <a:pos x="T8" y="T9"/>
                  </a:cxn>
                </a:cxnLst>
                <a:rect l="0" t="0" r="r" b="b"/>
                <a:pathLst>
                  <a:path w="20" h="15">
                    <a:moveTo>
                      <a:pt x="1" y="2"/>
                    </a:moveTo>
                    <a:cubicBezTo>
                      <a:pt x="8" y="4"/>
                      <a:pt x="14" y="9"/>
                      <a:pt x="18" y="14"/>
                    </a:cubicBezTo>
                    <a:cubicBezTo>
                      <a:pt x="19" y="15"/>
                      <a:pt x="20" y="14"/>
                      <a:pt x="20" y="13"/>
                    </a:cubicBezTo>
                    <a:cubicBezTo>
                      <a:pt x="16" y="7"/>
                      <a:pt x="9" y="2"/>
                      <a:pt x="2" y="0"/>
                    </a:cubicBezTo>
                    <a:cubicBezTo>
                      <a:pt x="1" y="0"/>
                      <a:pt x="0"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59" name="Freeform 367">
                <a:extLst>
                  <a:ext uri="{FF2B5EF4-FFF2-40B4-BE49-F238E27FC236}">
                    <a16:creationId xmlns:a16="http://schemas.microsoft.com/office/drawing/2014/main" id="{38FE4F50-7D93-4FD0-9D9D-BB17D603D04B}"/>
                  </a:ext>
                </a:extLst>
              </p:cNvPr>
              <p:cNvSpPr>
                <a:spLocks/>
              </p:cNvSpPr>
              <p:nvPr/>
            </p:nvSpPr>
            <p:spPr bwMode="auto">
              <a:xfrm>
                <a:off x="1031875" y="2017713"/>
                <a:ext cx="95250" cy="100013"/>
              </a:xfrm>
              <a:custGeom>
                <a:avLst/>
                <a:gdLst>
                  <a:gd name="T0" fmla="*/ 3 w 27"/>
                  <a:gd name="T1" fmla="*/ 7 h 28"/>
                  <a:gd name="T2" fmla="*/ 5 w 27"/>
                  <a:gd name="T3" fmla="*/ 23 h 28"/>
                  <a:gd name="T4" fmla="*/ 23 w 27"/>
                  <a:gd name="T5" fmla="*/ 22 h 28"/>
                  <a:gd name="T6" fmla="*/ 23 w 27"/>
                  <a:gd name="T7" fmla="*/ 6 h 28"/>
                  <a:gd name="T8" fmla="*/ 3 w 27"/>
                  <a:gd name="T9" fmla="*/ 7 h 28"/>
                  <a:gd name="T10" fmla="*/ 5 w 27"/>
                  <a:gd name="T11" fmla="*/ 8 h 28"/>
                  <a:gd name="T12" fmla="*/ 22 w 27"/>
                  <a:gd name="T13" fmla="*/ 9 h 28"/>
                  <a:gd name="T14" fmla="*/ 21 w 27"/>
                  <a:gd name="T15" fmla="*/ 21 h 28"/>
                  <a:gd name="T16" fmla="*/ 6 w 27"/>
                  <a:gd name="T17" fmla="*/ 21 h 28"/>
                  <a:gd name="T18" fmla="*/ 5 w 27"/>
                  <a:gd name="T19" fmla="*/ 8 h 28"/>
                  <a:gd name="T20" fmla="*/ 3 w 27"/>
                  <a:gd name="T21" fmla="*/ 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28">
                    <a:moveTo>
                      <a:pt x="3" y="7"/>
                    </a:moveTo>
                    <a:cubicBezTo>
                      <a:pt x="0" y="12"/>
                      <a:pt x="1" y="19"/>
                      <a:pt x="5" y="23"/>
                    </a:cubicBezTo>
                    <a:cubicBezTo>
                      <a:pt x="10" y="28"/>
                      <a:pt x="19" y="26"/>
                      <a:pt x="23" y="22"/>
                    </a:cubicBezTo>
                    <a:cubicBezTo>
                      <a:pt x="26" y="18"/>
                      <a:pt x="27" y="11"/>
                      <a:pt x="23" y="6"/>
                    </a:cubicBezTo>
                    <a:cubicBezTo>
                      <a:pt x="18" y="0"/>
                      <a:pt x="8" y="0"/>
                      <a:pt x="3" y="7"/>
                    </a:cubicBezTo>
                    <a:cubicBezTo>
                      <a:pt x="2" y="8"/>
                      <a:pt x="4" y="9"/>
                      <a:pt x="5" y="8"/>
                    </a:cubicBezTo>
                    <a:cubicBezTo>
                      <a:pt x="9" y="2"/>
                      <a:pt x="18" y="2"/>
                      <a:pt x="22" y="9"/>
                    </a:cubicBezTo>
                    <a:cubicBezTo>
                      <a:pt x="25" y="12"/>
                      <a:pt x="24" y="17"/>
                      <a:pt x="21" y="21"/>
                    </a:cubicBezTo>
                    <a:cubicBezTo>
                      <a:pt x="18" y="25"/>
                      <a:pt x="10" y="25"/>
                      <a:pt x="6" y="21"/>
                    </a:cubicBezTo>
                    <a:cubicBezTo>
                      <a:pt x="3" y="18"/>
                      <a:pt x="3" y="12"/>
                      <a:pt x="5" y="8"/>
                    </a:cubicBezTo>
                    <a:cubicBezTo>
                      <a:pt x="6" y="7"/>
                      <a:pt x="4" y="6"/>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60" name="Freeform 368">
                <a:extLst>
                  <a:ext uri="{FF2B5EF4-FFF2-40B4-BE49-F238E27FC236}">
                    <a16:creationId xmlns:a16="http://schemas.microsoft.com/office/drawing/2014/main" id="{C7CE4021-20B7-46C6-9FEE-6B94DA8CB57A}"/>
                  </a:ext>
                </a:extLst>
              </p:cNvPr>
              <p:cNvSpPr>
                <a:spLocks/>
              </p:cNvSpPr>
              <p:nvPr/>
            </p:nvSpPr>
            <p:spPr bwMode="auto">
              <a:xfrm>
                <a:off x="1038225" y="2071688"/>
                <a:ext cx="46038" cy="39688"/>
              </a:xfrm>
              <a:custGeom>
                <a:avLst/>
                <a:gdLst>
                  <a:gd name="T0" fmla="*/ 1 w 13"/>
                  <a:gd name="T1" fmla="*/ 2 h 11"/>
                  <a:gd name="T2" fmla="*/ 10 w 13"/>
                  <a:gd name="T3" fmla="*/ 10 h 11"/>
                  <a:gd name="T4" fmla="*/ 12 w 13"/>
                  <a:gd name="T5" fmla="*/ 9 h 11"/>
                  <a:gd name="T6" fmla="*/ 2 w 13"/>
                  <a:gd name="T7" fmla="*/ 0 h 11"/>
                  <a:gd name="T8" fmla="*/ 1 w 13"/>
                  <a:gd name="T9" fmla="*/ 2 h 11"/>
                </a:gdLst>
                <a:ahLst/>
                <a:cxnLst>
                  <a:cxn ang="0">
                    <a:pos x="T0" y="T1"/>
                  </a:cxn>
                  <a:cxn ang="0">
                    <a:pos x="T2" y="T3"/>
                  </a:cxn>
                  <a:cxn ang="0">
                    <a:pos x="T4" y="T5"/>
                  </a:cxn>
                  <a:cxn ang="0">
                    <a:pos x="T6" y="T7"/>
                  </a:cxn>
                  <a:cxn ang="0">
                    <a:pos x="T8" y="T9"/>
                  </a:cxn>
                </a:cxnLst>
                <a:rect l="0" t="0" r="r" b="b"/>
                <a:pathLst>
                  <a:path w="13" h="11">
                    <a:moveTo>
                      <a:pt x="1" y="2"/>
                    </a:moveTo>
                    <a:cubicBezTo>
                      <a:pt x="5" y="3"/>
                      <a:pt x="8" y="6"/>
                      <a:pt x="10" y="10"/>
                    </a:cubicBezTo>
                    <a:cubicBezTo>
                      <a:pt x="11" y="11"/>
                      <a:pt x="13" y="10"/>
                      <a:pt x="12" y="9"/>
                    </a:cubicBezTo>
                    <a:cubicBezTo>
                      <a:pt x="10" y="5"/>
                      <a:pt x="6" y="1"/>
                      <a:pt x="2" y="0"/>
                    </a:cubicBezTo>
                    <a:cubicBezTo>
                      <a:pt x="0" y="0"/>
                      <a:pt x="0"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61" name="Freeform 369">
                <a:extLst>
                  <a:ext uri="{FF2B5EF4-FFF2-40B4-BE49-F238E27FC236}">
                    <a16:creationId xmlns:a16="http://schemas.microsoft.com/office/drawing/2014/main" id="{6CCCD8E3-A44F-40D4-A018-C78A5DA313F9}"/>
                  </a:ext>
                </a:extLst>
              </p:cNvPr>
              <p:cNvSpPr>
                <a:spLocks/>
              </p:cNvSpPr>
              <p:nvPr/>
            </p:nvSpPr>
            <p:spPr bwMode="auto">
              <a:xfrm>
                <a:off x="1035050" y="2060576"/>
                <a:ext cx="57150" cy="46038"/>
              </a:xfrm>
              <a:custGeom>
                <a:avLst/>
                <a:gdLst>
                  <a:gd name="T0" fmla="*/ 1 w 16"/>
                  <a:gd name="T1" fmla="*/ 2 h 13"/>
                  <a:gd name="T2" fmla="*/ 13 w 16"/>
                  <a:gd name="T3" fmla="*/ 12 h 13"/>
                  <a:gd name="T4" fmla="*/ 15 w 16"/>
                  <a:gd name="T5" fmla="*/ 12 h 13"/>
                  <a:gd name="T6" fmla="*/ 2 w 16"/>
                  <a:gd name="T7" fmla="*/ 1 h 13"/>
                  <a:gd name="T8" fmla="*/ 1 w 16"/>
                  <a:gd name="T9" fmla="*/ 2 h 13"/>
                </a:gdLst>
                <a:ahLst/>
                <a:cxnLst>
                  <a:cxn ang="0">
                    <a:pos x="T0" y="T1"/>
                  </a:cxn>
                  <a:cxn ang="0">
                    <a:pos x="T2" y="T3"/>
                  </a:cxn>
                  <a:cxn ang="0">
                    <a:pos x="T4" y="T5"/>
                  </a:cxn>
                  <a:cxn ang="0">
                    <a:pos x="T6" y="T7"/>
                  </a:cxn>
                  <a:cxn ang="0">
                    <a:pos x="T8" y="T9"/>
                  </a:cxn>
                </a:cxnLst>
                <a:rect l="0" t="0" r="r" b="b"/>
                <a:pathLst>
                  <a:path w="16" h="13">
                    <a:moveTo>
                      <a:pt x="1" y="2"/>
                    </a:moveTo>
                    <a:cubicBezTo>
                      <a:pt x="6" y="5"/>
                      <a:pt x="12" y="6"/>
                      <a:pt x="13" y="12"/>
                    </a:cubicBezTo>
                    <a:cubicBezTo>
                      <a:pt x="14" y="13"/>
                      <a:pt x="16" y="13"/>
                      <a:pt x="15" y="12"/>
                    </a:cubicBezTo>
                    <a:cubicBezTo>
                      <a:pt x="14" y="5"/>
                      <a:pt x="7" y="3"/>
                      <a:pt x="2" y="1"/>
                    </a:cubicBezTo>
                    <a:cubicBezTo>
                      <a:pt x="1" y="0"/>
                      <a:pt x="0"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62" name="Freeform 370">
                <a:extLst>
                  <a:ext uri="{FF2B5EF4-FFF2-40B4-BE49-F238E27FC236}">
                    <a16:creationId xmlns:a16="http://schemas.microsoft.com/office/drawing/2014/main" id="{39126CA4-BE3D-4349-9CAD-26907E06FD89}"/>
                  </a:ext>
                </a:extLst>
              </p:cNvPr>
              <p:cNvSpPr>
                <a:spLocks/>
              </p:cNvSpPr>
              <p:nvPr/>
            </p:nvSpPr>
            <p:spPr bwMode="auto">
              <a:xfrm>
                <a:off x="1038225" y="2054226"/>
                <a:ext cx="60325" cy="52388"/>
              </a:xfrm>
              <a:custGeom>
                <a:avLst/>
                <a:gdLst>
                  <a:gd name="T0" fmla="*/ 1 w 17"/>
                  <a:gd name="T1" fmla="*/ 3 h 15"/>
                  <a:gd name="T2" fmla="*/ 15 w 17"/>
                  <a:gd name="T3" fmla="*/ 14 h 15"/>
                  <a:gd name="T4" fmla="*/ 17 w 17"/>
                  <a:gd name="T5" fmla="*/ 12 h 15"/>
                  <a:gd name="T6" fmla="*/ 11 w 17"/>
                  <a:gd name="T7" fmla="*/ 5 h 15"/>
                  <a:gd name="T8" fmla="*/ 2 w 17"/>
                  <a:gd name="T9" fmla="*/ 1 h 15"/>
                  <a:gd name="T10" fmla="*/ 1 w 17"/>
                  <a:gd name="T11" fmla="*/ 3 h 15"/>
                </a:gdLst>
                <a:ahLst/>
                <a:cxnLst>
                  <a:cxn ang="0">
                    <a:pos x="T0" y="T1"/>
                  </a:cxn>
                  <a:cxn ang="0">
                    <a:pos x="T2" y="T3"/>
                  </a:cxn>
                  <a:cxn ang="0">
                    <a:pos x="T4" y="T5"/>
                  </a:cxn>
                  <a:cxn ang="0">
                    <a:pos x="T6" y="T7"/>
                  </a:cxn>
                  <a:cxn ang="0">
                    <a:pos x="T8" y="T9"/>
                  </a:cxn>
                  <a:cxn ang="0">
                    <a:pos x="T10" y="T11"/>
                  </a:cxn>
                </a:cxnLst>
                <a:rect l="0" t="0" r="r" b="b"/>
                <a:pathLst>
                  <a:path w="17" h="15">
                    <a:moveTo>
                      <a:pt x="1" y="3"/>
                    </a:moveTo>
                    <a:cubicBezTo>
                      <a:pt x="7" y="3"/>
                      <a:pt x="13" y="8"/>
                      <a:pt x="15" y="14"/>
                    </a:cubicBezTo>
                    <a:cubicBezTo>
                      <a:pt x="15" y="15"/>
                      <a:pt x="17" y="14"/>
                      <a:pt x="17" y="12"/>
                    </a:cubicBezTo>
                    <a:cubicBezTo>
                      <a:pt x="16" y="9"/>
                      <a:pt x="14" y="7"/>
                      <a:pt x="11" y="5"/>
                    </a:cubicBezTo>
                    <a:cubicBezTo>
                      <a:pt x="8" y="3"/>
                      <a:pt x="6" y="0"/>
                      <a:pt x="2" y="1"/>
                    </a:cubicBezTo>
                    <a:cubicBezTo>
                      <a:pt x="0" y="1"/>
                      <a:pt x="0" y="3"/>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63" name="Freeform 371">
                <a:extLst>
                  <a:ext uri="{FF2B5EF4-FFF2-40B4-BE49-F238E27FC236}">
                    <a16:creationId xmlns:a16="http://schemas.microsoft.com/office/drawing/2014/main" id="{7B3B2522-07F6-40C3-9789-5A69095D90E9}"/>
                  </a:ext>
                </a:extLst>
              </p:cNvPr>
              <p:cNvSpPr>
                <a:spLocks/>
              </p:cNvSpPr>
              <p:nvPr/>
            </p:nvSpPr>
            <p:spPr bwMode="auto">
              <a:xfrm>
                <a:off x="1041400" y="2046288"/>
                <a:ext cx="68263" cy="53975"/>
              </a:xfrm>
              <a:custGeom>
                <a:avLst/>
                <a:gdLst>
                  <a:gd name="T0" fmla="*/ 1 w 19"/>
                  <a:gd name="T1" fmla="*/ 2 h 15"/>
                  <a:gd name="T2" fmla="*/ 9 w 19"/>
                  <a:gd name="T3" fmla="*/ 6 h 15"/>
                  <a:gd name="T4" fmla="*/ 17 w 19"/>
                  <a:gd name="T5" fmla="*/ 13 h 15"/>
                  <a:gd name="T6" fmla="*/ 18 w 19"/>
                  <a:gd name="T7" fmla="*/ 12 h 15"/>
                  <a:gd name="T8" fmla="*/ 12 w 19"/>
                  <a:gd name="T9" fmla="*/ 6 h 15"/>
                  <a:gd name="T10" fmla="*/ 1 w 19"/>
                  <a:gd name="T11" fmla="*/ 0 h 15"/>
                  <a:gd name="T12" fmla="*/ 1 w 19"/>
                  <a:gd name="T13" fmla="*/ 2 h 15"/>
                </a:gdLst>
                <a:ahLst/>
                <a:cxnLst>
                  <a:cxn ang="0">
                    <a:pos x="T0" y="T1"/>
                  </a:cxn>
                  <a:cxn ang="0">
                    <a:pos x="T2" y="T3"/>
                  </a:cxn>
                  <a:cxn ang="0">
                    <a:pos x="T4" y="T5"/>
                  </a:cxn>
                  <a:cxn ang="0">
                    <a:pos x="T6" y="T7"/>
                  </a:cxn>
                  <a:cxn ang="0">
                    <a:pos x="T8" y="T9"/>
                  </a:cxn>
                  <a:cxn ang="0">
                    <a:pos x="T10" y="T11"/>
                  </a:cxn>
                  <a:cxn ang="0">
                    <a:pos x="T12" y="T13"/>
                  </a:cxn>
                </a:cxnLst>
                <a:rect l="0" t="0" r="r" b="b"/>
                <a:pathLst>
                  <a:path w="19" h="15">
                    <a:moveTo>
                      <a:pt x="1" y="2"/>
                    </a:moveTo>
                    <a:cubicBezTo>
                      <a:pt x="4" y="3"/>
                      <a:pt x="6" y="4"/>
                      <a:pt x="9" y="6"/>
                    </a:cubicBezTo>
                    <a:cubicBezTo>
                      <a:pt x="12" y="9"/>
                      <a:pt x="15" y="10"/>
                      <a:pt x="17" y="13"/>
                    </a:cubicBezTo>
                    <a:cubicBezTo>
                      <a:pt x="17" y="15"/>
                      <a:pt x="19" y="14"/>
                      <a:pt x="18" y="12"/>
                    </a:cubicBezTo>
                    <a:cubicBezTo>
                      <a:pt x="17" y="9"/>
                      <a:pt x="14" y="8"/>
                      <a:pt x="12" y="6"/>
                    </a:cubicBezTo>
                    <a:cubicBezTo>
                      <a:pt x="8" y="4"/>
                      <a:pt x="5" y="1"/>
                      <a:pt x="1" y="0"/>
                    </a:cubicBezTo>
                    <a:cubicBezTo>
                      <a:pt x="0" y="0"/>
                      <a:pt x="0"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64" name="Freeform 372">
                <a:extLst>
                  <a:ext uri="{FF2B5EF4-FFF2-40B4-BE49-F238E27FC236}">
                    <a16:creationId xmlns:a16="http://schemas.microsoft.com/office/drawing/2014/main" id="{B4A3C0DC-21C8-4F1E-82C6-AEFDA575FEB1}"/>
                  </a:ext>
                </a:extLst>
              </p:cNvPr>
              <p:cNvSpPr>
                <a:spLocks/>
              </p:cNvSpPr>
              <p:nvPr/>
            </p:nvSpPr>
            <p:spPr bwMode="auto">
              <a:xfrm>
                <a:off x="1052513" y="2028826"/>
                <a:ext cx="68263" cy="57150"/>
              </a:xfrm>
              <a:custGeom>
                <a:avLst/>
                <a:gdLst>
                  <a:gd name="T0" fmla="*/ 1 w 19"/>
                  <a:gd name="T1" fmla="*/ 2 h 16"/>
                  <a:gd name="T2" fmla="*/ 7 w 19"/>
                  <a:gd name="T3" fmla="*/ 7 h 16"/>
                  <a:gd name="T4" fmla="*/ 17 w 19"/>
                  <a:gd name="T5" fmla="*/ 15 h 16"/>
                  <a:gd name="T6" fmla="*/ 18 w 19"/>
                  <a:gd name="T7" fmla="*/ 14 h 16"/>
                  <a:gd name="T8" fmla="*/ 12 w 19"/>
                  <a:gd name="T9" fmla="*/ 7 h 16"/>
                  <a:gd name="T10" fmla="*/ 7 w 19"/>
                  <a:gd name="T11" fmla="*/ 4 h 16"/>
                  <a:gd name="T12" fmla="*/ 2 w 19"/>
                  <a:gd name="T13" fmla="*/ 1 h 16"/>
                  <a:gd name="T14" fmla="*/ 1 w 19"/>
                  <a:gd name="T15" fmla="*/ 2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6">
                    <a:moveTo>
                      <a:pt x="1" y="2"/>
                    </a:moveTo>
                    <a:cubicBezTo>
                      <a:pt x="2" y="4"/>
                      <a:pt x="5" y="5"/>
                      <a:pt x="7" y="7"/>
                    </a:cubicBezTo>
                    <a:cubicBezTo>
                      <a:pt x="11" y="9"/>
                      <a:pt x="14" y="11"/>
                      <a:pt x="17" y="15"/>
                    </a:cubicBezTo>
                    <a:cubicBezTo>
                      <a:pt x="17" y="16"/>
                      <a:pt x="19" y="15"/>
                      <a:pt x="18" y="14"/>
                    </a:cubicBezTo>
                    <a:cubicBezTo>
                      <a:pt x="16" y="11"/>
                      <a:pt x="15" y="9"/>
                      <a:pt x="12" y="7"/>
                    </a:cubicBezTo>
                    <a:cubicBezTo>
                      <a:pt x="10" y="6"/>
                      <a:pt x="9" y="5"/>
                      <a:pt x="7" y="4"/>
                    </a:cubicBezTo>
                    <a:cubicBezTo>
                      <a:pt x="5" y="3"/>
                      <a:pt x="3" y="3"/>
                      <a:pt x="2" y="1"/>
                    </a:cubicBezTo>
                    <a:cubicBezTo>
                      <a:pt x="2" y="0"/>
                      <a:pt x="0" y="1"/>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65" name="Freeform 373">
                <a:extLst>
                  <a:ext uri="{FF2B5EF4-FFF2-40B4-BE49-F238E27FC236}">
                    <a16:creationId xmlns:a16="http://schemas.microsoft.com/office/drawing/2014/main" id="{9CBEDB23-F300-4D82-97A5-4F59191BF781}"/>
                  </a:ext>
                </a:extLst>
              </p:cNvPr>
              <p:cNvSpPr>
                <a:spLocks/>
              </p:cNvSpPr>
              <p:nvPr/>
            </p:nvSpPr>
            <p:spPr bwMode="auto">
              <a:xfrm>
                <a:off x="1060450" y="2028826"/>
                <a:ext cx="60325" cy="42863"/>
              </a:xfrm>
              <a:custGeom>
                <a:avLst/>
                <a:gdLst>
                  <a:gd name="T0" fmla="*/ 1 w 17"/>
                  <a:gd name="T1" fmla="*/ 2 h 12"/>
                  <a:gd name="T2" fmla="*/ 9 w 17"/>
                  <a:gd name="T3" fmla="*/ 7 h 12"/>
                  <a:gd name="T4" fmla="*/ 15 w 17"/>
                  <a:gd name="T5" fmla="*/ 11 h 12"/>
                  <a:gd name="T6" fmla="*/ 17 w 17"/>
                  <a:gd name="T7" fmla="*/ 10 h 12"/>
                  <a:gd name="T8" fmla="*/ 11 w 17"/>
                  <a:gd name="T9" fmla="*/ 6 h 12"/>
                  <a:gd name="T10" fmla="*/ 2 w 17"/>
                  <a:gd name="T11" fmla="*/ 0 h 12"/>
                  <a:gd name="T12" fmla="*/ 1 w 17"/>
                  <a:gd name="T13" fmla="*/ 2 h 12"/>
                </a:gdLst>
                <a:ahLst/>
                <a:cxnLst>
                  <a:cxn ang="0">
                    <a:pos x="T0" y="T1"/>
                  </a:cxn>
                  <a:cxn ang="0">
                    <a:pos x="T2" y="T3"/>
                  </a:cxn>
                  <a:cxn ang="0">
                    <a:pos x="T4" y="T5"/>
                  </a:cxn>
                  <a:cxn ang="0">
                    <a:pos x="T6" y="T7"/>
                  </a:cxn>
                  <a:cxn ang="0">
                    <a:pos x="T8" y="T9"/>
                  </a:cxn>
                  <a:cxn ang="0">
                    <a:pos x="T10" y="T11"/>
                  </a:cxn>
                  <a:cxn ang="0">
                    <a:pos x="T12" y="T13"/>
                  </a:cxn>
                </a:cxnLst>
                <a:rect l="0" t="0" r="r" b="b"/>
                <a:pathLst>
                  <a:path w="17" h="12">
                    <a:moveTo>
                      <a:pt x="1" y="2"/>
                    </a:moveTo>
                    <a:cubicBezTo>
                      <a:pt x="4" y="3"/>
                      <a:pt x="7" y="5"/>
                      <a:pt x="9" y="7"/>
                    </a:cubicBezTo>
                    <a:cubicBezTo>
                      <a:pt x="11" y="8"/>
                      <a:pt x="14" y="9"/>
                      <a:pt x="15" y="11"/>
                    </a:cubicBezTo>
                    <a:cubicBezTo>
                      <a:pt x="15" y="12"/>
                      <a:pt x="17" y="11"/>
                      <a:pt x="17" y="10"/>
                    </a:cubicBezTo>
                    <a:cubicBezTo>
                      <a:pt x="15" y="8"/>
                      <a:pt x="13" y="7"/>
                      <a:pt x="11" y="6"/>
                    </a:cubicBezTo>
                    <a:cubicBezTo>
                      <a:pt x="8" y="4"/>
                      <a:pt x="5" y="2"/>
                      <a:pt x="2" y="0"/>
                    </a:cubicBezTo>
                    <a:cubicBezTo>
                      <a:pt x="1" y="0"/>
                      <a:pt x="0"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66" name="Freeform 374">
                <a:extLst>
                  <a:ext uri="{FF2B5EF4-FFF2-40B4-BE49-F238E27FC236}">
                    <a16:creationId xmlns:a16="http://schemas.microsoft.com/office/drawing/2014/main" id="{47827B3F-CA2D-4923-B6AA-2CD042FFB70E}"/>
                  </a:ext>
                </a:extLst>
              </p:cNvPr>
              <p:cNvSpPr>
                <a:spLocks/>
              </p:cNvSpPr>
              <p:nvPr/>
            </p:nvSpPr>
            <p:spPr bwMode="auto">
              <a:xfrm>
                <a:off x="1077913" y="2025651"/>
                <a:ext cx="42863" cy="34925"/>
              </a:xfrm>
              <a:custGeom>
                <a:avLst/>
                <a:gdLst>
                  <a:gd name="T0" fmla="*/ 1 w 12"/>
                  <a:gd name="T1" fmla="*/ 3 h 10"/>
                  <a:gd name="T2" fmla="*/ 10 w 12"/>
                  <a:gd name="T3" fmla="*/ 9 h 10"/>
                  <a:gd name="T4" fmla="*/ 11 w 12"/>
                  <a:gd name="T5" fmla="*/ 8 h 10"/>
                  <a:gd name="T6" fmla="*/ 2 w 12"/>
                  <a:gd name="T7" fmla="*/ 1 h 10"/>
                  <a:gd name="T8" fmla="*/ 1 w 12"/>
                  <a:gd name="T9" fmla="*/ 3 h 10"/>
                </a:gdLst>
                <a:ahLst/>
                <a:cxnLst>
                  <a:cxn ang="0">
                    <a:pos x="T0" y="T1"/>
                  </a:cxn>
                  <a:cxn ang="0">
                    <a:pos x="T2" y="T3"/>
                  </a:cxn>
                  <a:cxn ang="0">
                    <a:pos x="T4" y="T5"/>
                  </a:cxn>
                  <a:cxn ang="0">
                    <a:pos x="T6" y="T7"/>
                  </a:cxn>
                  <a:cxn ang="0">
                    <a:pos x="T8" y="T9"/>
                  </a:cxn>
                </a:cxnLst>
                <a:rect l="0" t="0" r="r" b="b"/>
                <a:pathLst>
                  <a:path w="12" h="10">
                    <a:moveTo>
                      <a:pt x="1" y="3"/>
                    </a:moveTo>
                    <a:cubicBezTo>
                      <a:pt x="4" y="5"/>
                      <a:pt x="7" y="7"/>
                      <a:pt x="10" y="9"/>
                    </a:cubicBezTo>
                    <a:cubicBezTo>
                      <a:pt x="11" y="10"/>
                      <a:pt x="12" y="9"/>
                      <a:pt x="11" y="8"/>
                    </a:cubicBezTo>
                    <a:cubicBezTo>
                      <a:pt x="9" y="5"/>
                      <a:pt x="5" y="4"/>
                      <a:pt x="2" y="1"/>
                    </a:cubicBezTo>
                    <a:cubicBezTo>
                      <a:pt x="1" y="0"/>
                      <a:pt x="0" y="2"/>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67" name="Freeform 375">
                <a:extLst>
                  <a:ext uri="{FF2B5EF4-FFF2-40B4-BE49-F238E27FC236}">
                    <a16:creationId xmlns:a16="http://schemas.microsoft.com/office/drawing/2014/main" id="{9783F38D-4EEA-41E3-A2F8-2F0E93441729}"/>
                  </a:ext>
                </a:extLst>
              </p:cNvPr>
              <p:cNvSpPr>
                <a:spLocks/>
              </p:cNvSpPr>
              <p:nvPr/>
            </p:nvSpPr>
            <p:spPr bwMode="auto">
              <a:xfrm>
                <a:off x="1041400" y="2082801"/>
                <a:ext cx="33338" cy="23813"/>
              </a:xfrm>
              <a:custGeom>
                <a:avLst/>
                <a:gdLst>
                  <a:gd name="T0" fmla="*/ 1 w 9"/>
                  <a:gd name="T1" fmla="*/ 3 h 7"/>
                  <a:gd name="T2" fmla="*/ 6 w 9"/>
                  <a:gd name="T3" fmla="*/ 6 h 7"/>
                  <a:gd name="T4" fmla="*/ 8 w 9"/>
                  <a:gd name="T5" fmla="*/ 5 h 7"/>
                  <a:gd name="T6" fmla="*/ 1 w 9"/>
                  <a:gd name="T7" fmla="*/ 1 h 7"/>
                  <a:gd name="T8" fmla="*/ 1 w 9"/>
                  <a:gd name="T9" fmla="*/ 3 h 7"/>
                </a:gdLst>
                <a:ahLst/>
                <a:cxnLst>
                  <a:cxn ang="0">
                    <a:pos x="T0" y="T1"/>
                  </a:cxn>
                  <a:cxn ang="0">
                    <a:pos x="T2" y="T3"/>
                  </a:cxn>
                  <a:cxn ang="0">
                    <a:pos x="T4" y="T5"/>
                  </a:cxn>
                  <a:cxn ang="0">
                    <a:pos x="T6" y="T7"/>
                  </a:cxn>
                  <a:cxn ang="0">
                    <a:pos x="T8" y="T9"/>
                  </a:cxn>
                </a:cxnLst>
                <a:rect l="0" t="0" r="r" b="b"/>
                <a:pathLst>
                  <a:path w="9" h="7">
                    <a:moveTo>
                      <a:pt x="1" y="3"/>
                    </a:moveTo>
                    <a:cubicBezTo>
                      <a:pt x="4" y="2"/>
                      <a:pt x="5" y="4"/>
                      <a:pt x="6" y="6"/>
                    </a:cubicBezTo>
                    <a:cubicBezTo>
                      <a:pt x="7" y="7"/>
                      <a:pt x="9" y="6"/>
                      <a:pt x="8" y="5"/>
                    </a:cubicBezTo>
                    <a:cubicBezTo>
                      <a:pt x="6" y="3"/>
                      <a:pt x="5" y="0"/>
                      <a:pt x="1" y="1"/>
                    </a:cubicBezTo>
                    <a:cubicBezTo>
                      <a:pt x="0" y="1"/>
                      <a:pt x="0" y="3"/>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68" name="Freeform 376">
                <a:extLst>
                  <a:ext uri="{FF2B5EF4-FFF2-40B4-BE49-F238E27FC236}">
                    <a16:creationId xmlns:a16="http://schemas.microsoft.com/office/drawing/2014/main" id="{2C341BAA-88F4-471D-BAC2-ACA3435F372A}"/>
                  </a:ext>
                </a:extLst>
              </p:cNvPr>
              <p:cNvSpPr>
                <a:spLocks/>
              </p:cNvSpPr>
              <p:nvPr/>
            </p:nvSpPr>
            <p:spPr bwMode="auto">
              <a:xfrm>
                <a:off x="1041400" y="2039938"/>
                <a:ext cx="74613" cy="52388"/>
              </a:xfrm>
              <a:custGeom>
                <a:avLst/>
                <a:gdLst>
                  <a:gd name="T0" fmla="*/ 2 w 21"/>
                  <a:gd name="T1" fmla="*/ 2 h 15"/>
                  <a:gd name="T2" fmla="*/ 18 w 21"/>
                  <a:gd name="T3" fmla="*/ 14 h 15"/>
                  <a:gd name="T4" fmla="*/ 20 w 21"/>
                  <a:gd name="T5" fmla="*/ 13 h 15"/>
                  <a:gd name="T6" fmla="*/ 2 w 21"/>
                  <a:gd name="T7" fmla="*/ 0 h 15"/>
                  <a:gd name="T8" fmla="*/ 2 w 21"/>
                  <a:gd name="T9" fmla="*/ 2 h 15"/>
                </a:gdLst>
                <a:ahLst/>
                <a:cxnLst>
                  <a:cxn ang="0">
                    <a:pos x="T0" y="T1"/>
                  </a:cxn>
                  <a:cxn ang="0">
                    <a:pos x="T2" y="T3"/>
                  </a:cxn>
                  <a:cxn ang="0">
                    <a:pos x="T4" y="T5"/>
                  </a:cxn>
                  <a:cxn ang="0">
                    <a:pos x="T6" y="T7"/>
                  </a:cxn>
                  <a:cxn ang="0">
                    <a:pos x="T8" y="T9"/>
                  </a:cxn>
                </a:cxnLst>
                <a:rect l="0" t="0" r="r" b="b"/>
                <a:pathLst>
                  <a:path w="21" h="15">
                    <a:moveTo>
                      <a:pt x="2" y="2"/>
                    </a:moveTo>
                    <a:cubicBezTo>
                      <a:pt x="8" y="4"/>
                      <a:pt x="15" y="9"/>
                      <a:pt x="18" y="14"/>
                    </a:cubicBezTo>
                    <a:cubicBezTo>
                      <a:pt x="19" y="15"/>
                      <a:pt x="21" y="14"/>
                      <a:pt x="20" y="13"/>
                    </a:cubicBezTo>
                    <a:cubicBezTo>
                      <a:pt x="16" y="7"/>
                      <a:pt x="9" y="2"/>
                      <a:pt x="2" y="0"/>
                    </a:cubicBezTo>
                    <a:cubicBezTo>
                      <a:pt x="1" y="0"/>
                      <a:pt x="0" y="2"/>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377">
                <a:extLst>
                  <a:ext uri="{FF2B5EF4-FFF2-40B4-BE49-F238E27FC236}">
                    <a16:creationId xmlns:a16="http://schemas.microsoft.com/office/drawing/2014/main" id="{17A86DBA-1DF4-4D70-80D3-8D013FB33CA4}"/>
                  </a:ext>
                </a:extLst>
              </p:cNvPr>
              <p:cNvSpPr>
                <a:spLocks/>
              </p:cNvSpPr>
              <p:nvPr/>
            </p:nvSpPr>
            <p:spPr bwMode="auto">
              <a:xfrm>
                <a:off x="1401763" y="2363788"/>
                <a:ext cx="92075" cy="98425"/>
              </a:xfrm>
              <a:custGeom>
                <a:avLst/>
                <a:gdLst>
                  <a:gd name="T0" fmla="*/ 3 w 26"/>
                  <a:gd name="T1" fmla="*/ 7 h 28"/>
                  <a:gd name="T2" fmla="*/ 5 w 26"/>
                  <a:gd name="T3" fmla="*/ 23 h 28"/>
                  <a:gd name="T4" fmla="*/ 22 w 26"/>
                  <a:gd name="T5" fmla="*/ 21 h 28"/>
                  <a:gd name="T6" fmla="*/ 23 w 26"/>
                  <a:gd name="T7" fmla="*/ 6 h 28"/>
                  <a:gd name="T8" fmla="*/ 3 w 26"/>
                  <a:gd name="T9" fmla="*/ 7 h 28"/>
                  <a:gd name="T10" fmla="*/ 4 w 26"/>
                  <a:gd name="T11" fmla="*/ 8 h 28"/>
                  <a:gd name="T12" fmla="*/ 22 w 26"/>
                  <a:gd name="T13" fmla="*/ 9 h 28"/>
                  <a:gd name="T14" fmla="*/ 21 w 26"/>
                  <a:gd name="T15" fmla="*/ 20 h 28"/>
                  <a:gd name="T16" fmla="*/ 5 w 26"/>
                  <a:gd name="T17" fmla="*/ 21 h 28"/>
                  <a:gd name="T18" fmla="*/ 4 w 26"/>
                  <a:gd name="T19" fmla="*/ 8 h 28"/>
                  <a:gd name="T20" fmla="*/ 3 w 26"/>
                  <a:gd name="T21" fmla="*/ 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28">
                    <a:moveTo>
                      <a:pt x="3" y="7"/>
                    </a:moveTo>
                    <a:cubicBezTo>
                      <a:pt x="0" y="12"/>
                      <a:pt x="1" y="19"/>
                      <a:pt x="5" y="23"/>
                    </a:cubicBezTo>
                    <a:cubicBezTo>
                      <a:pt x="9" y="28"/>
                      <a:pt x="18" y="26"/>
                      <a:pt x="22" y="21"/>
                    </a:cubicBezTo>
                    <a:cubicBezTo>
                      <a:pt x="26" y="17"/>
                      <a:pt x="26" y="10"/>
                      <a:pt x="23" y="6"/>
                    </a:cubicBezTo>
                    <a:cubicBezTo>
                      <a:pt x="17" y="0"/>
                      <a:pt x="8" y="0"/>
                      <a:pt x="3" y="7"/>
                    </a:cubicBezTo>
                    <a:cubicBezTo>
                      <a:pt x="2" y="8"/>
                      <a:pt x="4" y="9"/>
                      <a:pt x="4" y="8"/>
                    </a:cubicBezTo>
                    <a:cubicBezTo>
                      <a:pt x="9" y="2"/>
                      <a:pt x="18" y="2"/>
                      <a:pt x="22" y="9"/>
                    </a:cubicBezTo>
                    <a:cubicBezTo>
                      <a:pt x="24" y="12"/>
                      <a:pt x="23" y="17"/>
                      <a:pt x="21" y="20"/>
                    </a:cubicBezTo>
                    <a:cubicBezTo>
                      <a:pt x="17" y="24"/>
                      <a:pt x="9" y="25"/>
                      <a:pt x="5" y="21"/>
                    </a:cubicBezTo>
                    <a:cubicBezTo>
                      <a:pt x="2" y="18"/>
                      <a:pt x="2" y="12"/>
                      <a:pt x="4" y="8"/>
                    </a:cubicBezTo>
                    <a:cubicBezTo>
                      <a:pt x="5" y="7"/>
                      <a:pt x="3" y="6"/>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378">
                <a:extLst>
                  <a:ext uri="{FF2B5EF4-FFF2-40B4-BE49-F238E27FC236}">
                    <a16:creationId xmlns:a16="http://schemas.microsoft.com/office/drawing/2014/main" id="{6107A41C-D044-4BA4-B4E0-EA70F898D9DC}"/>
                  </a:ext>
                </a:extLst>
              </p:cNvPr>
              <p:cNvSpPr>
                <a:spLocks/>
              </p:cNvSpPr>
              <p:nvPr/>
            </p:nvSpPr>
            <p:spPr bwMode="auto">
              <a:xfrm>
                <a:off x="1404938" y="2416176"/>
                <a:ext cx="46038" cy="39688"/>
              </a:xfrm>
              <a:custGeom>
                <a:avLst/>
                <a:gdLst>
                  <a:gd name="T0" fmla="*/ 1 w 13"/>
                  <a:gd name="T1" fmla="*/ 2 h 11"/>
                  <a:gd name="T2" fmla="*/ 11 w 13"/>
                  <a:gd name="T3" fmla="*/ 9 h 11"/>
                  <a:gd name="T4" fmla="*/ 12 w 13"/>
                  <a:gd name="T5" fmla="*/ 8 h 11"/>
                  <a:gd name="T6" fmla="*/ 2 w 13"/>
                  <a:gd name="T7" fmla="*/ 0 h 11"/>
                  <a:gd name="T8" fmla="*/ 1 w 13"/>
                  <a:gd name="T9" fmla="*/ 2 h 11"/>
                </a:gdLst>
                <a:ahLst/>
                <a:cxnLst>
                  <a:cxn ang="0">
                    <a:pos x="T0" y="T1"/>
                  </a:cxn>
                  <a:cxn ang="0">
                    <a:pos x="T2" y="T3"/>
                  </a:cxn>
                  <a:cxn ang="0">
                    <a:pos x="T4" y="T5"/>
                  </a:cxn>
                  <a:cxn ang="0">
                    <a:pos x="T6" y="T7"/>
                  </a:cxn>
                  <a:cxn ang="0">
                    <a:pos x="T8" y="T9"/>
                  </a:cxn>
                </a:cxnLst>
                <a:rect l="0" t="0" r="r" b="b"/>
                <a:pathLst>
                  <a:path w="13" h="11">
                    <a:moveTo>
                      <a:pt x="1" y="2"/>
                    </a:moveTo>
                    <a:cubicBezTo>
                      <a:pt x="5" y="3"/>
                      <a:pt x="9" y="6"/>
                      <a:pt x="11" y="9"/>
                    </a:cubicBezTo>
                    <a:cubicBezTo>
                      <a:pt x="11" y="11"/>
                      <a:pt x="13" y="9"/>
                      <a:pt x="12" y="8"/>
                    </a:cubicBezTo>
                    <a:cubicBezTo>
                      <a:pt x="10" y="5"/>
                      <a:pt x="6" y="1"/>
                      <a:pt x="2" y="0"/>
                    </a:cubicBezTo>
                    <a:cubicBezTo>
                      <a:pt x="1" y="0"/>
                      <a:pt x="0" y="1"/>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71" name="Freeform 379">
                <a:extLst>
                  <a:ext uri="{FF2B5EF4-FFF2-40B4-BE49-F238E27FC236}">
                    <a16:creationId xmlns:a16="http://schemas.microsoft.com/office/drawing/2014/main" id="{B7F81161-4A57-445F-86E8-30292AA2AEEA}"/>
                  </a:ext>
                </a:extLst>
              </p:cNvPr>
              <p:cNvSpPr>
                <a:spLocks/>
              </p:cNvSpPr>
              <p:nvPr/>
            </p:nvSpPr>
            <p:spPr bwMode="auto">
              <a:xfrm>
                <a:off x="1404938" y="2406651"/>
                <a:ext cx="53975" cy="46038"/>
              </a:xfrm>
              <a:custGeom>
                <a:avLst/>
                <a:gdLst>
                  <a:gd name="T0" fmla="*/ 1 w 15"/>
                  <a:gd name="T1" fmla="*/ 2 h 13"/>
                  <a:gd name="T2" fmla="*/ 13 w 15"/>
                  <a:gd name="T3" fmla="*/ 12 h 13"/>
                  <a:gd name="T4" fmla="*/ 15 w 15"/>
                  <a:gd name="T5" fmla="*/ 11 h 13"/>
                  <a:gd name="T6" fmla="*/ 2 w 15"/>
                  <a:gd name="T7" fmla="*/ 0 h 13"/>
                  <a:gd name="T8" fmla="*/ 1 w 15"/>
                  <a:gd name="T9" fmla="*/ 2 h 13"/>
                </a:gdLst>
                <a:ahLst/>
                <a:cxnLst>
                  <a:cxn ang="0">
                    <a:pos x="T0" y="T1"/>
                  </a:cxn>
                  <a:cxn ang="0">
                    <a:pos x="T2" y="T3"/>
                  </a:cxn>
                  <a:cxn ang="0">
                    <a:pos x="T4" y="T5"/>
                  </a:cxn>
                  <a:cxn ang="0">
                    <a:pos x="T6" y="T7"/>
                  </a:cxn>
                  <a:cxn ang="0">
                    <a:pos x="T8" y="T9"/>
                  </a:cxn>
                </a:cxnLst>
                <a:rect l="0" t="0" r="r" b="b"/>
                <a:pathLst>
                  <a:path w="15" h="13">
                    <a:moveTo>
                      <a:pt x="1" y="2"/>
                    </a:moveTo>
                    <a:cubicBezTo>
                      <a:pt x="5" y="4"/>
                      <a:pt x="12" y="6"/>
                      <a:pt x="13" y="12"/>
                    </a:cubicBezTo>
                    <a:cubicBezTo>
                      <a:pt x="13" y="13"/>
                      <a:pt x="15" y="13"/>
                      <a:pt x="15" y="11"/>
                    </a:cubicBezTo>
                    <a:cubicBezTo>
                      <a:pt x="14" y="5"/>
                      <a:pt x="7" y="3"/>
                      <a:pt x="2" y="0"/>
                    </a:cubicBezTo>
                    <a:cubicBezTo>
                      <a:pt x="1" y="0"/>
                      <a:pt x="0"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72" name="Freeform 380">
                <a:extLst>
                  <a:ext uri="{FF2B5EF4-FFF2-40B4-BE49-F238E27FC236}">
                    <a16:creationId xmlns:a16="http://schemas.microsoft.com/office/drawing/2014/main" id="{8B07299E-C62E-4F4E-A41D-5526F06DE445}"/>
                  </a:ext>
                </a:extLst>
              </p:cNvPr>
              <p:cNvSpPr>
                <a:spLocks/>
              </p:cNvSpPr>
              <p:nvPr/>
            </p:nvSpPr>
            <p:spPr bwMode="auto">
              <a:xfrm>
                <a:off x="1401763" y="2398713"/>
                <a:ext cx="66675" cy="49213"/>
              </a:xfrm>
              <a:custGeom>
                <a:avLst/>
                <a:gdLst>
                  <a:gd name="T0" fmla="*/ 1 w 19"/>
                  <a:gd name="T1" fmla="*/ 3 h 14"/>
                  <a:gd name="T2" fmla="*/ 16 w 19"/>
                  <a:gd name="T3" fmla="*/ 13 h 14"/>
                  <a:gd name="T4" fmla="*/ 18 w 19"/>
                  <a:gd name="T5" fmla="*/ 12 h 14"/>
                  <a:gd name="T6" fmla="*/ 12 w 19"/>
                  <a:gd name="T7" fmla="*/ 4 h 14"/>
                  <a:gd name="T8" fmla="*/ 1 w 19"/>
                  <a:gd name="T9" fmla="*/ 1 h 14"/>
                  <a:gd name="T10" fmla="*/ 1 w 19"/>
                  <a:gd name="T11" fmla="*/ 3 h 14"/>
                </a:gdLst>
                <a:ahLst/>
                <a:cxnLst>
                  <a:cxn ang="0">
                    <a:pos x="T0" y="T1"/>
                  </a:cxn>
                  <a:cxn ang="0">
                    <a:pos x="T2" y="T3"/>
                  </a:cxn>
                  <a:cxn ang="0">
                    <a:pos x="T4" y="T5"/>
                  </a:cxn>
                  <a:cxn ang="0">
                    <a:pos x="T6" y="T7"/>
                  </a:cxn>
                  <a:cxn ang="0">
                    <a:pos x="T8" y="T9"/>
                  </a:cxn>
                  <a:cxn ang="0">
                    <a:pos x="T10" y="T11"/>
                  </a:cxn>
                </a:cxnLst>
                <a:rect l="0" t="0" r="r" b="b"/>
                <a:pathLst>
                  <a:path w="19" h="14">
                    <a:moveTo>
                      <a:pt x="1" y="3"/>
                    </a:moveTo>
                    <a:cubicBezTo>
                      <a:pt x="7" y="2"/>
                      <a:pt x="15" y="7"/>
                      <a:pt x="16" y="13"/>
                    </a:cubicBezTo>
                    <a:cubicBezTo>
                      <a:pt x="17" y="14"/>
                      <a:pt x="19" y="13"/>
                      <a:pt x="18" y="12"/>
                    </a:cubicBezTo>
                    <a:cubicBezTo>
                      <a:pt x="17" y="9"/>
                      <a:pt x="15" y="7"/>
                      <a:pt x="12" y="4"/>
                    </a:cubicBezTo>
                    <a:cubicBezTo>
                      <a:pt x="9" y="2"/>
                      <a:pt x="5" y="0"/>
                      <a:pt x="1" y="1"/>
                    </a:cubicBezTo>
                    <a:cubicBezTo>
                      <a:pt x="0" y="1"/>
                      <a:pt x="0" y="3"/>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73" name="Freeform 381">
                <a:extLst>
                  <a:ext uri="{FF2B5EF4-FFF2-40B4-BE49-F238E27FC236}">
                    <a16:creationId xmlns:a16="http://schemas.microsoft.com/office/drawing/2014/main" id="{E785EC1E-4732-4C2D-9B60-CC8D9056675F}"/>
                  </a:ext>
                </a:extLst>
              </p:cNvPr>
              <p:cNvSpPr>
                <a:spLocks/>
              </p:cNvSpPr>
              <p:nvPr/>
            </p:nvSpPr>
            <p:spPr bwMode="auto">
              <a:xfrm>
                <a:off x="1408113" y="2387601"/>
                <a:ext cx="68263" cy="53975"/>
              </a:xfrm>
              <a:custGeom>
                <a:avLst/>
                <a:gdLst>
                  <a:gd name="T0" fmla="*/ 1 w 19"/>
                  <a:gd name="T1" fmla="*/ 3 h 15"/>
                  <a:gd name="T2" fmla="*/ 9 w 19"/>
                  <a:gd name="T3" fmla="*/ 7 h 15"/>
                  <a:gd name="T4" fmla="*/ 17 w 19"/>
                  <a:gd name="T5" fmla="*/ 14 h 15"/>
                  <a:gd name="T6" fmla="*/ 19 w 19"/>
                  <a:gd name="T7" fmla="*/ 13 h 15"/>
                  <a:gd name="T8" fmla="*/ 12 w 19"/>
                  <a:gd name="T9" fmla="*/ 7 h 15"/>
                  <a:gd name="T10" fmla="*/ 2 w 19"/>
                  <a:gd name="T11" fmla="*/ 1 h 15"/>
                  <a:gd name="T12" fmla="*/ 1 w 19"/>
                  <a:gd name="T13" fmla="*/ 3 h 15"/>
                </a:gdLst>
                <a:ahLst/>
                <a:cxnLst>
                  <a:cxn ang="0">
                    <a:pos x="T0" y="T1"/>
                  </a:cxn>
                  <a:cxn ang="0">
                    <a:pos x="T2" y="T3"/>
                  </a:cxn>
                  <a:cxn ang="0">
                    <a:pos x="T4" y="T5"/>
                  </a:cxn>
                  <a:cxn ang="0">
                    <a:pos x="T6" y="T7"/>
                  </a:cxn>
                  <a:cxn ang="0">
                    <a:pos x="T8" y="T9"/>
                  </a:cxn>
                  <a:cxn ang="0">
                    <a:pos x="T10" y="T11"/>
                  </a:cxn>
                  <a:cxn ang="0">
                    <a:pos x="T12" y="T13"/>
                  </a:cxn>
                </a:cxnLst>
                <a:rect l="0" t="0" r="r" b="b"/>
                <a:pathLst>
                  <a:path w="19" h="15">
                    <a:moveTo>
                      <a:pt x="1" y="3"/>
                    </a:moveTo>
                    <a:cubicBezTo>
                      <a:pt x="4" y="4"/>
                      <a:pt x="7" y="5"/>
                      <a:pt x="9" y="7"/>
                    </a:cubicBezTo>
                    <a:cubicBezTo>
                      <a:pt x="12" y="9"/>
                      <a:pt x="15" y="11"/>
                      <a:pt x="17" y="14"/>
                    </a:cubicBezTo>
                    <a:cubicBezTo>
                      <a:pt x="18" y="15"/>
                      <a:pt x="19" y="14"/>
                      <a:pt x="19" y="13"/>
                    </a:cubicBezTo>
                    <a:cubicBezTo>
                      <a:pt x="17" y="10"/>
                      <a:pt x="15" y="9"/>
                      <a:pt x="12" y="7"/>
                    </a:cubicBezTo>
                    <a:cubicBezTo>
                      <a:pt x="9" y="4"/>
                      <a:pt x="6" y="2"/>
                      <a:pt x="2" y="1"/>
                    </a:cubicBezTo>
                    <a:cubicBezTo>
                      <a:pt x="1" y="0"/>
                      <a:pt x="0" y="2"/>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382">
                <a:extLst>
                  <a:ext uri="{FF2B5EF4-FFF2-40B4-BE49-F238E27FC236}">
                    <a16:creationId xmlns:a16="http://schemas.microsoft.com/office/drawing/2014/main" id="{4A090C3B-2858-4F62-8A2E-1EEE9FA09725}"/>
                  </a:ext>
                </a:extLst>
              </p:cNvPr>
              <p:cNvSpPr>
                <a:spLocks/>
              </p:cNvSpPr>
              <p:nvPr/>
            </p:nvSpPr>
            <p:spPr bwMode="auto">
              <a:xfrm>
                <a:off x="1419225" y="2373313"/>
                <a:ext cx="71438" cy="57150"/>
              </a:xfrm>
              <a:custGeom>
                <a:avLst/>
                <a:gdLst>
                  <a:gd name="T0" fmla="*/ 1 w 20"/>
                  <a:gd name="T1" fmla="*/ 2 h 16"/>
                  <a:gd name="T2" fmla="*/ 8 w 20"/>
                  <a:gd name="T3" fmla="*/ 7 h 16"/>
                  <a:gd name="T4" fmla="*/ 17 w 20"/>
                  <a:gd name="T5" fmla="*/ 14 h 16"/>
                  <a:gd name="T6" fmla="*/ 19 w 20"/>
                  <a:gd name="T7" fmla="*/ 13 h 16"/>
                  <a:gd name="T8" fmla="*/ 12 w 20"/>
                  <a:gd name="T9" fmla="*/ 7 h 16"/>
                  <a:gd name="T10" fmla="*/ 8 w 20"/>
                  <a:gd name="T11" fmla="*/ 4 h 16"/>
                  <a:gd name="T12" fmla="*/ 3 w 20"/>
                  <a:gd name="T13" fmla="*/ 1 h 16"/>
                  <a:gd name="T14" fmla="*/ 1 w 20"/>
                  <a:gd name="T15" fmla="*/ 2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6">
                    <a:moveTo>
                      <a:pt x="1" y="2"/>
                    </a:moveTo>
                    <a:cubicBezTo>
                      <a:pt x="3" y="4"/>
                      <a:pt x="6" y="5"/>
                      <a:pt x="8" y="7"/>
                    </a:cubicBezTo>
                    <a:cubicBezTo>
                      <a:pt x="11" y="9"/>
                      <a:pt x="15" y="11"/>
                      <a:pt x="17" y="14"/>
                    </a:cubicBezTo>
                    <a:cubicBezTo>
                      <a:pt x="18" y="16"/>
                      <a:pt x="20" y="15"/>
                      <a:pt x="19" y="13"/>
                    </a:cubicBezTo>
                    <a:cubicBezTo>
                      <a:pt x="17" y="11"/>
                      <a:pt x="15" y="9"/>
                      <a:pt x="12" y="7"/>
                    </a:cubicBezTo>
                    <a:cubicBezTo>
                      <a:pt x="11" y="6"/>
                      <a:pt x="9" y="5"/>
                      <a:pt x="8" y="4"/>
                    </a:cubicBezTo>
                    <a:cubicBezTo>
                      <a:pt x="6" y="3"/>
                      <a:pt x="4" y="2"/>
                      <a:pt x="3" y="1"/>
                    </a:cubicBezTo>
                    <a:cubicBezTo>
                      <a:pt x="2" y="0"/>
                      <a:pt x="0" y="1"/>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75" name="Freeform 383">
                <a:extLst>
                  <a:ext uri="{FF2B5EF4-FFF2-40B4-BE49-F238E27FC236}">
                    <a16:creationId xmlns:a16="http://schemas.microsoft.com/office/drawing/2014/main" id="{4A5D75B9-4ADD-4807-83E5-F555CEFACFA6}"/>
                  </a:ext>
                </a:extLst>
              </p:cNvPr>
              <p:cNvSpPr>
                <a:spLocks/>
              </p:cNvSpPr>
              <p:nvPr/>
            </p:nvSpPr>
            <p:spPr bwMode="auto">
              <a:xfrm>
                <a:off x="1430338" y="2373313"/>
                <a:ext cx="60325" cy="42863"/>
              </a:xfrm>
              <a:custGeom>
                <a:avLst/>
                <a:gdLst>
                  <a:gd name="T0" fmla="*/ 1 w 17"/>
                  <a:gd name="T1" fmla="*/ 2 h 12"/>
                  <a:gd name="T2" fmla="*/ 9 w 17"/>
                  <a:gd name="T3" fmla="*/ 7 h 12"/>
                  <a:gd name="T4" fmla="*/ 14 w 17"/>
                  <a:gd name="T5" fmla="*/ 11 h 12"/>
                  <a:gd name="T6" fmla="*/ 16 w 17"/>
                  <a:gd name="T7" fmla="*/ 10 h 12"/>
                  <a:gd name="T8" fmla="*/ 10 w 17"/>
                  <a:gd name="T9" fmla="*/ 5 h 12"/>
                  <a:gd name="T10" fmla="*/ 1 w 17"/>
                  <a:gd name="T11" fmla="*/ 0 h 12"/>
                  <a:gd name="T12" fmla="*/ 1 w 17"/>
                  <a:gd name="T13" fmla="*/ 2 h 12"/>
                </a:gdLst>
                <a:ahLst/>
                <a:cxnLst>
                  <a:cxn ang="0">
                    <a:pos x="T0" y="T1"/>
                  </a:cxn>
                  <a:cxn ang="0">
                    <a:pos x="T2" y="T3"/>
                  </a:cxn>
                  <a:cxn ang="0">
                    <a:pos x="T4" y="T5"/>
                  </a:cxn>
                  <a:cxn ang="0">
                    <a:pos x="T6" y="T7"/>
                  </a:cxn>
                  <a:cxn ang="0">
                    <a:pos x="T8" y="T9"/>
                  </a:cxn>
                  <a:cxn ang="0">
                    <a:pos x="T10" y="T11"/>
                  </a:cxn>
                  <a:cxn ang="0">
                    <a:pos x="T12" y="T13"/>
                  </a:cxn>
                </a:cxnLst>
                <a:rect l="0" t="0" r="r" b="b"/>
                <a:pathLst>
                  <a:path w="17" h="12">
                    <a:moveTo>
                      <a:pt x="1" y="2"/>
                    </a:moveTo>
                    <a:cubicBezTo>
                      <a:pt x="4" y="3"/>
                      <a:pt x="6" y="5"/>
                      <a:pt x="9" y="7"/>
                    </a:cubicBezTo>
                    <a:cubicBezTo>
                      <a:pt x="11" y="8"/>
                      <a:pt x="13" y="9"/>
                      <a:pt x="14" y="11"/>
                    </a:cubicBezTo>
                    <a:cubicBezTo>
                      <a:pt x="15" y="12"/>
                      <a:pt x="17" y="11"/>
                      <a:pt x="16" y="10"/>
                    </a:cubicBezTo>
                    <a:cubicBezTo>
                      <a:pt x="15" y="8"/>
                      <a:pt x="12" y="7"/>
                      <a:pt x="10" y="5"/>
                    </a:cubicBezTo>
                    <a:cubicBezTo>
                      <a:pt x="7" y="4"/>
                      <a:pt x="5" y="2"/>
                      <a:pt x="1" y="0"/>
                    </a:cubicBezTo>
                    <a:cubicBezTo>
                      <a:pt x="0" y="0"/>
                      <a:pt x="0"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76" name="Freeform 384">
                <a:extLst>
                  <a:ext uri="{FF2B5EF4-FFF2-40B4-BE49-F238E27FC236}">
                    <a16:creationId xmlns:a16="http://schemas.microsoft.com/office/drawing/2014/main" id="{F4F09984-F32A-44F2-9063-7F7A309DEDDE}"/>
                  </a:ext>
                </a:extLst>
              </p:cNvPr>
              <p:cNvSpPr>
                <a:spLocks/>
              </p:cNvSpPr>
              <p:nvPr/>
            </p:nvSpPr>
            <p:spPr bwMode="auto">
              <a:xfrm>
                <a:off x="1444625" y="2370138"/>
                <a:ext cx="46038" cy="36513"/>
              </a:xfrm>
              <a:custGeom>
                <a:avLst/>
                <a:gdLst>
                  <a:gd name="T0" fmla="*/ 1 w 13"/>
                  <a:gd name="T1" fmla="*/ 3 h 10"/>
                  <a:gd name="T2" fmla="*/ 10 w 13"/>
                  <a:gd name="T3" fmla="*/ 9 h 10"/>
                  <a:gd name="T4" fmla="*/ 12 w 13"/>
                  <a:gd name="T5" fmla="*/ 8 h 10"/>
                  <a:gd name="T6" fmla="*/ 3 w 13"/>
                  <a:gd name="T7" fmla="*/ 1 h 10"/>
                  <a:gd name="T8" fmla="*/ 1 w 13"/>
                  <a:gd name="T9" fmla="*/ 3 h 10"/>
                </a:gdLst>
                <a:ahLst/>
                <a:cxnLst>
                  <a:cxn ang="0">
                    <a:pos x="T0" y="T1"/>
                  </a:cxn>
                  <a:cxn ang="0">
                    <a:pos x="T2" y="T3"/>
                  </a:cxn>
                  <a:cxn ang="0">
                    <a:pos x="T4" y="T5"/>
                  </a:cxn>
                  <a:cxn ang="0">
                    <a:pos x="T6" y="T7"/>
                  </a:cxn>
                  <a:cxn ang="0">
                    <a:pos x="T8" y="T9"/>
                  </a:cxn>
                </a:cxnLst>
                <a:rect l="0" t="0" r="r" b="b"/>
                <a:pathLst>
                  <a:path w="13" h="10">
                    <a:moveTo>
                      <a:pt x="1" y="3"/>
                    </a:moveTo>
                    <a:cubicBezTo>
                      <a:pt x="4" y="5"/>
                      <a:pt x="8" y="6"/>
                      <a:pt x="10" y="9"/>
                    </a:cubicBezTo>
                    <a:cubicBezTo>
                      <a:pt x="11" y="10"/>
                      <a:pt x="13" y="8"/>
                      <a:pt x="12" y="8"/>
                    </a:cubicBezTo>
                    <a:cubicBezTo>
                      <a:pt x="9" y="5"/>
                      <a:pt x="6" y="3"/>
                      <a:pt x="3" y="1"/>
                    </a:cubicBezTo>
                    <a:cubicBezTo>
                      <a:pt x="2" y="0"/>
                      <a:pt x="0" y="2"/>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77" name="Freeform 385">
                <a:extLst>
                  <a:ext uri="{FF2B5EF4-FFF2-40B4-BE49-F238E27FC236}">
                    <a16:creationId xmlns:a16="http://schemas.microsoft.com/office/drawing/2014/main" id="{6BB5934D-4D9F-407F-8A8B-54CB00C2A223}"/>
                  </a:ext>
                </a:extLst>
              </p:cNvPr>
              <p:cNvSpPr>
                <a:spLocks/>
              </p:cNvSpPr>
              <p:nvPr/>
            </p:nvSpPr>
            <p:spPr bwMode="auto">
              <a:xfrm>
                <a:off x="1408113" y="2427288"/>
                <a:ext cx="31750" cy="25400"/>
              </a:xfrm>
              <a:custGeom>
                <a:avLst/>
                <a:gdLst>
                  <a:gd name="T0" fmla="*/ 2 w 9"/>
                  <a:gd name="T1" fmla="*/ 2 h 7"/>
                  <a:gd name="T2" fmla="*/ 6 w 9"/>
                  <a:gd name="T3" fmla="*/ 6 h 7"/>
                  <a:gd name="T4" fmla="*/ 8 w 9"/>
                  <a:gd name="T5" fmla="*/ 5 h 7"/>
                  <a:gd name="T6" fmla="*/ 2 w 9"/>
                  <a:gd name="T7" fmla="*/ 0 h 7"/>
                  <a:gd name="T8" fmla="*/ 2 w 9"/>
                  <a:gd name="T9" fmla="*/ 2 h 7"/>
                </a:gdLst>
                <a:ahLst/>
                <a:cxnLst>
                  <a:cxn ang="0">
                    <a:pos x="T0" y="T1"/>
                  </a:cxn>
                  <a:cxn ang="0">
                    <a:pos x="T2" y="T3"/>
                  </a:cxn>
                  <a:cxn ang="0">
                    <a:pos x="T4" y="T5"/>
                  </a:cxn>
                  <a:cxn ang="0">
                    <a:pos x="T6" y="T7"/>
                  </a:cxn>
                  <a:cxn ang="0">
                    <a:pos x="T8" y="T9"/>
                  </a:cxn>
                </a:cxnLst>
                <a:rect l="0" t="0" r="r" b="b"/>
                <a:pathLst>
                  <a:path w="9" h="7">
                    <a:moveTo>
                      <a:pt x="2" y="2"/>
                    </a:moveTo>
                    <a:cubicBezTo>
                      <a:pt x="4" y="2"/>
                      <a:pt x="5" y="4"/>
                      <a:pt x="6" y="6"/>
                    </a:cubicBezTo>
                    <a:cubicBezTo>
                      <a:pt x="7" y="7"/>
                      <a:pt x="9" y="6"/>
                      <a:pt x="8" y="5"/>
                    </a:cubicBezTo>
                    <a:cubicBezTo>
                      <a:pt x="7" y="3"/>
                      <a:pt x="5" y="0"/>
                      <a:pt x="2" y="0"/>
                    </a:cubicBezTo>
                    <a:cubicBezTo>
                      <a:pt x="0" y="1"/>
                      <a:pt x="0" y="3"/>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78" name="Freeform 386">
                <a:extLst>
                  <a:ext uri="{FF2B5EF4-FFF2-40B4-BE49-F238E27FC236}">
                    <a16:creationId xmlns:a16="http://schemas.microsoft.com/office/drawing/2014/main" id="{60AA0D6C-EED7-439D-A215-EC57EBCBEB45}"/>
                  </a:ext>
                </a:extLst>
              </p:cNvPr>
              <p:cNvSpPr>
                <a:spLocks/>
              </p:cNvSpPr>
              <p:nvPr/>
            </p:nvSpPr>
            <p:spPr bwMode="auto">
              <a:xfrm>
                <a:off x="1411288" y="2384426"/>
                <a:ext cx="71438" cy="53975"/>
              </a:xfrm>
              <a:custGeom>
                <a:avLst/>
                <a:gdLst>
                  <a:gd name="T0" fmla="*/ 1 w 20"/>
                  <a:gd name="T1" fmla="*/ 2 h 15"/>
                  <a:gd name="T2" fmla="*/ 18 w 20"/>
                  <a:gd name="T3" fmla="*/ 14 h 15"/>
                  <a:gd name="T4" fmla="*/ 20 w 20"/>
                  <a:gd name="T5" fmla="*/ 13 h 15"/>
                  <a:gd name="T6" fmla="*/ 2 w 20"/>
                  <a:gd name="T7" fmla="*/ 0 h 15"/>
                  <a:gd name="T8" fmla="*/ 1 w 20"/>
                  <a:gd name="T9" fmla="*/ 2 h 15"/>
                </a:gdLst>
                <a:ahLst/>
                <a:cxnLst>
                  <a:cxn ang="0">
                    <a:pos x="T0" y="T1"/>
                  </a:cxn>
                  <a:cxn ang="0">
                    <a:pos x="T2" y="T3"/>
                  </a:cxn>
                  <a:cxn ang="0">
                    <a:pos x="T4" y="T5"/>
                  </a:cxn>
                  <a:cxn ang="0">
                    <a:pos x="T6" y="T7"/>
                  </a:cxn>
                  <a:cxn ang="0">
                    <a:pos x="T8" y="T9"/>
                  </a:cxn>
                </a:cxnLst>
                <a:rect l="0" t="0" r="r" b="b"/>
                <a:pathLst>
                  <a:path w="20" h="15">
                    <a:moveTo>
                      <a:pt x="1" y="2"/>
                    </a:moveTo>
                    <a:cubicBezTo>
                      <a:pt x="7" y="4"/>
                      <a:pt x="14" y="9"/>
                      <a:pt x="18" y="14"/>
                    </a:cubicBezTo>
                    <a:cubicBezTo>
                      <a:pt x="19" y="15"/>
                      <a:pt x="20" y="14"/>
                      <a:pt x="20" y="13"/>
                    </a:cubicBezTo>
                    <a:cubicBezTo>
                      <a:pt x="16" y="7"/>
                      <a:pt x="9" y="2"/>
                      <a:pt x="2" y="0"/>
                    </a:cubicBezTo>
                    <a:cubicBezTo>
                      <a:pt x="0" y="0"/>
                      <a:pt x="0" y="1"/>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79" name="Freeform 387">
                <a:extLst>
                  <a:ext uri="{FF2B5EF4-FFF2-40B4-BE49-F238E27FC236}">
                    <a16:creationId xmlns:a16="http://schemas.microsoft.com/office/drawing/2014/main" id="{9FBF9C2A-6F56-4393-881A-CAF25EB85EE6}"/>
                  </a:ext>
                </a:extLst>
              </p:cNvPr>
              <p:cNvSpPr>
                <a:spLocks/>
              </p:cNvSpPr>
              <p:nvPr/>
            </p:nvSpPr>
            <p:spPr bwMode="auto">
              <a:xfrm>
                <a:off x="1341438" y="2124076"/>
                <a:ext cx="46038" cy="47625"/>
              </a:xfrm>
              <a:custGeom>
                <a:avLst/>
                <a:gdLst>
                  <a:gd name="T0" fmla="*/ 2 w 13"/>
                  <a:gd name="T1" fmla="*/ 4 h 13"/>
                  <a:gd name="T2" fmla="*/ 3 w 13"/>
                  <a:gd name="T3" fmla="*/ 11 h 13"/>
                  <a:gd name="T4" fmla="*/ 11 w 13"/>
                  <a:gd name="T5" fmla="*/ 10 h 13"/>
                  <a:gd name="T6" fmla="*/ 11 w 13"/>
                  <a:gd name="T7" fmla="*/ 3 h 13"/>
                  <a:gd name="T8" fmla="*/ 2 w 13"/>
                  <a:gd name="T9" fmla="*/ 4 h 13"/>
                  <a:gd name="T10" fmla="*/ 3 w 13"/>
                  <a:gd name="T11" fmla="*/ 4 h 13"/>
                  <a:gd name="T12" fmla="*/ 11 w 13"/>
                  <a:gd name="T13" fmla="*/ 4 h 13"/>
                  <a:gd name="T14" fmla="*/ 10 w 13"/>
                  <a:gd name="T15" fmla="*/ 10 h 13"/>
                  <a:gd name="T16" fmla="*/ 3 w 13"/>
                  <a:gd name="T17" fmla="*/ 10 h 13"/>
                  <a:gd name="T18" fmla="*/ 3 w 13"/>
                  <a:gd name="T19" fmla="*/ 4 h 13"/>
                  <a:gd name="T20" fmla="*/ 2 w 13"/>
                  <a:gd name="T21"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13">
                    <a:moveTo>
                      <a:pt x="2" y="4"/>
                    </a:moveTo>
                    <a:cubicBezTo>
                      <a:pt x="0" y="6"/>
                      <a:pt x="1" y="9"/>
                      <a:pt x="3" y="11"/>
                    </a:cubicBezTo>
                    <a:cubicBezTo>
                      <a:pt x="5" y="13"/>
                      <a:pt x="9" y="12"/>
                      <a:pt x="11" y="10"/>
                    </a:cubicBezTo>
                    <a:cubicBezTo>
                      <a:pt x="13" y="8"/>
                      <a:pt x="13" y="5"/>
                      <a:pt x="11" y="3"/>
                    </a:cubicBezTo>
                    <a:cubicBezTo>
                      <a:pt x="9" y="0"/>
                      <a:pt x="4" y="0"/>
                      <a:pt x="2" y="4"/>
                    </a:cubicBezTo>
                    <a:cubicBezTo>
                      <a:pt x="2" y="4"/>
                      <a:pt x="2" y="4"/>
                      <a:pt x="3" y="4"/>
                    </a:cubicBezTo>
                    <a:cubicBezTo>
                      <a:pt x="5" y="1"/>
                      <a:pt x="9" y="1"/>
                      <a:pt x="11" y="4"/>
                    </a:cubicBezTo>
                    <a:cubicBezTo>
                      <a:pt x="12" y="6"/>
                      <a:pt x="12" y="8"/>
                      <a:pt x="10" y="10"/>
                    </a:cubicBezTo>
                    <a:cubicBezTo>
                      <a:pt x="9" y="12"/>
                      <a:pt x="5" y="12"/>
                      <a:pt x="3" y="10"/>
                    </a:cubicBezTo>
                    <a:cubicBezTo>
                      <a:pt x="2" y="9"/>
                      <a:pt x="1" y="6"/>
                      <a:pt x="3" y="4"/>
                    </a:cubicBezTo>
                    <a:cubicBezTo>
                      <a:pt x="3" y="3"/>
                      <a:pt x="2" y="3"/>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80" name="Freeform 388">
                <a:extLst>
                  <a:ext uri="{FF2B5EF4-FFF2-40B4-BE49-F238E27FC236}">
                    <a16:creationId xmlns:a16="http://schemas.microsoft.com/office/drawing/2014/main" id="{180C1ECF-6B6D-4CF5-BF00-946D881E338E}"/>
                  </a:ext>
                </a:extLst>
              </p:cNvPr>
              <p:cNvSpPr>
                <a:spLocks/>
              </p:cNvSpPr>
              <p:nvPr/>
            </p:nvSpPr>
            <p:spPr bwMode="auto">
              <a:xfrm>
                <a:off x="1347788" y="2132013"/>
                <a:ext cx="7938" cy="28575"/>
              </a:xfrm>
              <a:custGeom>
                <a:avLst/>
                <a:gdLst>
                  <a:gd name="T0" fmla="*/ 1 w 2"/>
                  <a:gd name="T1" fmla="*/ 1 h 8"/>
                  <a:gd name="T2" fmla="*/ 0 w 2"/>
                  <a:gd name="T3" fmla="*/ 4 h 8"/>
                  <a:gd name="T4" fmla="*/ 0 w 2"/>
                  <a:gd name="T5" fmla="*/ 7 h 8"/>
                  <a:gd name="T6" fmla="*/ 1 w 2"/>
                  <a:gd name="T7" fmla="*/ 7 h 8"/>
                  <a:gd name="T8" fmla="*/ 1 w 2"/>
                  <a:gd name="T9" fmla="*/ 4 h 8"/>
                  <a:gd name="T10" fmla="*/ 1 w 2"/>
                  <a:gd name="T11" fmla="*/ 1 h 8"/>
                  <a:gd name="T12" fmla="*/ 1 w 2"/>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2" h="8">
                    <a:moveTo>
                      <a:pt x="1" y="1"/>
                    </a:moveTo>
                    <a:cubicBezTo>
                      <a:pt x="1" y="2"/>
                      <a:pt x="1" y="3"/>
                      <a:pt x="0" y="4"/>
                    </a:cubicBezTo>
                    <a:cubicBezTo>
                      <a:pt x="0" y="5"/>
                      <a:pt x="0" y="6"/>
                      <a:pt x="0" y="7"/>
                    </a:cubicBezTo>
                    <a:cubicBezTo>
                      <a:pt x="0" y="8"/>
                      <a:pt x="1" y="8"/>
                      <a:pt x="1" y="7"/>
                    </a:cubicBezTo>
                    <a:cubicBezTo>
                      <a:pt x="1" y="6"/>
                      <a:pt x="1" y="5"/>
                      <a:pt x="1" y="4"/>
                    </a:cubicBezTo>
                    <a:cubicBezTo>
                      <a:pt x="1" y="3"/>
                      <a:pt x="1" y="2"/>
                      <a:pt x="1" y="1"/>
                    </a:cubicBezTo>
                    <a:cubicBezTo>
                      <a:pt x="2" y="0"/>
                      <a:pt x="1" y="0"/>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81" name="Freeform 389">
                <a:extLst>
                  <a:ext uri="{FF2B5EF4-FFF2-40B4-BE49-F238E27FC236}">
                    <a16:creationId xmlns:a16="http://schemas.microsoft.com/office/drawing/2014/main" id="{581FAAA3-B982-4096-B59A-A63BA83C1C39}"/>
                  </a:ext>
                </a:extLst>
              </p:cNvPr>
              <p:cNvSpPr>
                <a:spLocks/>
              </p:cNvSpPr>
              <p:nvPr/>
            </p:nvSpPr>
            <p:spPr bwMode="auto">
              <a:xfrm>
                <a:off x="1350963" y="2132013"/>
                <a:ext cx="4763" cy="31750"/>
              </a:xfrm>
              <a:custGeom>
                <a:avLst/>
                <a:gdLst>
                  <a:gd name="T0" fmla="*/ 0 w 1"/>
                  <a:gd name="T1" fmla="*/ 0 h 9"/>
                  <a:gd name="T2" fmla="*/ 0 w 1"/>
                  <a:gd name="T3" fmla="*/ 8 h 9"/>
                  <a:gd name="T4" fmla="*/ 1 w 1"/>
                  <a:gd name="T5" fmla="*/ 8 h 9"/>
                  <a:gd name="T6" fmla="*/ 1 w 1"/>
                  <a:gd name="T7" fmla="*/ 0 h 9"/>
                  <a:gd name="T8" fmla="*/ 0 w 1"/>
                  <a:gd name="T9" fmla="*/ 0 h 9"/>
                </a:gdLst>
                <a:ahLst/>
                <a:cxnLst>
                  <a:cxn ang="0">
                    <a:pos x="T0" y="T1"/>
                  </a:cxn>
                  <a:cxn ang="0">
                    <a:pos x="T2" y="T3"/>
                  </a:cxn>
                  <a:cxn ang="0">
                    <a:pos x="T4" y="T5"/>
                  </a:cxn>
                  <a:cxn ang="0">
                    <a:pos x="T6" y="T7"/>
                  </a:cxn>
                  <a:cxn ang="0">
                    <a:pos x="T8" y="T9"/>
                  </a:cxn>
                </a:cxnLst>
                <a:rect l="0" t="0" r="r" b="b"/>
                <a:pathLst>
                  <a:path w="1" h="9">
                    <a:moveTo>
                      <a:pt x="0" y="0"/>
                    </a:moveTo>
                    <a:cubicBezTo>
                      <a:pt x="1" y="3"/>
                      <a:pt x="0" y="6"/>
                      <a:pt x="0" y="8"/>
                    </a:cubicBezTo>
                    <a:cubicBezTo>
                      <a:pt x="0" y="9"/>
                      <a:pt x="1" y="9"/>
                      <a:pt x="1" y="8"/>
                    </a:cubicBezTo>
                    <a:cubicBezTo>
                      <a:pt x="1" y="6"/>
                      <a:pt x="1" y="3"/>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82" name="Freeform 390">
                <a:extLst>
                  <a:ext uri="{FF2B5EF4-FFF2-40B4-BE49-F238E27FC236}">
                    <a16:creationId xmlns:a16="http://schemas.microsoft.com/office/drawing/2014/main" id="{8EC048C9-70A2-4B6D-B485-611594DF122F}"/>
                  </a:ext>
                </a:extLst>
              </p:cNvPr>
              <p:cNvSpPr>
                <a:spLocks/>
              </p:cNvSpPr>
              <p:nvPr/>
            </p:nvSpPr>
            <p:spPr bwMode="auto">
              <a:xfrm>
                <a:off x="1355725" y="2132013"/>
                <a:ext cx="3175" cy="34925"/>
              </a:xfrm>
              <a:custGeom>
                <a:avLst/>
                <a:gdLst>
                  <a:gd name="T0" fmla="*/ 0 w 1"/>
                  <a:gd name="T1" fmla="*/ 0 h 10"/>
                  <a:gd name="T2" fmla="*/ 0 w 1"/>
                  <a:gd name="T3" fmla="*/ 9 h 10"/>
                  <a:gd name="T4" fmla="*/ 1 w 1"/>
                  <a:gd name="T5" fmla="*/ 9 h 10"/>
                  <a:gd name="T6" fmla="*/ 1 w 1"/>
                  <a:gd name="T7" fmla="*/ 0 h 10"/>
                  <a:gd name="T8" fmla="*/ 0 w 1"/>
                  <a:gd name="T9" fmla="*/ 0 h 10"/>
                </a:gdLst>
                <a:ahLst/>
                <a:cxnLst>
                  <a:cxn ang="0">
                    <a:pos x="T0" y="T1"/>
                  </a:cxn>
                  <a:cxn ang="0">
                    <a:pos x="T2" y="T3"/>
                  </a:cxn>
                  <a:cxn ang="0">
                    <a:pos x="T4" y="T5"/>
                  </a:cxn>
                  <a:cxn ang="0">
                    <a:pos x="T6" y="T7"/>
                  </a:cxn>
                  <a:cxn ang="0">
                    <a:pos x="T8" y="T9"/>
                  </a:cxn>
                </a:cxnLst>
                <a:rect l="0" t="0" r="r" b="b"/>
                <a:pathLst>
                  <a:path w="1" h="10">
                    <a:moveTo>
                      <a:pt x="0" y="0"/>
                    </a:moveTo>
                    <a:cubicBezTo>
                      <a:pt x="0" y="3"/>
                      <a:pt x="0" y="6"/>
                      <a:pt x="0" y="9"/>
                    </a:cubicBezTo>
                    <a:cubicBezTo>
                      <a:pt x="0" y="10"/>
                      <a:pt x="1" y="10"/>
                      <a:pt x="1" y="9"/>
                    </a:cubicBezTo>
                    <a:cubicBezTo>
                      <a:pt x="1" y="6"/>
                      <a:pt x="1" y="3"/>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83" name="Freeform 391">
                <a:extLst>
                  <a:ext uri="{FF2B5EF4-FFF2-40B4-BE49-F238E27FC236}">
                    <a16:creationId xmlns:a16="http://schemas.microsoft.com/office/drawing/2014/main" id="{8B7B1078-564A-4853-A763-FF107BBA8448}"/>
                  </a:ext>
                </a:extLst>
              </p:cNvPr>
              <p:cNvSpPr>
                <a:spLocks/>
              </p:cNvSpPr>
              <p:nvPr/>
            </p:nvSpPr>
            <p:spPr bwMode="auto">
              <a:xfrm>
                <a:off x="1358900" y="2128838"/>
                <a:ext cx="3175" cy="38100"/>
              </a:xfrm>
              <a:custGeom>
                <a:avLst/>
                <a:gdLst>
                  <a:gd name="T0" fmla="*/ 0 w 1"/>
                  <a:gd name="T1" fmla="*/ 1 h 11"/>
                  <a:gd name="T2" fmla="*/ 0 w 1"/>
                  <a:gd name="T3" fmla="*/ 10 h 11"/>
                  <a:gd name="T4" fmla="*/ 1 w 1"/>
                  <a:gd name="T5" fmla="*/ 10 h 11"/>
                  <a:gd name="T6" fmla="*/ 1 w 1"/>
                  <a:gd name="T7" fmla="*/ 1 h 11"/>
                  <a:gd name="T8" fmla="*/ 0 w 1"/>
                  <a:gd name="T9" fmla="*/ 1 h 11"/>
                </a:gdLst>
                <a:ahLst/>
                <a:cxnLst>
                  <a:cxn ang="0">
                    <a:pos x="T0" y="T1"/>
                  </a:cxn>
                  <a:cxn ang="0">
                    <a:pos x="T2" y="T3"/>
                  </a:cxn>
                  <a:cxn ang="0">
                    <a:pos x="T4" y="T5"/>
                  </a:cxn>
                  <a:cxn ang="0">
                    <a:pos x="T6" y="T7"/>
                  </a:cxn>
                  <a:cxn ang="0">
                    <a:pos x="T8" y="T9"/>
                  </a:cxn>
                </a:cxnLst>
                <a:rect l="0" t="0" r="r" b="b"/>
                <a:pathLst>
                  <a:path w="1" h="11">
                    <a:moveTo>
                      <a:pt x="0" y="1"/>
                    </a:moveTo>
                    <a:cubicBezTo>
                      <a:pt x="0" y="4"/>
                      <a:pt x="0" y="7"/>
                      <a:pt x="0" y="10"/>
                    </a:cubicBezTo>
                    <a:cubicBezTo>
                      <a:pt x="0" y="11"/>
                      <a:pt x="1" y="11"/>
                      <a:pt x="1" y="10"/>
                    </a:cubicBezTo>
                    <a:cubicBezTo>
                      <a:pt x="1" y="7"/>
                      <a:pt x="1" y="4"/>
                      <a:pt x="1" y="1"/>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84" name="Freeform 392">
                <a:extLst>
                  <a:ext uri="{FF2B5EF4-FFF2-40B4-BE49-F238E27FC236}">
                    <a16:creationId xmlns:a16="http://schemas.microsoft.com/office/drawing/2014/main" id="{585D4EF4-D866-45B3-B187-09D72DBA3766}"/>
                  </a:ext>
                </a:extLst>
              </p:cNvPr>
              <p:cNvSpPr>
                <a:spLocks/>
              </p:cNvSpPr>
              <p:nvPr/>
            </p:nvSpPr>
            <p:spPr bwMode="auto">
              <a:xfrm>
                <a:off x="1362075" y="2128838"/>
                <a:ext cx="3175" cy="38100"/>
              </a:xfrm>
              <a:custGeom>
                <a:avLst/>
                <a:gdLst>
                  <a:gd name="T0" fmla="*/ 0 w 1"/>
                  <a:gd name="T1" fmla="*/ 1 h 11"/>
                  <a:gd name="T2" fmla="*/ 0 w 1"/>
                  <a:gd name="T3" fmla="*/ 5 h 11"/>
                  <a:gd name="T4" fmla="*/ 0 w 1"/>
                  <a:gd name="T5" fmla="*/ 11 h 11"/>
                  <a:gd name="T6" fmla="*/ 1 w 1"/>
                  <a:gd name="T7" fmla="*/ 11 h 11"/>
                  <a:gd name="T8" fmla="*/ 1 w 1"/>
                  <a:gd name="T9" fmla="*/ 6 h 11"/>
                  <a:gd name="T10" fmla="*/ 1 w 1"/>
                  <a:gd name="T11" fmla="*/ 1 h 11"/>
                  <a:gd name="T12" fmla="*/ 0 w 1"/>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1" h="11">
                    <a:moveTo>
                      <a:pt x="0" y="1"/>
                    </a:moveTo>
                    <a:cubicBezTo>
                      <a:pt x="0" y="2"/>
                      <a:pt x="0" y="3"/>
                      <a:pt x="0" y="5"/>
                    </a:cubicBezTo>
                    <a:cubicBezTo>
                      <a:pt x="0" y="7"/>
                      <a:pt x="0" y="9"/>
                      <a:pt x="0" y="11"/>
                    </a:cubicBezTo>
                    <a:cubicBezTo>
                      <a:pt x="0" y="11"/>
                      <a:pt x="1" y="11"/>
                      <a:pt x="1" y="11"/>
                    </a:cubicBezTo>
                    <a:cubicBezTo>
                      <a:pt x="0" y="9"/>
                      <a:pt x="1" y="8"/>
                      <a:pt x="1" y="6"/>
                    </a:cubicBezTo>
                    <a:cubicBezTo>
                      <a:pt x="1" y="4"/>
                      <a:pt x="1" y="3"/>
                      <a:pt x="1" y="1"/>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85" name="Freeform 393">
                <a:extLst>
                  <a:ext uri="{FF2B5EF4-FFF2-40B4-BE49-F238E27FC236}">
                    <a16:creationId xmlns:a16="http://schemas.microsoft.com/office/drawing/2014/main" id="{72E70835-5201-4AD1-B59D-4F28400AA15F}"/>
                  </a:ext>
                </a:extLst>
              </p:cNvPr>
              <p:cNvSpPr>
                <a:spLocks/>
              </p:cNvSpPr>
              <p:nvPr/>
            </p:nvSpPr>
            <p:spPr bwMode="auto">
              <a:xfrm>
                <a:off x="1365250" y="2128838"/>
                <a:ext cx="4763" cy="38100"/>
              </a:xfrm>
              <a:custGeom>
                <a:avLst/>
                <a:gdLst>
                  <a:gd name="T0" fmla="*/ 0 w 1"/>
                  <a:gd name="T1" fmla="*/ 1 h 11"/>
                  <a:gd name="T2" fmla="*/ 0 w 1"/>
                  <a:gd name="T3" fmla="*/ 11 h 11"/>
                  <a:gd name="T4" fmla="*/ 0 w 1"/>
                  <a:gd name="T5" fmla="*/ 11 h 11"/>
                  <a:gd name="T6" fmla="*/ 1 w 1"/>
                  <a:gd name="T7" fmla="*/ 1 h 11"/>
                  <a:gd name="T8" fmla="*/ 0 w 1"/>
                  <a:gd name="T9" fmla="*/ 1 h 11"/>
                </a:gdLst>
                <a:ahLst/>
                <a:cxnLst>
                  <a:cxn ang="0">
                    <a:pos x="T0" y="T1"/>
                  </a:cxn>
                  <a:cxn ang="0">
                    <a:pos x="T2" y="T3"/>
                  </a:cxn>
                  <a:cxn ang="0">
                    <a:pos x="T4" y="T5"/>
                  </a:cxn>
                  <a:cxn ang="0">
                    <a:pos x="T6" y="T7"/>
                  </a:cxn>
                  <a:cxn ang="0">
                    <a:pos x="T8" y="T9"/>
                  </a:cxn>
                </a:cxnLst>
                <a:rect l="0" t="0" r="r" b="b"/>
                <a:pathLst>
                  <a:path w="1" h="11">
                    <a:moveTo>
                      <a:pt x="0" y="1"/>
                    </a:moveTo>
                    <a:cubicBezTo>
                      <a:pt x="0" y="4"/>
                      <a:pt x="0" y="7"/>
                      <a:pt x="0" y="11"/>
                    </a:cubicBezTo>
                    <a:cubicBezTo>
                      <a:pt x="0" y="11"/>
                      <a:pt x="0" y="11"/>
                      <a:pt x="0" y="11"/>
                    </a:cubicBezTo>
                    <a:cubicBezTo>
                      <a:pt x="1" y="7"/>
                      <a:pt x="1" y="4"/>
                      <a:pt x="1" y="1"/>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86" name="Freeform 394">
                <a:extLst>
                  <a:ext uri="{FF2B5EF4-FFF2-40B4-BE49-F238E27FC236}">
                    <a16:creationId xmlns:a16="http://schemas.microsoft.com/office/drawing/2014/main" id="{4525514A-6D3C-4FDD-AF53-95FF98FBD93F}"/>
                  </a:ext>
                </a:extLst>
              </p:cNvPr>
              <p:cNvSpPr>
                <a:spLocks/>
              </p:cNvSpPr>
              <p:nvPr/>
            </p:nvSpPr>
            <p:spPr bwMode="auto">
              <a:xfrm>
                <a:off x="1370013" y="2128838"/>
                <a:ext cx="3175" cy="38100"/>
              </a:xfrm>
              <a:custGeom>
                <a:avLst/>
                <a:gdLst>
                  <a:gd name="T0" fmla="*/ 0 w 1"/>
                  <a:gd name="T1" fmla="*/ 1 h 11"/>
                  <a:gd name="T2" fmla="*/ 0 w 1"/>
                  <a:gd name="T3" fmla="*/ 10 h 11"/>
                  <a:gd name="T4" fmla="*/ 0 w 1"/>
                  <a:gd name="T5" fmla="*/ 10 h 11"/>
                  <a:gd name="T6" fmla="*/ 1 w 1"/>
                  <a:gd name="T7" fmla="*/ 1 h 11"/>
                  <a:gd name="T8" fmla="*/ 0 w 1"/>
                  <a:gd name="T9" fmla="*/ 1 h 11"/>
                </a:gdLst>
                <a:ahLst/>
                <a:cxnLst>
                  <a:cxn ang="0">
                    <a:pos x="T0" y="T1"/>
                  </a:cxn>
                  <a:cxn ang="0">
                    <a:pos x="T2" y="T3"/>
                  </a:cxn>
                  <a:cxn ang="0">
                    <a:pos x="T4" y="T5"/>
                  </a:cxn>
                  <a:cxn ang="0">
                    <a:pos x="T6" y="T7"/>
                  </a:cxn>
                  <a:cxn ang="0">
                    <a:pos x="T8" y="T9"/>
                  </a:cxn>
                </a:cxnLst>
                <a:rect l="0" t="0" r="r" b="b"/>
                <a:pathLst>
                  <a:path w="1" h="11">
                    <a:moveTo>
                      <a:pt x="0" y="1"/>
                    </a:moveTo>
                    <a:cubicBezTo>
                      <a:pt x="0" y="4"/>
                      <a:pt x="0" y="7"/>
                      <a:pt x="0" y="10"/>
                    </a:cubicBezTo>
                    <a:cubicBezTo>
                      <a:pt x="0" y="11"/>
                      <a:pt x="0" y="11"/>
                      <a:pt x="0" y="10"/>
                    </a:cubicBezTo>
                    <a:cubicBezTo>
                      <a:pt x="0" y="7"/>
                      <a:pt x="1" y="4"/>
                      <a:pt x="1" y="1"/>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87" name="Freeform 395">
                <a:extLst>
                  <a:ext uri="{FF2B5EF4-FFF2-40B4-BE49-F238E27FC236}">
                    <a16:creationId xmlns:a16="http://schemas.microsoft.com/office/drawing/2014/main" id="{8932BA93-4DA9-4C91-9545-53009AFD2458}"/>
                  </a:ext>
                </a:extLst>
              </p:cNvPr>
              <p:cNvSpPr>
                <a:spLocks/>
              </p:cNvSpPr>
              <p:nvPr/>
            </p:nvSpPr>
            <p:spPr bwMode="auto">
              <a:xfrm>
                <a:off x="1373188" y="2132013"/>
                <a:ext cx="0" cy="34925"/>
              </a:xfrm>
              <a:custGeom>
                <a:avLst/>
                <a:gdLst>
                  <a:gd name="T0" fmla="*/ 0 h 10"/>
                  <a:gd name="T1" fmla="*/ 9 h 10"/>
                  <a:gd name="T2" fmla="*/ 9 h 10"/>
                  <a:gd name="T3" fmla="*/ 0 h 10"/>
                  <a:gd name="T4" fmla="*/ 0 h 10"/>
                </a:gdLst>
                <a:ahLst/>
                <a:cxnLst>
                  <a:cxn ang="0">
                    <a:pos x="0" y="T0"/>
                  </a:cxn>
                  <a:cxn ang="0">
                    <a:pos x="0" y="T1"/>
                  </a:cxn>
                  <a:cxn ang="0">
                    <a:pos x="0" y="T2"/>
                  </a:cxn>
                  <a:cxn ang="0">
                    <a:pos x="0" y="T3"/>
                  </a:cxn>
                  <a:cxn ang="0">
                    <a:pos x="0" y="T4"/>
                  </a:cxn>
                </a:cxnLst>
                <a:rect l="0" t="0" r="r" b="b"/>
                <a:pathLst>
                  <a:path h="10">
                    <a:moveTo>
                      <a:pt x="0" y="0"/>
                    </a:moveTo>
                    <a:cubicBezTo>
                      <a:pt x="0" y="3"/>
                      <a:pt x="0" y="6"/>
                      <a:pt x="0" y="9"/>
                    </a:cubicBezTo>
                    <a:cubicBezTo>
                      <a:pt x="0" y="10"/>
                      <a:pt x="0" y="10"/>
                      <a:pt x="0" y="9"/>
                    </a:cubicBezTo>
                    <a:cubicBezTo>
                      <a:pt x="0" y="6"/>
                      <a:pt x="0" y="3"/>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88" name="Freeform 396">
                <a:extLst>
                  <a:ext uri="{FF2B5EF4-FFF2-40B4-BE49-F238E27FC236}">
                    <a16:creationId xmlns:a16="http://schemas.microsoft.com/office/drawing/2014/main" id="{C6E79EDC-0BCC-49BA-8DDC-34E390EE2490}"/>
                  </a:ext>
                </a:extLst>
              </p:cNvPr>
              <p:cNvSpPr>
                <a:spLocks/>
              </p:cNvSpPr>
              <p:nvPr/>
            </p:nvSpPr>
            <p:spPr bwMode="auto">
              <a:xfrm>
                <a:off x="1373188" y="2132013"/>
                <a:ext cx="3175" cy="31750"/>
              </a:xfrm>
              <a:custGeom>
                <a:avLst/>
                <a:gdLst>
                  <a:gd name="T0" fmla="*/ 0 w 1"/>
                  <a:gd name="T1" fmla="*/ 0 h 9"/>
                  <a:gd name="T2" fmla="*/ 0 w 1"/>
                  <a:gd name="T3" fmla="*/ 8 h 9"/>
                  <a:gd name="T4" fmla="*/ 1 w 1"/>
                  <a:gd name="T5" fmla="*/ 8 h 9"/>
                  <a:gd name="T6" fmla="*/ 1 w 1"/>
                  <a:gd name="T7" fmla="*/ 0 h 9"/>
                  <a:gd name="T8" fmla="*/ 0 w 1"/>
                  <a:gd name="T9" fmla="*/ 0 h 9"/>
                </a:gdLst>
                <a:ahLst/>
                <a:cxnLst>
                  <a:cxn ang="0">
                    <a:pos x="T0" y="T1"/>
                  </a:cxn>
                  <a:cxn ang="0">
                    <a:pos x="T2" y="T3"/>
                  </a:cxn>
                  <a:cxn ang="0">
                    <a:pos x="T4" y="T5"/>
                  </a:cxn>
                  <a:cxn ang="0">
                    <a:pos x="T6" y="T7"/>
                  </a:cxn>
                  <a:cxn ang="0">
                    <a:pos x="T8" y="T9"/>
                  </a:cxn>
                </a:cxnLst>
                <a:rect l="0" t="0" r="r" b="b"/>
                <a:pathLst>
                  <a:path w="1" h="9">
                    <a:moveTo>
                      <a:pt x="0" y="0"/>
                    </a:moveTo>
                    <a:cubicBezTo>
                      <a:pt x="0" y="3"/>
                      <a:pt x="0" y="6"/>
                      <a:pt x="0" y="8"/>
                    </a:cubicBezTo>
                    <a:cubicBezTo>
                      <a:pt x="0" y="9"/>
                      <a:pt x="1" y="9"/>
                      <a:pt x="1" y="8"/>
                    </a:cubicBezTo>
                    <a:cubicBezTo>
                      <a:pt x="1" y="6"/>
                      <a:pt x="1" y="3"/>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89" name="Freeform 397">
                <a:extLst>
                  <a:ext uri="{FF2B5EF4-FFF2-40B4-BE49-F238E27FC236}">
                    <a16:creationId xmlns:a16="http://schemas.microsoft.com/office/drawing/2014/main" id="{3C49463B-D522-4343-BD6A-B23A93DECED0}"/>
                  </a:ext>
                </a:extLst>
              </p:cNvPr>
              <p:cNvSpPr>
                <a:spLocks/>
              </p:cNvSpPr>
              <p:nvPr/>
            </p:nvSpPr>
            <p:spPr bwMode="auto">
              <a:xfrm>
                <a:off x="1376363" y="2135188"/>
                <a:ext cx="3175" cy="25400"/>
              </a:xfrm>
              <a:custGeom>
                <a:avLst/>
                <a:gdLst>
                  <a:gd name="T0" fmla="*/ 0 w 1"/>
                  <a:gd name="T1" fmla="*/ 1 h 7"/>
                  <a:gd name="T2" fmla="*/ 1 w 1"/>
                  <a:gd name="T3" fmla="*/ 6 h 7"/>
                  <a:gd name="T4" fmla="*/ 1 w 1"/>
                  <a:gd name="T5" fmla="*/ 6 h 7"/>
                  <a:gd name="T6" fmla="*/ 1 w 1"/>
                  <a:gd name="T7" fmla="*/ 1 h 7"/>
                  <a:gd name="T8" fmla="*/ 0 w 1"/>
                  <a:gd name="T9" fmla="*/ 1 h 7"/>
                </a:gdLst>
                <a:ahLst/>
                <a:cxnLst>
                  <a:cxn ang="0">
                    <a:pos x="T0" y="T1"/>
                  </a:cxn>
                  <a:cxn ang="0">
                    <a:pos x="T2" y="T3"/>
                  </a:cxn>
                  <a:cxn ang="0">
                    <a:pos x="T4" y="T5"/>
                  </a:cxn>
                  <a:cxn ang="0">
                    <a:pos x="T6" y="T7"/>
                  </a:cxn>
                  <a:cxn ang="0">
                    <a:pos x="T8" y="T9"/>
                  </a:cxn>
                </a:cxnLst>
                <a:rect l="0" t="0" r="r" b="b"/>
                <a:pathLst>
                  <a:path w="1" h="7">
                    <a:moveTo>
                      <a:pt x="0" y="1"/>
                    </a:moveTo>
                    <a:cubicBezTo>
                      <a:pt x="0" y="3"/>
                      <a:pt x="1" y="4"/>
                      <a:pt x="1" y="6"/>
                    </a:cubicBezTo>
                    <a:cubicBezTo>
                      <a:pt x="1" y="7"/>
                      <a:pt x="1" y="7"/>
                      <a:pt x="1" y="6"/>
                    </a:cubicBezTo>
                    <a:cubicBezTo>
                      <a:pt x="1" y="4"/>
                      <a:pt x="1" y="3"/>
                      <a:pt x="1" y="1"/>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90" name="Freeform 398">
                <a:extLst>
                  <a:ext uri="{FF2B5EF4-FFF2-40B4-BE49-F238E27FC236}">
                    <a16:creationId xmlns:a16="http://schemas.microsoft.com/office/drawing/2014/main" id="{3D9AE16D-C71F-4F43-B557-5EDE29C70D57}"/>
                  </a:ext>
                </a:extLst>
              </p:cNvPr>
              <p:cNvSpPr>
                <a:spLocks/>
              </p:cNvSpPr>
              <p:nvPr/>
            </p:nvSpPr>
            <p:spPr bwMode="auto">
              <a:xfrm>
                <a:off x="1347788" y="2135188"/>
                <a:ext cx="0" cy="22225"/>
              </a:xfrm>
              <a:custGeom>
                <a:avLst/>
                <a:gdLst>
                  <a:gd name="T0" fmla="*/ 1 h 6"/>
                  <a:gd name="T1" fmla="*/ 6 h 6"/>
                  <a:gd name="T2" fmla="*/ 6 h 6"/>
                  <a:gd name="T3" fmla="*/ 1 h 6"/>
                  <a:gd name="T4" fmla="*/ 1 h 6"/>
                </a:gdLst>
                <a:ahLst/>
                <a:cxnLst>
                  <a:cxn ang="0">
                    <a:pos x="0" y="T0"/>
                  </a:cxn>
                  <a:cxn ang="0">
                    <a:pos x="0" y="T1"/>
                  </a:cxn>
                  <a:cxn ang="0">
                    <a:pos x="0" y="T2"/>
                  </a:cxn>
                  <a:cxn ang="0">
                    <a:pos x="0" y="T3"/>
                  </a:cxn>
                  <a:cxn ang="0">
                    <a:pos x="0" y="T4"/>
                  </a:cxn>
                </a:cxnLst>
                <a:rect l="0" t="0" r="r" b="b"/>
                <a:pathLst>
                  <a:path h="6">
                    <a:moveTo>
                      <a:pt x="0" y="1"/>
                    </a:moveTo>
                    <a:cubicBezTo>
                      <a:pt x="0" y="3"/>
                      <a:pt x="0" y="4"/>
                      <a:pt x="0" y="6"/>
                    </a:cubicBezTo>
                    <a:cubicBezTo>
                      <a:pt x="0" y="6"/>
                      <a:pt x="0" y="6"/>
                      <a:pt x="0" y="6"/>
                    </a:cubicBezTo>
                    <a:cubicBezTo>
                      <a:pt x="0" y="4"/>
                      <a:pt x="0" y="3"/>
                      <a:pt x="0" y="1"/>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91" name="Freeform 399">
                <a:extLst>
                  <a:ext uri="{FF2B5EF4-FFF2-40B4-BE49-F238E27FC236}">
                    <a16:creationId xmlns:a16="http://schemas.microsoft.com/office/drawing/2014/main" id="{EC2C54CA-715F-4211-BE6F-B5F137F06C4C}"/>
                  </a:ext>
                </a:extLst>
              </p:cNvPr>
              <p:cNvSpPr>
                <a:spLocks/>
              </p:cNvSpPr>
              <p:nvPr/>
            </p:nvSpPr>
            <p:spPr bwMode="auto">
              <a:xfrm>
                <a:off x="1344613" y="2071688"/>
                <a:ext cx="42863" cy="46038"/>
              </a:xfrm>
              <a:custGeom>
                <a:avLst/>
                <a:gdLst>
                  <a:gd name="T0" fmla="*/ 1 w 12"/>
                  <a:gd name="T1" fmla="*/ 3 h 13"/>
                  <a:gd name="T2" fmla="*/ 2 w 12"/>
                  <a:gd name="T3" fmla="*/ 11 h 13"/>
                  <a:gd name="T4" fmla="*/ 10 w 12"/>
                  <a:gd name="T5" fmla="*/ 10 h 13"/>
                  <a:gd name="T6" fmla="*/ 11 w 12"/>
                  <a:gd name="T7" fmla="*/ 3 h 13"/>
                  <a:gd name="T8" fmla="*/ 1 w 12"/>
                  <a:gd name="T9" fmla="*/ 3 h 13"/>
                  <a:gd name="T10" fmla="*/ 2 w 12"/>
                  <a:gd name="T11" fmla="*/ 4 h 13"/>
                  <a:gd name="T12" fmla="*/ 10 w 12"/>
                  <a:gd name="T13" fmla="*/ 4 h 13"/>
                  <a:gd name="T14" fmla="*/ 10 w 12"/>
                  <a:gd name="T15" fmla="*/ 10 h 13"/>
                  <a:gd name="T16" fmla="*/ 2 w 12"/>
                  <a:gd name="T17" fmla="*/ 10 h 13"/>
                  <a:gd name="T18" fmla="*/ 2 w 12"/>
                  <a:gd name="T19" fmla="*/ 4 h 13"/>
                  <a:gd name="T20" fmla="*/ 1 w 12"/>
                  <a:gd name="T21" fmla="*/ 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13">
                    <a:moveTo>
                      <a:pt x="1" y="3"/>
                    </a:moveTo>
                    <a:cubicBezTo>
                      <a:pt x="0" y="5"/>
                      <a:pt x="0" y="9"/>
                      <a:pt x="2" y="11"/>
                    </a:cubicBezTo>
                    <a:cubicBezTo>
                      <a:pt x="4" y="13"/>
                      <a:pt x="9" y="12"/>
                      <a:pt x="10" y="10"/>
                    </a:cubicBezTo>
                    <a:cubicBezTo>
                      <a:pt x="12" y="8"/>
                      <a:pt x="12" y="5"/>
                      <a:pt x="11" y="3"/>
                    </a:cubicBezTo>
                    <a:cubicBezTo>
                      <a:pt x="8" y="0"/>
                      <a:pt x="4" y="0"/>
                      <a:pt x="1" y="3"/>
                    </a:cubicBezTo>
                    <a:cubicBezTo>
                      <a:pt x="1" y="4"/>
                      <a:pt x="2" y="4"/>
                      <a:pt x="2" y="4"/>
                    </a:cubicBezTo>
                    <a:cubicBezTo>
                      <a:pt x="4" y="1"/>
                      <a:pt x="8" y="1"/>
                      <a:pt x="10" y="4"/>
                    </a:cubicBezTo>
                    <a:cubicBezTo>
                      <a:pt x="11" y="6"/>
                      <a:pt x="11" y="8"/>
                      <a:pt x="10" y="10"/>
                    </a:cubicBezTo>
                    <a:cubicBezTo>
                      <a:pt x="8" y="12"/>
                      <a:pt x="4" y="12"/>
                      <a:pt x="2" y="10"/>
                    </a:cubicBezTo>
                    <a:cubicBezTo>
                      <a:pt x="1" y="8"/>
                      <a:pt x="1" y="5"/>
                      <a:pt x="2" y="4"/>
                    </a:cubicBezTo>
                    <a:cubicBezTo>
                      <a:pt x="2" y="3"/>
                      <a:pt x="1" y="3"/>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92" name="Freeform 400">
                <a:extLst>
                  <a:ext uri="{FF2B5EF4-FFF2-40B4-BE49-F238E27FC236}">
                    <a16:creationId xmlns:a16="http://schemas.microsoft.com/office/drawing/2014/main" id="{F0231EBF-1192-453C-BAD1-199779FE5119}"/>
                  </a:ext>
                </a:extLst>
              </p:cNvPr>
              <p:cNvSpPr>
                <a:spLocks/>
              </p:cNvSpPr>
              <p:nvPr/>
            </p:nvSpPr>
            <p:spPr bwMode="auto">
              <a:xfrm>
                <a:off x="1350963" y="2078038"/>
                <a:ext cx="4763" cy="28575"/>
              </a:xfrm>
              <a:custGeom>
                <a:avLst/>
                <a:gdLst>
                  <a:gd name="T0" fmla="*/ 0 w 1"/>
                  <a:gd name="T1" fmla="*/ 1 h 8"/>
                  <a:gd name="T2" fmla="*/ 0 w 1"/>
                  <a:gd name="T3" fmla="*/ 3 h 8"/>
                  <a:gd name="T4" fmla="*/ 0 w 1"/>
                  <a:gd name="T5" fmla="*/ 7 h 8"/>
                  <a:gd name="T6" fmla="*/ 0 w 1"/>
                  <a:gd name="T7" fmla="*/ 7 h 8"/>
                  <a:gd name="T8" fmla="*/ 0 w 1"/>
                  <a:gd name="T9" fmla="*/ 3 h 8"/>
                  <a:gd name="T10" fmla="*/ 1 w 1"/>
                  <a:gd name="T11" fmla="*/ 1 h 8"/>
                  <a:gd name="T12" fmla="*/ 0 w 1"/>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1" h="8">
                    <a:moveTo>
                      <a:pt x="0" y="1"/>
                    </a:moveTo>
                    <a:cubicBezTo>
                      <a:pt x="0" y="1"/>
                      <a:pt x="0" y="2"/>
                      <a:pt x="0" y="3"/>
                    </a:cubicBezTo>
                    <a:cubicBezTo>
                      <a:pt x="0" y="5"/>
                      <a:pt x="0" y="6"/>
                      <a:pt x="0" y="7"/>
                    </a:cubicBezTo>
                    <a:cubicBezTo>
                      <a:pt x="0" y="8"/>
                      <a:pt x="0" y="8"/>
                      <a:pt x="0" y="7"/>
                    </a:cubicBezTo>
                    <a:cubicBezTo>
                      <a:pt x="0" y="6"/>
                      <a:pt x="0" y="5"/>
                      <a:pt x="0" y="3"/>
                    </a:cubicBezTo>
                    <a:cubicBezTo>
                      <a:pt x="1" y="2"/>
                      <a:pt x="1" y="1"/>
                      <a:pt x="1" y="1"/>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93" name="Freeform 401">
                <a:extLst>
                  <a:ext uri="{FF2B5EF4-FFF2-40B4-BE49-F238E27FC236}">
                    <a16:creationId xmlns:a16="http://schemas.microsoft.com/office/drawing/2014/main" id="{FEB4C569-31BA-426A-BFCA-4E021BE7C8F7}"/>
                  </a:ext>
                </a:extLst>
              </p:cNvPr>
              <p:cNvSpPr>
                <a:spLocks/>
              </p:cNvSpPr>
              <p:nvPr/>
            </p:nvSpPr>
            <p:spPr bwMode="auto">
              <a:xfrm>
                <a:off x="1350963" y="2078038"/>
                <a:ext cx="7938" cy="33338"/>
              </a:xfrm>
              <a:custGeom>
                <a:avLst/>
                <a:gdLst>
                  <a:gd name="T0" fmla="*/ 1 w 2"/>
                  <a:gd name="T1" fmla="*/ 0 h 9"/>
                  <a:gd name="T2" fmla="*/ 0 w 2"/>
                  <a:gd name="T3" fmla="*/ 8 h 9"/>
                  <a:gd name="T4" fmla="*/ 1 w 2"/>
                  <a:gd name="T5" fmla="*/ 8 h 9"/>
                  <a:gd name="T6" fmla="*/ 2 w 2"/>
                  <a:gd name="T7" fmla="*/ 0 h 9"/>
                  <a:gd name="T8" fmla="*/ 1 w 2"/>
                  <a:gd name="T9" fmla="*/ 0 h 9"/>
                </a:gdLst>
                <a:ahLst/>
                <a:cxnLst>
                  <a:cxn ang="0">
                    <a:pos x="T0" y="T1"/>
                  </a:cxn>
                  <a:cxn ang="0">
                    <a:pos x="T2" y="T3"/>
                  </a:cxn>
                  <a:cxn ang="0">
                    <a:pos x="T4" y="T5"/>
                  </a:cxn>
                  <a:cxn ang="0">
                    <a:pos x="T6" y="T7"/>
                  </a:cxn>
                  <a:cxn ang="0">
                    <a:pos x="T8" y="T9"/>
                  </a:cxn>
                </a:cxnLst>
                <a:rect l="0" t="0" r="r" b="b"/>
                <a:pathLst>
                  <a:path w="2" h="9">
                    <a:moveTo>
                      <a:pt x="1" y="0"/>
                    </a:moveTo>
                    <a:cubicBezTo>
                      <a:pt x="1" y="3"/>
                      <a:pt x="0" y="5"/>
                      <a:pt x="0" y="8"/>
                    </a:cubicBezTo>
                    <a:cubicBezTo>
                      <a:pt x="0" y="9"/>
                      <a:pt x="1" y="9"/>
                      <a:pt x="1" y="8"/>
                    </a:cubicBezTo>
                    <a:cubicBezTo>
                      <a:pt x="1" y="5"/>
                      <a:pt x="2" y="3"/>
                      <a:pt x="2" y="0"/>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94" name="Freeform 402">
                <a:extLst>
                  <a:ext uri="{FF2B5EF4-FFF2-40B4-BE49-F238E27FC236}">
                    <a16:creationId xmlns:a16="http://schemas.microsoft.com/office/drawing/2014/main" id="{47AFF380-AEB6-4C9D-8E30-EE60C1B555B9}"/>
                  </a:ext>
                </a:extLst>
              </p:cNvPr>
              <p:cNvSpPr>
                <a:spLocks/>
              </p:cNvSpPr>
              <p:nvPr/>
            </p:nvSpPr>
            <p:spPr bwMode="auto">
              <a:xfrm>
                <a:off x="1355725" y="2074863"/>
                <a:ext cx="3175" cy="36513"/>
              </a:xfrm>
              <a:custGeom>
                <a:avLst/>
                <a:gdLst>
                  <a:gd name="T0" fmla="*/ 1 w 1"/>
                  <a:gd name="T1" fmla="*/ 1 h 10"/>
                  <a:gd name="T2" fmla="*/ 0 w 1"/>
                  <a:gd name="T3" fmla="*/ 10 h 10"/>
                  <a:gd name="T4" fmla="*/ 1 w 1"/>
                  <a:gd name="T5" fmla="*/ 10 h 10"/>
                  <a:gd name="T6" fmla="*/ 1 w 1"/>
                  <a:gd name="T7" fmla="*/ 1 h 10"/>
                  <a:gd name="T8" fmla="*/ 1 w 1"/>
                  <a:gd name="T9" fmla="*/ 1 h 10"/>
                </a:gdLst>
                <a:ahLst/>
                <a:cxnLst>
                  <a:cxn ang="0">
                    <a:pos x="T0" y="T1"/>
                  </a:cxn>
                  <a:cxn ang="0">
                    <a:pos x="T2" y="T3"/>
                  </a:cxn>
                  <a:cxn ang="0">
                    <a:pos x="T4" y="T5"/>
                  </a:cxn>
                  <a:cxn ang="0">
                    <a:pos x="T6" y="T7"/>
                  </a:cxn>
                  <a:cxn ang="0">
                    <a:pos x="T8" y="T9"/>
                  </a:cxn>
                </a:cxnLst>
                <a:rect l="0" t="0" r="r" b="b"/>
                <a:pathLst>
                  <a:path w="1" h="10">
                    <a:moveTo>
                      <a:pt x="1" y="1"/>
                    </a:moveTo>
                    <a:cubicBezTo>
                      <a:pt x="1" y="4"/>
                      <a:pt x="0" y="7"/>
                      <a:pt x="0" y="10"/>
                    </a:cubicBezTo>
                    <a:cubicBezTo>
                      <a:pt x="0" y="10"/>
                      <a:pt x="1" y="10"/>
                      <a:pt x="1" y="10"/>
                    </a:cubicBezTo>
                    <a:cubicBezTo>
                      <a:pt x="1" y="7"/>
                      <a:pt x="1" y="4"/>
                      <a:pt x="1" y="1"/>
                    </a:cubicBezTo>
                    <a:cubicBezTo>
                      <a:pt x="1" y="0"/>
                      <a:pt x="1" y="0"/>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95" name="Freeform 403">
                <a:extLst>
                  <a:ext uri="{FF2B5EF4-FFF2-40B4-BE49-F238E27FC236}">
                    <a16:creationId xmlns:a16="http://schemas.microsoft.com/office/drawing/2014/main" id="{57CABE30-311A-4FCA-BBF1-E4FE19EC39BB}"/>
                  </a:ext>
                </a:extLst>
              </p:cNvPr>
              <p:cNvSpPr>
                <a:spLocks/>
              </p:cNvSpPr>
              <p:nvPr/>
            </p:nvSpPr>
            <p:spPr bwMode="auto">
              <a:xfrm>
                <a:off x="1358900" y="2074863"/>
                <a:ext cx="3175" cy="39688"/>
              </a:xfrm>
              <a:custGeom>
                <a:avLst/>
                <a:gdLst>
                  <a:gd name="T0" fmla="*/ 1 w 1"/>
                  <a:gd name="T1" fmla="*/ 0 h 11"/>
                  <a:gd name="T2" fmla="*/ 0 w 1"/>
                  <a:gd name="T3" fmla="*/ 10 h 11"/>
                  <a:gd name="T4" fmla="*/ 1 w 1"/>
                  <a:gd name="T5" fmla="*/ 10 h 11"/>
                  <a:gd name="T6" fmla="*/ 1 w 1"/>
                  <a:gd name="T7" fmla="*/ 0 h 11"/>
                  <a:gd name="T8" fmla="*/ 1 w 1"/>
                  <a:gd name="T9" fmla="*/ 0 h 11"/>
                </a:gdLst>
                <a:ahLst/>
                <a:cxnLst>
                  <a:cxn ang="0">
                    <a:pos x="T0" y="T1"/>
                  </a:cxn>
                  <a:cxn ang="0">
                    <a:pos x="T2" y="T3"/>
                  </a:cxn>
                  <a:cxn ang="0">
                    <a:pos x="T4" y="T5"/>
                  </a:cxn>
                  <a:cxn ang="0">
                    <a:pos x="T6" y="T7"/>
                  </a:cxn>
                  <a:cxn ang="0">
                    <a:pos x="T8" y="T9"/>
                  </a:cxn>
                </a:cxnLst>
                <a:rect l="0" t="0" r="r" b="b"/>
                <a:pathLst>
                  <a:path w="1" h="11">
                    <a:moveTo>
                      <a:pt x="1" y="0"/>
                    </a:moveTo>
                    <a:cubicBezTo>
                      <a:pt x="1" y="4"/>
                      <a:pt x="0" y="7"/>
                      <a:pt x="0" y="10"/>
                    </a:cubicBezTo>
                    <a:cubicBezTo>
                      <a:pt x="0" y="11"/>
                      <a:pt x="1" y="11"/>
                      <a:pt x="1" y="10"/>
                    </a:cubicBezTo>
                    <a:cubicBezTo>
                      <a:pt x="1" y="7"/>
                      <a:pt x="1" y="4"/>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96" name="Freeform 404">
                <a:extLst>
                  <a:ext uri="{FF2B5EF4-FFF2-40B4-BE49-F238E27FC236}">
                    <a16:creationId xmlns:a16="http://schemas.microsoft.com/office/drawing/2014/main" id="{6C90D897-8468-4823-B59A-35BEE2EC8FF1}"/>
                  </a:ext>
                </a:extLst>
              </p:cNvPr>
              <p:cNvSpPr>
                <a:spLocks/>
              </p:cNvSpPr>
              <p:nvPr/>
            </p:nvSpPr>
            <p:spPr bwMode="auto">
              <a:xfrm>
                <a:off x="1362075" y="2074863"/>
                <a:ext cx="7938" cy="39688"/>
              </a:xfrm>
              <a:custGeom>
                <a:avLst/>
                <a:gdLst>
                  <a:gd name="T0" fmla="*/ 1 w 2"/>
                  <a:gd name="T1" fmla="*/ 0 h 11"/>
                  <a:gd name="T2" fmla="*/ 0 w 2"/>
                  <a:gd name="T3" fmla="*/ 5 h 11"/>
                  <a:gd name="T4" fmla="*/ 0 w 2"/>
                  <a:gd name="T5" fmla="*/ 10 h 11"/>
                  <a:gd name="T6" fmla="*/ 1 w 2"/>
                  <a:gd name="T7" fmla="*/ 10 h 11"/>
                  <a:gd name="T8" fmla="*/ 1 w 2"/>
                  <a:gd name="T9" fmla="*/ 6 h 11"/>
                  <a:gd name="T10" fmla="*/ 1 w 2"/>
                  <a:gd name="T11" fmla="*/ 0 h 11"/>
                  <a:gd name="T12" fmla="*/ 1 w 2"/>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2" h="11">
                    <a:moveTo>
                      <a:pt x="1" y="0"/>
                    </a:moveTo>
                    <a:cubicBezTo>
                      <a:pt x="0" y="2"/>
                      <a:pt x="0" y="3"/>
                      <a:pt x="0" y="5"/>
                    </a:cubicBezTo>
                    <a:cubicBezTo>
                      <a:pt x="0" y="7"/>
                      <a:pt x="0" y="8"/>
                      <a:pt x="0" y="10"/>
                    </a:cubicBezTo>
                    <a:cubicBezTo>
                      <a:pt x="0" y="11"/>
                      <a:pt x="1" y="11"/>
                      <a:pt x="1" y="10"/>
                    </a:cubicBezTo>
                    <a:cubicBezTo>
                      <a:pt x="1" y="9"/>
                      <a:pt x="1" y="8"/>
                      <a:pt x="1" y="6"/>
                    </a:cubicBezTo>
                    <a:cubicBezTo>
                      <a:pt x="1" y="4"/>
                      <a:pt x="1" y="2"/>
                      <a:pt x="1" y="0"/>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405">
                <a:extLst>
                  <a:ext uri="{FF2B5EF4-FFF2-40B4-BE49-F238E27FC236}">
                    <a16:creationId xmlns:a16="http://schemas.microsoft.com/office/drawing/2014/main" id="{FEBC2C0F-FF83-44FB-B7BF-0E653EA363CB}"/>
                  </a:ext>
                </a:extLst>
              </p:cNvPr>
              <p:cNvSpPr>
                <a:spLocks/>
              </p:cNvSpPr>
              <p:nvPr/>
            </p:nvSpPr>
            <p:spPr bwMode="auto">
              <a:xfrm>
                <a:off x="1365250" y="2074863"/>
                <a:ext cx="4763" cy="39688"/>
              </a:xfrm>
              <a:custGeom>
                <a:avLst/>
                <a:gdLst>
                  <a:gd name="T0" fmla="*/ 0 w 1"/>
                  <a:gd name="T1" fmla="*/ 1 h 11"/>
                  <a:gd name="T2" fmla="*/ 0 w 1"/>
                  <a:gd name="T3" fmla="*/ 10 h 11"/>
                  <a:gd name="T4" fmla="*/ 1 w 1"/>
                  <a:gd name="T5" fmla="*/ 10 h 11"/>
                  <a:gd name="T6" fmla="*/ 1 w 1"/>
                  <a:gd name="T7" fmla="*/ 1 h 11"/>
                  <a:gd name="T8" fmla="*/ 0 w 1"/>
                  <a:gd name="T9" fmla="*/ 1 h 11"/>
                </a:gdLst>
                <a:ahLst/>
                <a:cxnLst>
                  <a:cxn ang="0">
                    <a:pos x="T0" y="T1"/>
                  </a:cxn>
                  <a:cxn ang="0">
                    <a:pos x="T2" y="T3"/>
                  </a:cxn>
                  <a:cxn ang="0">
                    <a:pos x="T4" y="T5"/>
                  </a:cxn>
                  <a:cxn ang="0">
                    <a:pos x="T6" y="T7"/>
                  </a:cxn>
                  <a:cxn ang="0">
                    <a:pos x="T8" y="T9"/>
                  </a:cxn>
                </a:cxnLst>
                <a:rect l="0" t="0" r="r" b="b"/>
                <a:pathLst>
                  <a:path w="1" h="11">
                    <a:moveTo>
                      <a:pt x="0" y="1"/>
                    </a:moveTo>
                    <a:cubicBezTo>
                      <a:pt x="0" y="4"/>
                      <a:pt x="0" y="7"/>
                      <a:pt x="0" y="10"/>
                    </a:cubicBezTo>
                    <a:cubicBezTo>
                      <a:pt x="0" y="11"/>
                      <a:pt x="1" y="11"/>
                      <a:pt x="1" y="10"/>
                    </a:cubicBezTo>
                    <a:cubicBezTo>
                      <a:pt x="1" y="7"/>
                      <a:pt x="1" y="4"/>
                      <a:pt x="1" y="1"/>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407">
                <a:extLst>
                  <a:ext uri="{FF2B5EF4-FFF2-40B4-BE49-F238E27FC236}">
                    <a16:creationId xmlns:a16="http://schemas.microsoft.com/office/drawing/2014/main" id="{182B7249-CCB6-4D5C-A285-34BD56C358C8}"/>
                  </a:ext>
                </a:extLst>
              </p:cNvPr>
              <p:cNvSpPr>
                <a:spLocks/>
              </p:cNvSpPr>
              <p:nvPr/>
            </p:nvSpPr>
            <p:spPr bwMode="auto">
              <a:xfrm>
                <a:off x="1370013" y="2074863"/>
                <a:ext cx="3175" cy="39688"/>
              </a:xfrm>
              <a:custGeom>
                <a:avLst/>
                <a:gdLst>
                  <a:gd name="T0" fmla="*/ 0 w 1"/>
                  <a:gd name="T1" fmla="*/ 0 h 11"/>
                  <a:gd name="T2" fmla="*/ 0 w 1"/>
                  <a:gd name="T3" fmla="*/ 10 h 11"/>
                  <a:gd name="T4" fmla="*/ 1 w 1"/>
                  <a:gd name="T5" fmla="*/ 10 h 11"/>
                  <a:gd name="T6" fmla="*/ 1 w 1"/>
                  <a:gd name="T7" fmla="*/ 0 h 11"/>
                  <a:gd name="T8" fmla="*/ 0 w 1"/>
                  <a:gd name="T9" fmla="*/ 0 h 11"/>
                </a:gdLst>
                <a:ahLst/>
                <a:cxnLst>
                  <a:cxn ang="0">
                    <a:pos x="T0" y="T1"/>
                  </a:cxn>
                  <a:cxn ang="0">
                    <a:pos x="T2" y="T3"/>
                  </a:cxn>
                  <a:cxn ang="0">
                    <a:pos x="T4" y="T5"/>
                  </a:cxn>
                  <a:cxn ang="0">
                    <a:pos x="T6" y="T7"/>
                  </a:cxn>
                  <a:cxn ang="0">
                    <a:pos x="T8" y="T9"/>
                  </a:cxn>
                </a:cxnLst>
                <a:rect l="0" t="0" r="r" b="b"/>
                <a:pathLst>
                  <a:path w="1" h="11">
                    <a:moveTo>
                      <a:pt x="0" y="0"/>
                    </a:moveTo>
                    <a:cubicBezTo>
                      <a:pt x="0" y="4"/>
                      <a:pt x="0" y="7"/>
                      <a:pt x="0" y="10"/>
                    </a:cubicBezTo>
                    <a:cubicBezTo>
                      <a:pt x="0" y="11"/>
                      <a:pt x="1" y="11"/>
                      <a:pt x="1" y="10"/>
                    </a:cubicBezTo>
                    <a:cubicBezTo>
                      <a:pt x="1" y="7"/>
                      <a:pt x="1" y="4"/>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408">
                <a:extLst>
                  <a:ext uri="{FF2B5EF4-FFF2-40B4-BE49-F238E27FC236}">
                    <a16:creationId xmlns:a16="http://schemas.microsoft.com/office/drawing/2014/main" id="{3C7C6873-4CED-4021-917C-F316DD67A80A}"/>
                  </a:ext>
                </a:extLst>
              </p:cNvPr>
              <p:cNvSpPr>
                <a:spLocks/>
              </p:cNvSpPr>
              <p:nvPr/>
            </p:nvSpPr>
            <p:spPr bwMode="auto">
              <a:xfrm>
                <a:off x="1373188" y="2074863"/>
                <a:ext cx="3175" cy="36513"/>
              </a:xfrm>
              <a:custGeom>
                <a:avLst/>
                <a:gdLst>
                  <a:gd name="T0" fmla="*/ 0 w 1"/>
                  <a:gd name="T1" fmla="*/ 1 h 10"/>
                  <a:gd name="T2" fmla="*/ 0 w 1"/>
                  <a:gd name="T3" fmla="*/ 10 h 10"/>
                  <a:gd name="T4" fmla="*/ 1 w 1"/>
                  <a:gd name="T5" fmla="*/ 10 h 10"/>
                  <a:gd name="T6" fmla="*/ 1 w 1"/>
                  <a:gd name="T7" fmla="*/ 1 h 10"/>
                  <a:gd name="T8" fmla="*/ 0 w 1"/>
                  <a:gd name="T9" fmla="*/ 1 h 10"/>
                </a:gdLst>
                <a:ahLst/>
                <a:cxnLst>
                  <a:cxn ang="0">
                    <a:pos x="T0" y="T1"/>
                  </a:cxn>
                  <a:cxn ang="0">
                    <a:pos x="T2" y="T3"/>
                  </a:cxn>
                  <a:cxn ang="0">
                    <a:pos x="T4" y="T5"/>
                  </a:cxn>
                  <a:cxn ang="0">
                    <a:pos x="T6" y="T7"/>
                  </a:cxn>
                  <a:cxn ang="0">
                    <a:pos x="T8" y="T9"/>
                  </a:cxn>
                </a:cxnLst>
                <a:rect l="0" t="0" r="r" b="b"/>
                <a:pathLst>
                  <a:path w="1" h="10">
                    <a:moveTo>
                      <a:pt x="0" y="1"/>
                    </a:moveTo>
                    <a:cubicBezTo>
                      <a:pt x="0" y="4"/>
                      <a:pt x="0" y="7"/>
                      <a:pt x="0" y="10"/>
                    </a:cubicBezTo>
                    <a:cubicBezTo>
                      <a:pt x="0" y="10"/>
                      <a:pt x="1" y="10"/>
                      <a:pt x="1" y="10"/>
                    </a:cubicBezTo>
                    <a:cubicBezTo>
                      <a:pt x="1" y="7"/>
                      <a:pt x="1" y="4"/>
                      <a:pt x="1" y="1"/>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409">
                <a:extLst>
                  <a:ext uri="{FF2B5EF4-FFF2-40B4-BE49-F238E27FC236}">
                    <a16:creationId xmlns:a16="http://schemas.microsoft.com/office/drawing/2014/main" id="{B9290CE1-7832-4C4A-8D13-9081ED08234F}"/>
                  </a:ext>
                </a:extLst>
              </p:cNvPr>
              <p:cNvSpPr>
                <a:spLocks/>
              </p:cNvSpPr>
              <p:nvPr/>
            </p:nvSpPr>
            <p:spPr bwMode="auto">
              <a:xfrm>
                <a:off x="1376363" y="2078038"/>
                <a:ext cx="3175" cy="33338"/>
              </a:xfrm>
              <a:custGeom>
                <a:avLst/>
                <a:gdLst>
                  <a:gd name="T0" fmla="*/ 0 w 1"/>
                  <a:gd name="T1" fmla="*/ 0 h 9"/>
                  <a:gd name="T2" fmla="*/ 0 w 1"/>
                  <a:gd name="T3" fmla="*/ 8 h 9"/>
                  <a:gd name="T4" fmla="*/ 1 w 1"/>
                  <a:gd name="T5" fmla="*/ 8 h 9"/>
                  <a:gd name="T6" fmla="*/ 1 w 1"/>
                  <a:gd name="T7" fmla="*/ 0 h 9"/>
                  <a:gd name="T8" fmla="*/ 0 w 1"/>
                  <a:gd name="T9" fmla="*/ 0 h 9"/>
                </a:gdLst>
                <a:ahLst/>
                <a:cxnLst>
                  <a:cxn ang="0">
                    <a:pos x="T0" y="T1"/>
                  </a:cxn>
                  <a:cxn ang="0">
                    <a:pos x="T2" y="T3"/>
                  </a:cxn>
                  <a:cxn ang="0">
                    <a:pos x="T4" y="T5"/>
                  </a:cxn>
                  <a:cxn ang="0">
                    <a:pos x="T6" y="T7"/>
                  </a:cxn>
                  <a:cxn ang="0">
                    <a:pos x="T8" y="T9"/>
                  </a:cxn>
                </a:cxnLst>
                <a:rect l="0" t="0" r="r" b="b"/>
                <a:pathLst>
                  <a:path w="1" h="9">
                    <a:moveTo>
                      <a:pt x="0" y="0"/>
                    </a:moveTo>
                    <a:cubicBezTo>
                      <a:pt x="0" y="3"/>
                      <a:pt x="0" y="5"/>
                      <a:pt x="0" y="8"/>
                    </a:cubicBezTo>
                    <a:cubicBezTo>
                      <a:pt x="0" y="9"/>
                      <a:pt x="1" y="9"/>
                      <a:pt x="1" y="8"/>
                    </a:cubicBezTo>
                    <a:cubicBezTo>
                      <a:pt x="1" y="5"/>
                      <a:pt x="1" y="3"/>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410">
                <a:extLst>
                  <a:ext uri="{FF2B5EF4-FFF2-40B4-BE49-F238E27FC236}">
                    <a16:creationId xmlns:a16="http://schemas.microsoft.com/office/drawing/2014/main" id="{9ADE025D-9F67-4862-AC03-89550A871968}"/>
                  </a:ext>
                </a:extLst>
              </p:cNvPr>
              <p:cNvSpPr>
                <a:spLocks/>
              </p:cNvSpPr>
              <p:nvPr/>
            </p:nvSpPr>
            <p:spPr bwMode="auto">
              <a:xfrm>
                <a:off x="1379538" y="2082801"/>
                <a:ext cx="3175" cy="23813"/>
              </a:xfrm>
              <a:custGeom>
                <a:avLst/>
                <a:gdLst>
                  <a:gd name="T0" fmla="*/ 0 w 1"/>
                  <a:gd name="T1" fmla="*/ 0 h 7"/>
                  <a:gd name="T2" fmla="*/ 0 w 1"/>
                  <a:gd name="T3" fmla="*/ 6 h 7"/>
                  <a:gd name="T4" fmla="*/ 1 w 1"/>
                  <a:gd name="T5" fmla="*/ 6 h 7"/>
                  <a:gd name="T6" fmla="*/ 0 w 1"/>
                  <a:gd name="T7" fmla="*/ 0 h 7"/>
                  <a:gd name="T8" fmla="*/ 0 w 1"/>
                  <a:gd name="T9" fmla="*/ 0 h 7"/>
                </a:gdLst>
                <a:ahLst/>
                <a:cxnLst>
                  <a:cxn ang="0">
                    <a:pos x="T0" y="T1"/>
                  </a:cxn>
                  <a:cxn ang="0">
                    <a:pos x="T2" y="T3"/>
                  </a:cxn>
                  <a:cxn ang="0">
                    <a:pos x="T4" y="T5"/>
                  </a:cxn>
                  <a:cxn ang="0">
                    <a:pos x="T6" y="T7"/>
                  </a:cxn>
                  <a:cxn ang="0">
                    <a:pos x="T8" y="T9"/>
                  </a:cxn>
                </a:cxnLst>
                <a:rect l="0" t="0" r="r" b="b"/>
                <a:pathLst>
                  <a:path w="1" h="7">
                    <a:moveTo>
                      <a:pt x="0" y="0"/>
                    </a:moveTo>
                    <a:cubicBezTo>
                      <a:pt x="0" y="2"/>
                      <a:pt x="0" y="4"/>
                      <a:pt x="0" y="6"/>
                    </a:cubicBezTo>
                    <a:cubicBezTo>
                      <a:pt x="0" y="7"/>
                      <a:pt x="1" y="7"/>
                      <a:pt x="1" y="6"/>
                    </a:cubicBezTo>
                    <a:cubicBezTo>
                      <a:pt x="1" y="4"/>
                      <a:pt x="0" y="2"/>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102" name="Freeform 411">
                <a:extLst>
                  <a:ext uri="{FF2B5EF4-FFF2-40B4-BE49-F238E27FC236}">
                    <a16:creationId xmlns:a16="http://schemas.microsoft.com/office/drawing/2014/main" id="{C2160991-B149-4360-9BCF-4EB9EF71E403}"/>
                  </a:ext>
                </a:extLst>
              </p:cNvPr>
              <p:cNvSpPr>
                <a:spLocks/>
              </p:cNvSpPr>
              <p:nvPr/>
            </p:nvSpPr>
            <p:spPr bwMode="auto">
              <a:xfrm>
                <a:off x="1347788" y="2082801"/>
                <a:ext cx="3175" cy="20638"/>
              </a:xfrm>
              <a:custGeom>
                <a:avLst/>
                <a:gdLst>
                  <a:gd name="T0" fmla="*/ 0 w 1"/>
                  <a:gd name="T1" fmla="*/ 1 h 6"/>
                  <a:gd name="T2" fmla="*/ 0 w 1"/>
                  <a:gd name="T3" fmla="*/ 5 h 6"/>
                  <a:gd name="T4" fmla="*/ 1 w 1"/>
                  <a:gd name="T5" fmla="*/ 5 h 6"/>
                  <a:gd name="T6" fmla="*/ 1 w 1"/>
                  <a:gd name="T7" fmla="*/ 1 h 6"/>
                  <a:gd name="T8" fmla="*/ 0 w 1"/>
                  <a:gd name="T9" fmla="*/ 1 h 6"/>
                </a:gdLst>
                <a:ahLst/>
                <a:cxnLst>
                  <a:cxn ang="0">
                    <a:pos x="T0" y="T1"/>
                  </a:cxn>
                  <a:cxn ang="0">
                    <a:pos x="T2" y="T3"/>
                  </a:cxn>
                  <a:cxn ang="0">
                    <a:pos x="T4" y="T5"/>
                  </a:cxn>
                  <a:cxn ang="0">
                    <a:pos x="T6" y="T7"/>
                  </a:cxn>
                  <a:cxn ang="0">
                    <a:pos x="T8" y="T9"/>
                  </a:cxn>
                </a:cxnLst>
                <a:rect l="0" t="0" r="r" b="b"/>
                <a:pathLst>
                  <a:path w="1" h="6">
                    <a:moveTo>
                      <a:pt x="0" y="1"/>
                    </a:moveTo>
                    <a:cubicBezTo>
                      <a:pt x="0" y="2"/>
                      <a:pt x="0" y="4"/>
                      <a:pt x="0" y="5"/>
                    </a:cubicBezTo>
                    <a:cubicBezTo>
                      <a:pt x="0" y="6"/>
                      <a:pt x="1" y="6"/>
                      <a:pt x="1" y="5"/>
                    </a:cubicBezTo>
                    <a:cubicBezTo>
                      <a:pt x="1" y="4"/>
                      <a:pt x="1" y="2"/>
                      <a:pt x="1" y="1"/>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103" name="Freeform 412">
                <a:extLst>
                  <a:ext uri="{FF2B5EF4-FFF2-40B4-BE49-F238E27FC236}">
                    <a16:creationId xmlns:a16="http://schemas.microsoft.com/office/drawing/2014/main" id="{C9D39F13-BEA7-4E37-8865-EDEF2B626440}"/>
                  </a:ext>
                </a:extLst>
              </p:cNvPr>
              <p:cNvSpPr>
                <a:spLocks/>
              </p:cNvSpPr>
              <p:nvPr/>
            </p:nvSpPr>
            <p:spPr bwMode="auto">
              <a:xfrm>
                <a:off x="1312863" y="2097088"/>
                <a:ext cx="46038" cy="46038"/>
              </a:xfrm>
              <a:custGeom>
                <a:avLst/>
                <a:gdLst>
                  <a:gd name="T0" fmla="*/ 2 w 13"/>
                  <a:gd name="T1" fmla="*/ 4 h 13"/>
                  <a:gd name="T2" fmla="*/ 3 w 13"/>
                  <a:gd name="T3" fmla="*/ 11 h 13"/>
                  <a:gd name="T4" fmla="*/ 11 w 13"/>
                  <a:gd name="T5" fmla="*/ 10 h 13"/>
                  <a:gd name="T6" fmla="*/ 11 w 13"/>
                  <a:gd name="T7" fmla="*/ 3 h 13"/>
                  <a:gd name="T8" fmla="*/ 2 w 13"/>
                  <a:gd name="T9" fmla="*/ 4 h 13"/>
                  <a:gd name="T10" fmla="*/ 2 w 13"/>
                  <a:gd name="T11" fmla="*/ 4 h 13"/>
                  <a:gd name="T12" fmla="*/ 11 w 13"/>
                  <a:gd name="T13" fmla="*/ 4 h 13"/>
                  <a:gd name="T14" fmla="*/ 10 w 13"/>
                  <a:gd name="T15" fmla="*/ 10 h 13"/>
                  <a:gd name="T16" fmla="*/ 3 w 13"/>
                  <a:gd name="T17" fmla="*/ 10 h 13"/>
                  <a:gd name="T18" fmla="*/ 2 w 13"/>
                  <a:gd name="T19" fmla="*/ 4 h 13"/>
                  <a:gd name="T20" fmla="*/ 2 w 13"/>
                  <a:gd name="T21"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13">
                    <a:moveTo>
                      <a:pt x="2" y="4"/>
                    </a:moveTo>
                    <a:cubicBezTo>
                      <a:pt x="0" y="6"/>
                      <a:pt x="1" y="9"/>
                      <a:pt x="3" y="11"/>
                    </a:cubicBezTo>
                    <a:cubicBezTo>
                      <a:pt x="5" y="13"/>
                      <a:pt x="9" y="13"/>
                      <a:pt x="11" y="10"/>
                    </a:cubicBezTo>
                    <a:cubicBezTo>
                      <a:pt x="13" y="9"/>
                      <a:pt x="13" y="5"/>
                      <a:pt x="11" y="3"/>
                    </a:cubicBezTo>
                    <a:cubicBezTo>
                      <a:pt x="8" y="0"/>
                      <a:pt x="4" y="1"/>
                      <a:pt x="2" y="4"/>
                    </a:cubicBezTo>
                    <a:cubicBezTo>
                      <a:pt x="1" y="4"/>
                      <a:pt x="2" y="4"/>
                      <a:pt x="2" y="4"/>
                    </a:cubicBezTo>
                    <a:cubicBezTo>
                      <a:pt x="4" y="1"/>
                      <a:pt x="9" y="1"/>
                      <a:pt x="11" y="4"/>
                    </a:cubicBezTo>
                    <a:cubicBezTo>
                      <a:pt x="12" y="6"/>
                      <a:pt x="11" y="9"/>
                      <a:pt x="10" y="10"/>
                    </a:cubicBezTo>
                    <a:cubicBezTo>
                      <a:pt x="8" y="12"/>
                      <a:pt x="5" y="12"/>
                      <a:pt x="3" y="10"/>
                    </a:cubicBezTo>
                    <a:cubicBezTo>
                      <a:pt x="1" y="9"/>
                      <a:pt x="1" y="6"/>
                      <a:pt x="2" y="4"/>
                    </a:cubicBezTo>
                    <a:cubicBezTo>
                      <a:pt x="3" y="4"/>
                      <a:pt x="2" y="3"/>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104" name="Freeform 413">
                <a:extLst>
                  <a:ext uri="{FF2B5EF4-FFF2-40B4-BE49-F238E27FC236}">
                    <a16:creationId xmlns:a16="http://schemas.microsoft.com/office/drawing/2014/main" id="{7E14D6EB-6714-4676-B177-7DBC7E18137B}"/>
                  </a:ext>
                </a:extLst>
              </p:cNvPr>
              <p:cNvSpPr>
                <a:spLocks/>
              </p:cNvSpPr>
              <p:nvPr/>
            </p:nvSpPr>
            <p:spPr bwMode="auto">
              <a:xfrm>
                <a:off x="1319213" y="2103438"/>
                <a:ext cx="3175" cy="28575"/>
              </a:xfrm>
              <a:custGeom>
                <a:avLst/>
                <a:gdLst>
                  <a:gd name="T0" fmla="*/ 0 w 1"/>
                  <a:gd name="T1" fmla="*/ 1 h 8"/>
                  <a:gd name="T2" fmla="*/ 0 w 1"/>
                  <a:gd name="T3" fmla="*/ 4 h 8"/>
                  <a:gd name="T4" fmla="*/ 0 w 1"/>
                  <a:gd name="T5" fmla="*/ 8 h 8"/>
                  <a:gd name="T6" fmla="*/ 1 w 1"/>
                  <a:gd name="T7" fmla="*/ 8 h 8"/>
                  <a:gd name="T8" fmla="*/ 1 w 1"/>
                  <a:gd name="T9" fmla="*/ 4 h 8"/>
                  <a:gd name="T10" fmla="*/ 1 w 1"/>
                  <a:gd name="T11" fmla="*/ 1 h 8"/>
                  <a:gd name="T12" fmla="*/ 0 w 1"/>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1" h="8">
                    <a:moveTo>
                      <a:pt x="0" y="1"/>
                    </a:moveTo>
                    <a:cubicBezTo>
                      <a:pt x="0" y="2"/>
                      <a:pt x="0" y="3"/>
                      <a:pt x="0" y="4"/>
                    </a:cubicBezTo>
                    <a:cubicBezTo>
                      <a:pt x="0" y="5"/>
                      <a:pt x="0" y="6"/>
                      <a:pt x="0" y="8"/>
                    </a:cubicBezTo>
                    <a:cubicBezTo>
                      <a:pt x="0" y="8"/>
                      <a:pt x="1" y="8"/>
                      <a:pt x="1" y="8"/>
                    </a:cubicBezTo>
                    <a:cubicBezTo>
                      <a:pt x="1" y="6"/>
                      <a:pt x="1" y="5"/>
                      <a:pt x="1" y="4"/>
                    </a:cubicBezTo>
                    <a:cubicBezTo>
                      <a:pt x="1" y="3"/>
                      <a:pt x="1" y="2"/>
                      <a:pt x="1" y="1"/>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105" name="Freeform 414">
                <a:extLst>
                  <a:ext uri="{FF2B5EF4-FFF2-40B4-BE49-F238E27FC236}">
                    <a16:creationId xmlns:a16="http://schemas.microsoft.com/office/drawing/2014/main" id="{2D581507-BD3D-439E-96B4-CDA701575952}"/>
                  </a:ext>
                </a:extLst>
              </p:cNvPr>
              <p:cNvSpPr>
                <a:spLocks/>
              </p:cNvSpPr>
              <p:nvPr/>
            </p:nvSpPr>
            <p:spPr bwMode="auto">
              <a:xfrm>
                <a:off x="1322388" y="2103438"/>
                <a:ext cx="4763" cy="31750"/>
              </a:xfrm>
              <a:custGeom>
                <a:avLst/>
                <a:gdLst>
                  <a:gd name="T0" fmla="*/ 0 w 1"/>
                  <a:gd name="T1" fmla="*/ 1 h 9"/>
                  <a:gd name="T2" fmla="*/ 0 w 1"/>
                  <a:gd name="T3" fmla="*/ 8 h 9"/>
                  <a:gd name="T4" fmla="*/ 1 w 1"/>
                  <a:gd name="T5" fmla="*/ 8 h 9"/>
                  <a:gd name="T6" fmla="*/ 1 w 1"/>
                  <a:gd name="T7" fmla="*/ 1 h 9"/>
                  <a:gd name="T8" fmla="*/ 0 w 1"/>
                  <a:gd name="T9" fmla="*/ 1 h 9"/>
                </a:gdLst>
                <a:ahLst/>
                <a:cxnLst>
                  <a:cxn ang="0">
                    <a:pos x="T0" y="T1"/>
                  </a:cxn>
                  <a:cxn ang="0">
                    <a:pos x="T2" y="T3"/>
                  </a:cxn>
                  <a:cxn ang="0">
                    <a:pos x="T4" y="T5"/>
                  </a:cxn>
                  <a:cxn ang="0">
                    <a:pos x="T6" y="T7"/>
                  </a:cxn>
                  <a:cxn ang="0">
                    <a:pos x="T8" y="T9"/>
                  </a:cxn>
                </a:cxnLst>
                <a:rect l="0" t="0" r="r" b="b"/>
                <a:pathLst>
                  <a:path w="1" h="9">
                    <a:moveTo>
                      <a:pt x="0" y="1"/>
                    </a:moveTo>
                    <a:cubicBezTo>
                      <a:pt x="0" y="3"/>
                      <a:pt x="0" y="6"/>
                      <a:pt x="0" y="8"/>
                    </a:cubicBezTo>
                    <a:cubicBezTo>
                      <a:pt x="0" y="9"/>
                      <a:pt x="1" y="9"/>
                      <a:pt x="1" y="8"/>
                    </a:cubicBezTo>
                    <a:cubicBezTo>
                      <a:pt x="0" y="6"/>
                      <a:pt x="1" y="3"/>
                      <a:pt x="1" y="1"/>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106" name="Freeform 415">
                <a:extLst>
                  <a:ext uri="{FF2B5EF4-FFF2-40B4-BE49-F238E27FC236}">
                    <a16:creationId xmlns:a16="http://schemas.microsoft.com/office/drawing/2014/main" id="{990803D9-5077-474C-8B8B-2E93780DC2F5}"/>
                  </a:ext>
                </a:extLst>
              </p:cNvPr>
              <p:cNvSpPr>
                <a:spLocks/>
              </p:cNvSpPr>
              <p:nvPr/>
            </p:nvSpPr>
            <p:spPr bwMode="auto">
              <a:xfrm>
                <a:off x="1327151" y="2103438"/>
                <a:ext cx="3175" cy="34925"/>
              </a:xfrm>
              <a:custGeom>
                <a:avLst/>
                <a:gdLst>
                  <a:gd name="T0" fmla="*/ 0 w 1"/>
                  <a:gd name="T1" fmla="*/ 0 h 10"/>
                  <a:gd name="T2" fmla="*/ 0 w 1"/>
                  <a:gd name="T3" fmla="*/ 9 h 10"/>
                  <a:gd name="T4" fmla="*/ 1 w 1"/>
                  <a:gd name="T5" fmla="*/ 9 h 10"/>
                  <a:gd name="T6" fmla="*/ 1 w 1"/>
                  <a:gd name="T7" fmla="*/ 0 h 10"/>
                  <a:gd name="T8" fmla="*/ 0 w 1"/>
                  <a:gd name="T9" fmla="*/ 0 h 10"/>
                </a:gdLst>
                <a:ahLst/>
                <a:cxnLst>
                  <a:cxn ang="0">
                    <a:pos x="T0" y="T1"/>
                  </a:cxn>
                  <a:cxn ang="0">
                    <a:pos x="T2" y="T3"/>
                  </a:cxn>
                  <a:cxn ang="0">
                    <a:pos x="T4" y="T5"/>
                  </a:cxn>
                  <a:cxn ang="0">
                    <a:pos x="T6" y="T7"/>
                  </a:cxn>
                  <a:cxn ang="0">
                    <a:pos x="T8" y="T9"/>
                  </a:cxn>
                </a:cxnLst>
                <a:rect l="0" t="0" r="r" b="b"/>
                <a:pathLst>
                  <a:path w="1" h="10">
                    <a:moveTo>
                      <a:pt x="0" y="0"/>
                    </a:moveTo>
                    <a:cubicBezTo>
                      <a:pt x="0" y="3"/>
                      <a:pt x="0" y="6"/>
                      <a:pt x="0" y="9"/>
                    </a:cubicBezTo>
                    <a:cubicBezTo>
                      <a:pt x="0" y="10"/>
                      <a:pt x="1" y="10"/>
                      <a:pt x="1" y="9"/>
                    </a:cubicBezTo>
                    <a:cubicBezTo>
                      <a:pt x="0" y="6"/>
                      <a:pt x="1" y="3"/>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107" name="Freeform 416">
                <a:extLst>
                  <a:ext uri="{FF2B5EF4-FFF2-40B4-BE49-F238E27FC236}">
                    <a16:creationId xmlns:a16="http://schemas.microsoft.com/office/drawing/2014/main" id="{B4706FCB-3098-43EB-A118-A58930BF9664}"/>
                  </a:ext>
                </a:extLst>
              </p:cNvPr>
              <p:cNvSpPr>
                <a:spLocks/>
              </p:cNvSpPr>
              <p:nvPr/>
            </p:nvSpPr>
            <p:spPr bwMode="auto">
              <a:xfrm>
                <a:off x="1330326" y="2100263"/>
                <a:ext cx="3175" cy="38100"/>
              </a:xfrm>
              <a:custGeom>
                <a:avLst/>
                <a:gdLst>
                  <a:gd name="T0" fmla="*/ 0 w 1"/>
                  <a:gd name="T1" fmla="*/ 1 h 11"/>
                  <a:gd name="T2" fmla="*/ 0 w 1"/>
                  <a:gd name="T3" fmla="*/ 10 h 11"/>
                  <a:gd name="T4" fmla="*/ 0 w 1"/>
                  <a:gd name="T5" fmla="*/ 10 h 11"/>
                  <a:gd name="T6" fmla="*/ 1 w 1"/>
                  <a:gd name="T7" fmla="*/ 1 h 11"/>
                  <a:gd name="T8" fmla="*/ 0 w 1"/>
                  <a:gd name="T9" fmla="*/ 1 h 11"/>
                </a:gdLst>
                <a:ahLst/>
                <a:cxnLst>
                  <a:cxn ang="0">
                    <a:pos x="T0" y="T1"/>
                  </a:cxn>
                  <a:cxn ang="0">
                    <a:pos x="T2" y="T3"/>
                  </a:cxn>
                  <a:cxn ang="0">
                    <a:pos x="T4" y="T5"/>
                  </a:cxn>
                  <a:cxn ang="0">
                    <a:pos x="T6" y="T7"/>
                  </a:cxn>
                  <a:cxn ang="0">
                    <a:pos x="T8" y="T9"/>
                  </a:cxn>
                </a:cxnLst>
                <a:rect l="0" t="0" r="r" b="b"/>
                <a:pathLst>
                  <a:path w="1" h="11">
                    <a:moveTo>
                      <a:pt x="0" y="1"/>
                    </a:moveTo>
                    <a:cubicBezTo>
                      <a:pt x="0" y="4"/>
                      <a:pt x="0" y="7"/>
                      <a:pt x="0" y="10"/>
                    </a:cubicBezTo>
                    <a:cubicBezTo>
                      <a:pt x="0" y="11"/>
                      <a:pt x="0" y="11"/>
                      <a:pt x="0" y="10"/>
                    </a:cubicBezTo>
                    <a:cubicBezTo>
                      <a:pt x="0" y="7"/>
                      <a:pt x="1" y="4"/>
                      <a:pt x="1" y="1"/>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108" name="Freeform 417">
                <a:extLst>
                  <a:ext uri="{FF2B5EF4-FFF2-40B4-BE49-F238E27FC236}">
                    <a16:creationId xmlns:a16="http://schemas.microsoft.com/office/drawing/2014/main" id="{FF3588BF-497A-4348-AEF3-14D2CAFCEE8C}"/>
                  </a:ext>
                </a:extLst>
              </p:cNvPr>
              <p:cNvSpPr>
                <a:spLocks/>
              </p:cNvSpPr>
              <p:nvPr/>
            </p:nvSpPr>
            <p:spPr bwMode="auto">
              <a:xfrm>
                <a:off x="1330326" y="2100263"/>
                <a:ext cx="6350" cy="38100"/>
              </a:xfrm>
              <a:custGeom>
                <a:avLst/>
                <a:gdLst>
                  <a:gd name="T0" fmla="*/ 1 w 2"/>
                  <a:gd name="T1" fmla="*/ 1 h 11"/>
                  <a:gd name="T2" fmla="*/ 1 w 2"/>
                  <a:gd name="T3" fmla="*/ 5 h 11"/>
                  <a:gd name="T4" fmla="*/ 1 w 2"/>
                  <a:gd name="T5" fmla="*/ 11 h 11"/>
                  <a:gd name="T6" fmla="*/ 1 w 2"/>
                  <a:gd name="T7" fmla="*/ 11 h 11"/>
                  <a:gd name="T8" fmla="*/ 2 w 2"/>
                  <a:gd name="T9" fmla="*/ 6 h 11"/>
                  <a:gd name="T10" fmla="*/ 2 w 2"/>
                  <a:gd name="T11" fmla="*/ 1 h 11"/>
                  <a:gd name="T12" fmla="*/ 1 w 2"/>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2" h="11">
                    <a:moveTo>
                      <a:pt x="1" y="1"/>
                    </a:moveTo>
                    <a:cubicBezTo>
                      <a:pt x="1" y="2"/>
                      <a:pt x="1" y="4"/>
                      <a:pt x="1" y="5"/>
                    </a:cubicBezTo>
                    <a:cubicBezTo>
                      <a:pt x="1" y="7"/>
                      <a:pt x="0" y="9"/>
                      <a:pt x="1" y="11"/>
                    </a:cubicBezTo>
                    <a:cubicBezTo>
                      <a:pt x="1" y="11"/>
                      <a:pt x="1" y="11"/>
                      <a:pt x="1" y="11"/>
                    </a:cubicBezTo>
                    <a:cubicBezTo>
                      <a:pt x="1" y="9"/>
                      <a:pt x="1" y="8"/>
                      <a:pt x="2" y="6"/>
                    </a:cubicBezTo>
                    <a:cubicBezTo>
                      <a:pt x="2" y="5"/>
                      <a:pt x="1" y="3"/>
                      <a:pt x="2" y="1"/>
                    </a:cubicBezTo>
                    <a:cubicBezTo>
                      <a:pt x="2" y="0"/>
                      <a:pt x="1" y="0"/>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109" name="Freeform 418">
                <a:extLst>
                  <a:ext uri="{FF2B5EF4-FFF2-40B4-BE49-F238E27FC236}">
                    <a16:creationId xmlns:a16="http://schemas.microsoft.com/office/drawing/2014/main" id="{3D8F0659-63C6-4239-8132-D64D9CD05659}"/>
                  </a:ext>
                </a:extLst>
              </p:cNvPr>
              <p:cNvSpPr>
                <a:spLocks/>
              </p:cNvSpPr>
              <p:nvPr/>
            </p:nvSpPr>
            <p:spPr bwMode="auto">
              <a:xfrm>
                <a:off x="1333501" y="2100263"/>
                <a:ext cx="7938" cy="38100"/>
              </a:xfrm>
              <a:custGeom>
                <a:avLst/>
                <a:gdLst>
                  <a:gd name="T0" fmla="*/ 1 w 2"/>
                  <a:gd name="T1" fmla="*/ 1 h 11"/>
                  <a:gd name="T2" fmla="*/ 0 w 2"/>
                  <a:gd name="T3" fmla="*/ 11 h 11"/>
                  <a:gd name="T4" fmla="*/ 1 w 2"/>
                  <a:gd name="T5" fmla="*/ 11 h 11"/>
                  <a:gd name="T6" fmla="*/ 2 w 2"/>
                  <a:gd name="T7" fmla="*/ 1 h 11"/>
                  <a:gd name="T8" fmla="*/ 1 w 2"/>
                  <a:gd name="T9" fmla="*/ 1 h 11"/>
                </a:gdLst>
                <a:ahLst/>
                <a:cxnLst>
                  <a:cxn ang="0">
                    <a:pos x="T0" y="T1"/>
                  </a:cxn>
                  <a:cxn ang="0">
                    <a:pos x="T2" y="T3"/>
                  </a:cxn>
                  <a:cxn ang="0">
                    <a:pos x="T4" y="T5"/>
                  </a:cxn>
                  <a:cxn ang="0">
                    <a:pos x="T6" y="T7"/>
                  </a:cxn>
                  <a:cxn ang="0">
                    <a:pos x="T8" y="T9"/>
                  </a:cxn>
                </a:cxnLst>
                <a:rect l="0" t="0" r="r" b="b"/>
                <a:pathLst>
                  <a:path w="2" h="11">
                    <a:moveTo>
                      <a:pt x="1" y="1"/>
                    </a:moveTo>
                    <a:cubicBezTo>
                      <a:pt x="1" y="4"/>
                      <a:pt x="1" y="7"/>
                      <a:pt x="0" y="11"/>
                    </a:cubicBezTo>
                    <a:cubicBezTo>
                      <a:pt x="0" y="11"/>
                      <a:pt x="1" y="11"/>
                      <a:pt x="1" y="11"/>
                    </a:cubicBezTo>
                    <a:cubicBezTo>
                      <a:pt x="1" y="7"/>
                      <a:pt x="2" y="4"/>
                      <a:pt x="2" y="1"/>
                    </a:cubicBezTo>
                    <a:cubicBezTo>
                      <a:pt x="2" y="0"/>
                      <a:pt x="1" y="0"/>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110" name="Freeform 419">
                <a:extLst>
                  <a:ext uri="{FF2B5EF4-FFF2-40B4-BE49-F238E27FC236}">
                    <a16:creationId xmlns:a16="http://schemas.microsoft.com/office/drawing/2014/main" id="{735A0170-6643-46E0-9569-B30B3BE58E0A}"/>
                  </a:ext>
                </a:extLst>
              </p:cNvPr>
              <p:cNvSpPr>
                <a:spLocks/>
              </p:cNvSpPr>
              <p:nvPr/>
            </p:nvSpPr>
            <p:spPr bwMode="auto">
              <a:xfrm>
                <a:off x="1336676" y="2100263"/>
                <a:ext cx="4763" cy="38100"/>
              </a:xfrm>
              <a:custGeom>
                <a:avLst/>
                <a:gdLst>
                  <a:gd name="T0" fmla="*/ 1 w 1"/>
                  <a:gd name="T1" fmla="*/ 1 h 11"/>
                  <a:gd name="T2" fmla="*/ 0 w 1"/>
                  <a:gd name="T3" fmla="*/ 11 h 11"/>
                  <a:gd name="T4" fmla="*/ 1 w 1"/>
                  <a:gd name="T5" fmla="*/ 11 h 11"/>
                  <a:gd name="T6" fmla="*/ 1 w 1"/>
                  <a:gd name="T7" fmla="*/ 1 h 11"/>
                  <a:gd name="T8" fmla="*/ 1 w 1"/>
                  <a:gd name="T9" fmla="*/ 1 h 11"/>
                </a:gdLst>
                <a:ahLst/>
                <a:cxnLst>
                  <a:cxn ang="0">
                    <a:pos x="T0" y="T1"/>
                  </a:cxn>
                  <a:cxn ang="0">
                    <a:pos x="T2" y="T3"/>
                  </a:cxn>
                  <a:cxn ang="0">
                    <a:pos x="T4" y="T5"/>
                  </a:cxn>
                  <a:cxn ang="0">
                    <a:pos x="T6" y="T7"/>
                  </a:cxn>
                  <a:cxn ang="0">
                    <a:pos x="T8" y="T9"/>
                  </a:cxn>
                </a:cxnLst>
                <a:rect l="0" t="0" r="r" b="b"/>
                <a:pathLst>
                  <a:path w="1" h="11">
                    <a:moveTo>
                      <a:pt x="1" y="1"/>
                    </a:moveTo>
                    <a:cubicBezTo>
                      <a:pt x="1" y="4"/>
                      <a:pt x="0" y="7"/>
                      <a:pt x="0" y="11"/>
                    </a:cubicBezTo>
                    <a:cubicBezTo>
                      <a:pt x="0" y="11"/>
                      <a:pt x="1" y="11"/>
                      <a:pt x="1" y="11"/>
                    </a:cubicBezTo>
                    <a:cubicBezTo>
                      <a:pt x="1" y="7"/>
                      <a:pt x="1" y="4"/>
                      <a:pt x="1" y="1"/>
                    </a:cubicBezTo>
                    <a:cubicBezTo>
                      <a:pt x="1" y="0"/>
                      <a:pt x="1" y="0"/>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111" name="Freeform 420">
                <a:extLst>
                  <a:ext uri="{FF2B5EF4-FFF2-40B4-BE49-F238E27FC236}">
                    <a16:creationId xmlns:a16="http://schemas.microsoft.com/office/drawing/2014/main" id="{6DCC09C5-E8F8-4700-9595-6E99C4B49A92}"/>
                  </a:ext>
                </a:extLst>
              </p:cNvPr>
              <p:cNvSpPr>
                <a:spLocks/>
              </p:cNvSpPr>
              <p:nvPr/>
            </p:nvSpPr>
            <p:spPr bwMode="auto">
              <a:xfrm>
                <a:off x="1341438" y="2103438"/>
                <a:ext cx="3175" cy="34925"/>
              </a:xfrm>
              <a:custGeom>
                <a:avLst/>
                <a:gdLst>
                  <a:gd name="T0" fmla="*/ 0 w 1"/>
                  <a:gd name="T1" fmla="*/ 0 h 10"/>
                  <a:gd name="T2" fmla="*/ 0 w 1"/>
                  <a:gd name="T3" fmla="*/ 9 h 10"/>
                  <a:gd name="T4" fmla="*/ 1 w 1"/>
                  <a:gd name="T5" fmla="*/ 9 h 10"/>
                  <a:gd name="T6" fmla="*/ 1 w 1"/>
                  <a:gd name="T7" fmla="*/ 0 h 10"/>
                  <a:gd name="T8" fmla="*/ 0 w 1"/>
                  <a:gd name="T9" fmla="*/ 0 h 10"/>
                </a:gdLst>
                <a:ahLst/>
                <a:cxnLst>
                  <a:cxn ang="0">
                    <a:pos x="T0" y="T1"/>
                  </a:cxn>
                  <a:cxn ang="0">
                    <a:pos x="T2" y="T3"/>
                  </a:cxn>
                  <a:cxn ang="0">
                    <a:pos x="T4" y="T5"/>
                  </a:cxn>
                  <a:cxn ang="0">
                    <a:pos x="T6" y="T7"/>
                  </a:cxn>
                  <a:cxn ang="0">
                    <a:pos x="T8" y="T9"/>
                  </a:cxn>
                </a:cxnLst>
                <a:rect l="0" t="0" r="r" b="b"/>
                <a:pathLst>
                  <a:path w="1" h="10">
                    <a:moveTo>
                      <a:pt x="0" y="0"/>
                    </a:moveTo>
                    <a:cubicBezTo>
                      <a:pt x="0" y="3"/>
                      <a:pt x="0" y="6"/>
                      <a:pt x="0" y="9"/>
                    </a:cubicBezTo>
                    <a:cubicBezTo>
                      <a:pt x="0" y="10"/>
                      <a:pt x="1" y="10"/>
                      <a:pt x="1" y="9"/>
                    </a:cubicBezTo>
                    <a:cubicBezTo>
                      <a:pt x="1" y="6"/>
                      <a:pt x="1" y="3"/>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112" name="Freeform 421">
                <a:extLst>
                  <a:ext uri="{FF2B5EF4-FFF2-40B4-BE49-F238E27FC236}">
                    <a16:creationId xmlns:a16="http://schemas.microsoft.com/office/drawing/2014/main" id="{B5DE10CB-7EBA-4833-8159-3855B401A5EE}"/>
                  </a:ext>
                </a:extLst>
              </p:cNvPr>
              <p:cNvSpPr>
                <a:spLocks/>
              </p:cNvSpPr>
              <p:nvPr/>
            </p:nvSpPr>
            <p:spPr bwMode="auto">
              <a:xfrm>
                <a:off x="1344613" y="2103438"/>
                <a:ext cx="3175" cy="31750"/>
              </a:xfrm>
              <a:custGeom>
                <a:avLst/>
                <a:gdLst>
                  <a:gd name="T0" fmla="*/ 0 w 1"/>
                  <a:gd name="T1" fmla="*/ 1 h 9"/>
                  <a:gd name="T2" fmla="*/ 0 w 1"/>
                  <a:gd name="T3" fmla="*/ 8 h 9"/>
                  <a:gd name="T4" fmla="*/ 1 w 1"/>
                  <a:gd name="T5" fmla="*/ 8 h 9"/>
                  <a:gd name="T6" fmla="*/ 1 w 1"/>
                  <a:gd name="T7" fmla="*/ 1 h 9"/>
                  <a:gd name="T8" fmla="*/ 0 w 1"/>
                  <a:gd name="T9" fmla="*/ 1 h 9"/>
                </a:gdLst>
                <a:ahLst/>
                <a:cxnLst>
                  <a:cxn ang="0">
                    <a:pos x="T0" y="T1"/>
                  </a:cxn>
                  <a:cxn ang="0">
                    <a:pos x="T2" y="T3"/>
                  </a:cxn>
                  <a:cxn ang="0">
                    <a:pos x="T4" y="T5"/>
                  </a:cxn>
                  <a:cxn ang="0">
                    <a:pos x="T6" y="T7"/>
                  </a:cxn>
                  <a:cxn ang="0">
                    <a:pos x="T8" y="T9"/>
                  </a:cxn>
                </a:cxnLst>
                <a:rect l="0" t="0" r="r" b="b"/>
                <a:pathLst>
                  <a:path w="1" h="9">
                    <a:moveTo>
                      <a:pt x="0" y="1"/>
                    </a:moveTo>
                    <a:cubicBezTo>
                      <a:pt x="0" y="3"/>
                      <a:pt x="0" y="6"/>
                      <a:pt x="0" y="8"/>
                    </a:cubicBezTo>
                    <a:cubicBezTo>
                      <a:pt x="0" y="9"/>
                      <a:pt x="1" y="9"/>
                      <a:pt x="1" y="8"/>
                    </a:cubicBezTo>
                    <a:cubicBezTo>
                      <a:pt x="1" y="6"/>
                      <a:pt x="1" y="3"/>
                      <a:pt x="1" y="1"/>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113" name="Freeform 422">
                <a:extLst>
                  <a:ext uri="{FF2B5EF4-FFF2-40B4-BE49-F238E27FC236}">
                    <a16:creationId xmlns:a16="http://schemas.microsoft.com/office/drawing/2014/main" id="{F80ECC07-0389-46C8-A3A4-70F95F692D38}"/>
                  </a:ext>
                </a:extLst>
              </p:cNvPr>
              <p:cNvSpPr>
                <a:spLocks/>
              </p:cNvSpPr>
              <p:nvPr/>
            </p:nvSpPr>
            <p:spPr bwMode="auto">
              <a:xfrm>
                <a:off x="1347788" y="2106613"/>
                <a:ext cx="3175" cy="25400"/>
              </a:xfrm>
              <a:custGeom>
                <a:avLst/>
                <a:gdLst>
                  <a:gd name="T0" fmla="*/ 0 w 1"/>
                  <a:gd name="T1" fmla="*/ 1 h 7"/>
                  <a:gd name="T2" fmla="*/ 0 w 1"/>
                  <a:gd name="T3" fmla="*/ 7 h 7"/>
                  <a:gd name="T4" fmla="*/ 1 w 1"/>
                  <a:gd name="T5" fmla="*/ 7 h 7"/>
                  <a:gd name="T6" fmla="*/ 1 w 1"/>
                  <a:gd name="T7" fmla="*/ 1 h 7"/>
                  <a:gd name="T8" fmla="*/ 0 w 1"/>
                  <a:gd name="T9" fmla="*/ 1 h 7"/>
                </a:gdLst>
                <a:ahLst/>
                <a:cxnLst>
                  <a:cxn ang="0">
                    <a:pos x="T0" y="T1"/>
                  </a:cxn>
                  <a:cxn ang="0">
                    <a:pos x="T2" y="T3"/>
                  </a:cxn>
                  <a:cxn ang="0">
                    <a:pos x="T4" y="T5"/>
                  </a:cxn>
                  <a:cxn ang="0">
                    <a:pos x="T6" y="T7"/>
                  </a:cxn>
                  <a:cxn ang="0">
                    <a:pos x="T8" y="T9"/>
                  </a:cxn>
                </a:cxnLst>
                <a:rect l="0" t="0" r="r" b="b"/>
                <a:pathLst>
                  <a:path w="1" h="7">
                    <a:moveTo>
                      <a:pt x="0" y="1"/>
                    </a:moveTo>
                    <a:cubicBezTo>
                      <a:pt x="0" y="3"/>
                      <a:pt x="0" y="5"/>
                      <a:pt x="0" y="7"/>
                    </a:cubicBezTo>
                    <a:cubicBezTo>
                      <a:pt x="0" y="7"/>
                      <a:pt x="1" y="7"/>
                      <a:pt x="1" y="7"/>
                    </a:cubicBezTo>
                    <a:cubicBezTo>
                      <a:pt x="1" y="5"/>
                      <a:pt x="1" y="3"/>
                      <a:pt x="1" y="1"/>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114" name="Freeform 423">
                <a:extLst>
                  <a:ext uri="{FF2B5EF4-FFF2-40B4-BE49-F238E27FC236}">
                    <a16:creationId xmlns:a16="http://schemas.microsoft.com/office/drawing/2014/main" id="{AAA2D9F4-E5BD-41DA-8658-04183D194003}"/>
                  </a:ext>
                </a:extLst>
              </p:cNvPr>
              <p:cNvSpPr>
                <a:spLocks/>
              </p:cNvSpPr>
              <p:nvPr/>
            </p:nvSpPr>
            <p:spPr bwMode="auto">
              <a:xfrm>
                <a:off x="1316038" y="2111376"/>
                <a:ext cx="3175" cy="17463"/>
              </a:xfrm>
              <a:custGeom>
                <a:avLst/>
                <a:gdLst>
                  <a:gd name="T0" fmla="*/ 0 w 1"/>
                  <a:gd name="T1" fmla="*/ 0 h 5"/>
                  <a:gd name="T2" fmla="*/ 0 w 1"/>
                  <a:gd name="T3" fmla="*/ 5 h 5"/>
                  <a:gd name="T4" fmla="*/ 1 w 1"/>
                  <a:gd name="T5" fmla="*/ 5 h 5"/>
                  <a:gd name="T6" fmla="*/ 1 w 1"/>
                  <a:gd name="T7" fmla="*/ 0 h 5"/>
                  <a:gd name="T8" fmla="*/ 0 w 1"/>
                  <a:gd name="T9" fmla="*/ 0 h 5"/>
                </a:gdLst>
                <a:ahLst/>
                <a:cxnLst>
                  <a:cxn ang="0">
                    <a:pos x="T0" y="T1"/>
                  </a:cxn>
                  <a:cxn ang="0">
                    <a:pos x="T2" y="T3"/>
                  </a:cxn>
                  <a:cxn ang="0">
                    <a:pos x="T4" y="T5"/>
                  </a:cxn>
                  <a:cxn ang="0">
                    <a:pos x="T6" y="T7"/>
                  </a:cxn>
                  <a:cxn ang="0">
                    <a:pos x="T8" y="T9"/>
                  </a:cxn>
                </a:cxnLst>
                <a:rect l="0" t="0" r="r" b="b"/>
                <a:pathLst>
                  <a:path w="1" h="5">
                    <a:moveTo>
                      <a:pt x="0" y="0"/>
                    </a:moveTo>
                    <a:cubicBezTo>
                      <a:pt x="0" y="2"/>
                      <a:pt x="0" y="3"/>
                      <a:pt x="0" y="5"/>
                    </a:cubicBezTo>
                    <a:cubicBezTo>
                      <a:pt x="0" y="5"/>
                      <a:pt x="1" y="5"/>
                      <a:pt x="1" y="5"/>
                    </a:cubicBezTo>
                    <a:cubicBezTo>
                      <a:pt x="1" y="3"/>
                      <a:pt x="1" y="2"/>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115" name="Freeform 424">
                <a:extLst>
                  <a:ext uri="{FF2B5EF4-FFF2-40B4-BE49-F238E27FC236}">
                    <a16:creationId xmlns:a16="http://schemas.microsoft.com/office/drawing/2014/main" id="{74EE4453-EEB7-422B-A5A3-854668CA53B1}"/>
                  </a:ext>
                </a:extLst>
              </p:cNvPr>
              <p:cNvSpPr>
                <a:spLocks/>
              </p:cNvSpPr>
              <p:nvPr/>
            </p:nvSpPr>
            <p:spPr bwMode="auto">
              <a:xfrm>
                <a:off x="1373188" y="2100263"/>
                <a:ext cx="42863" cy="46038"/>
              </a:xfrm>
              <a:custGeom>
                <a:avLst/>
                <a:gdLst>
                  <a:gd name="T0" fmla="*/ 1 w 12"/>
                  <a:gd name="T1" fmla="*/ 3 h 13"/>
                  <a:gd name="T2" fmla="*/ 2 w 12"/>
                  <a:gd name="T3" fmla="*/ 10 h 13"/>
                  <a:gd name="T4" fmla="*/ 10 w 12"/>
                  <a:gd name="T5" fmla="*/ 10 h 13"/>
                  <a:gd name="T6" fmla="*/ 11 w 12"/>
                  <a:gd name="T7" fmla="*/ 3 h 13"/>
                  <a:gd name="T8" fmla="*/ 1 w 12"/>
                  <a:gd name="T9" fmla="*/ 3 h 13"/>
                  <a:gd name="T10" fmla="*/ 2 w 12"/>
                  <a:gd name="T11" fmla="*/ 3 h 13"/>
                  <a:gd name="T12" fmla="*/ 10 w 12"/>
                  <a:gd name="T13" fmla="*/ 4 h 13"/>
                  <a:gd name="T14" fmla="*/ 10 w 12"/>
                  <a:gd name="T15" fmla="*/ 9 h 13"/>
                  <a:gd name="T16" fmla="*/ 2 w 12"/>
                  <a:gd name="T17" fmla="*/ 10 h 13"/>
                  <a:gd name="T18" fmla="*/ 2 w 12"/>
                  <a:gd name="T19" fmla="*/ 3 h 13"/>
                  <a:gd name="T20" fmla="*/ 1 w 12"/>
                  <a:gd name="T21" fmla="*/ 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13">
                    <a:moveTo>
                      <a:pt x="1" y="3"/>
                    </a:moveTo>
                    <a:cubicBezTo>
                      <a:pt x="0" y="5"/>
                      <a:pt x="0" y="9"/>
                      <a:pt x="2" y="10"/>
                    </a:cubicBezTo>
                    <a:cubicBezTo>
                      <a:pt x="4" y="13"/>
                      <a:pt x="9" y="12"/>
                      <a:pt x="10" y="10"/>
                    </a:cubicBezTo>
                    <a:cubicBezTo>
                      <a:pt x="12" y="8"/>
                      <a:pt x="12" y="5"/>
                      <a:pt x="11" y="3"/>
                    </a:cubicBezTo>
                    <a:cubicBezTo>
                      <a:pt x="8" y="0"/>
                      <a:pt x="4" y="0"/>
                      <a:pt x="1" y="3"/>
                    </a:cubicBezTo>
                    <a:cubicBezTo>
                      <a:pt x="1" y="3"/>
                      <a:pt x="2" y="4"/>
                      <a:pt x="2" y="3"/>
                    </a:cubicBezTo>
                    <a:cubicBezTo>
                      <a:pt x="4" y="0"/>
                      <a:pt x="8" y="0"/>
                      <a:pt x="10" y="4"/>
                    </a:cubicBezTo>
                    <a:cubicBezTo>
                      <a:pt x="11" y="5"/>
                      <a:pt x="11" y="8"/>
                      <a:pt x="10" y="9"/>
                    </a:cubicBezTo>
                    <a:cubicBezTo>
                      <a:pt x="8" y="11"/>
                      <a:pt x="4" y="12"/>
                      <a:pt x="2" y="10"/>
                    </a:cubicBezTo>
                    <a:cubicBezTo>
                      <a:pt x="1" y="8"/>
                      <a:pt x="1" y="5"/>
                      <a:pt x="2" y="3"/>
                    </a:cubicBezTo>
                    <a:cubicBezTo>
                      <a:pt x="2" y="3"/>
                      <a:pt x="1" y="2"/>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116" name="Freeform 425">
                <a:extLst>
                  <a:ext uri="{FF2B5EF4-FFF2-40B4-BE49-F238E27FC236}">
                    <a16:creationId xmlns:a16="http://schemas.microsoft.com/office/drawing/2014/main" id="{9B6773E9-B4A1-4138-B1C9-771DBECC76C4}"/>
                  </a:ext>
                </a:extLst>
              </p:cNvPr>
              <p:cNvSpPr>
                <a:spLocks/>
              </p:cNvSpPr>
              <p:nvPr/>
            </p:nvSpPr>
            <p:spPr bwMode="auto">
              <a:xfrm>
                <a:off x="1379538" y="2106613"/>
                <a:ext cx="3175" cy="25400"/>
              </a:xfrm>
              <a:custGeom>
                <a:avLst/>
                <a:gdLst>
                  <a:gd name="T0" fmla="*/ 0 w 1"/>
                  <a:gd name="T1" fmla="*/ 0 h 7"/>
                  <a:gd name="T2" fmla="*/ 0 w 1"/>
                  <a:gd name="T3" fmla="*/ 3 h 7"/>
                  <a:gd name="T4" fmla="*/ 0 w 1"/>
                  <a:gd name="T5" fmla="*/ 7 h 7"/>
                  <a:gd name="T6" fmla="*/ 0 w 1"/>
                  <a:gd name="T7" fmla="*/ 7 h 7"/>
                  <a:gd name="T8" fmla="*/ 0 w 1"/>
                  <a:gd name="T9" fmla="*/ 3 h 7"/>
                  <a:gd name="T10" fmla="*/ 1 w 1"/>
                  <a:gd name="T11" fmla="*/ 0 h 7"/>
                  <a:gd name="T12" fmla="*/ 0 w 1"/>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 h="7">
                    <a:moveTo>
                      <a:pt x="0" y="0"/>
                    </a:moveTo>
                    <a:cubicBezTo>
                      <a:pt x="0" y="1"/>
                      <a:pt x="0" y="2"/>
                      <a:pt x="0" y="3"/>
                    </a:cubicBezTo>
                    <a:cubicBezTo>
                      <a:pt x="0" y="4"/>
                      <a:pt x="0" y="6"/>
                      <a:pt x="0" y="7"/>
                    </a:cubicBezTo>
                    <a:cubicBezTo>
                      <a:pt x="0" y="7"/>
                      <a:pt x="0" y="7"/>
                      <a:pt x="0" y="7"/>
                    </a:cubicBezTo>
                    <a:cubicBezTo>
                      <a:pt x="0" y="6"/>
                      <a:pt x="0" y="4"/>
                      <a:pt x="0" y="3"/>
                    </a:cubicBezTo>
                    <a:cubicBezTo>
                      <a:pt x="1" y="2"/>
                      <a:pt x="1" y="1"/>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117" name="Freeform 426">
                <a:extLst>
                  <a:ext uri="{FF2B5EF4-FFF2-40B4-BE49-F238E27FC236}">
                    <a16:creationId xmlns:a16="http://schemas.microsoft.com/office/drawing/2014/main" id="{7C3FD5FB-2702-4B80-B58A-FE9E99422206}"/>
                  </a:ext>
                </a:extLst>
              </p:cNvPr>
              <p:cNvSpPr>
                <a:spLocks/>
              </p:cNvSpPr>
              <p:nvPr/>
            </p:nvSpPr>
            <p:spPr bwMode="auto">
              <a:xfrm>
                <a:off x="1379538" y="2103438"/>
                <a:ext cx="7938" cy="31750"/>
              </a:xfrm>
              <a:custGeom>
                <a:avLst/>
                <a:gdLst>
                  <a:gd name="T0" fmla="*/ 1 w 2"/>
                  <a:gd name="T1" fmla="*/ 1 h 9"/>
                  <a:gd name="T2" fmla="*/ 0 w 2"/>
                  <a:gd name="T3" fmla="*/ 9 h 9"/>
                  <a:gd name="T4" fmla="*/ 1 w 2"/>
                  <a:gd name="T5" fmla="*/ 9 h 9"/>
                  <a:gd name="T6" fmla="*/ 2 w 2"/>
                  <a:gd name="T7" fmla="*/ 1 h 9"/>
                  <a:gd name="T8" fmla="*/ 1 w 2"/>
                  <a:gd name="T9" fmla="*/ 1 h 9"/>
                </a:gdLst>
                <a:ahLst/>
                <a:cxnLst>
                  <a:cxn ang="0">
                    <a:pos x="T0" y="T1"/>
                  </a:cxn>
                  <a:cxn ang="0">
                    <a:pos x="T2" y="T3"/>
                  </a:cxn>
                  <a:cxn ang="0">
                    <a:pos x="T4" y="T5"/>
                  </a:cxn>
                  <a:cxn ang="0">
                    <a:pos x="T6" y="T7"/>
                  </a:cxn>
                  <a:cxn ang="0">
                    <a:pos x="T8" y="T9"/>
                  </a:cxn>
                </a:cxnLst>
                <a:rect l="0" t="0" r="r" b="b"/>
                <a:pathLst>
                  <a:path w="2" h="9">
                    <a:moveTo>
                      <a:pt x="1" y="1"/>
                    </a:moveTo>
                    <a:cubicBezTo>
                      <a:pt x="1" y="3"/>
                      <a:pt x="0" y="6"/>
                      <a:pt x="0" y="9"/>
                    </a:cubicBezTo>
                    <a:cubicBezTo>
                      <a:pt x="0" y="9"/>
                      <a:pt x="1" y="9"/>
                      <a:pt x="1" y="9"/>
                    </a:cubicBezTo>
                    <a:cubicBezTo>
                      <a:pt x="1" y="6"/>
                      <a:pt x="2" y="3"/>
                      <a:pt x="2" y="1"/>
                    </a:cubicBezTo>
                    <a:cubicBezTo>
                      <a:pt x="2" y="0"/>
                      <a:pt x="1" y="0"/>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118" name="Freeform 427">
                <a:extLst>
                  <a:ext uri="{FF2B5EF4-FFF2-40B4-BE49-F238E27FC236}">
                    <a16:creationId xmlns:a16="http://schemas.microsoft.com/office/drawing/2014/main" id="{5808A710-9AE0-484A-B456-D88730B82985}"/>
                  </a:ext>
                </a:extLst>
              </p:cNvPr>
              <p:cNvSpPr>
                <a:spLocks/>
              </p:cNvSpPr>
              <p:nvPr/>
            </p:nvSpPr>
            <p:spPr bwMode="auto">
              <a:xfrm>
                <a:off x="1382713" y="2103438"/>
                <a:ext cx="4763" cy="34925"/>
              </a:xfrm>
              <a:custGeom>
                <a:avLst/>
                <a:gdLst>
                  <a:gd name="T0" fmla="*/ 1 w 1"/>
                  <a:gd name="T1" fmla="*/ 0 h 10"/>
                  <a:gd name="T2" fmla="*/ 0 w 1"/>
                  <a:gd name="T3" fmla="*/ 9 h 10"/>
                  <a:gd name="T4" fmla="*/ 1 w 1"/>
                  <a:gd name="T5" fmla="*/ 9 h 10"/>
                  <a:gd name="T6" fmla="*/ 1 w 1"/>
                  <a:gd name="T7" fmla="*/ 0 h 10"/>
                  <a:gd name="T8" fmla="*/ 1 w 1"/>
                  <a:gd name="T9" fmla="*/ 0 h 10"/>
                </a:gdLst>
                <a:ahLst/>
                <a:cxnLst>
                  <a:cxn ang="0">
                    <a:pos x="T0" y="T1"/>
                  </a:cxn>
                  <a:cxn ang="0">
                    <a:pos x="T2" y="T3"/>
                  </a:cxn>
                  <a:cxn ang="0">
                    <a:pos x="T4" y="T5"/>
                  </a:cxn>
                  <a:cxn ang="0">
                    <a:pos x="T6" y="T7"/>
                  </a:cxn>
                  <a:cxn ang="0">
                    <a:pos x="T8" y="T9"/>
                  </a:cxn>
                </a:cxnLst>
                <a:rect l="0" t="0" r="r" b="b"/>
                <a:pathLst>
                  <a:path w="1" h="10">
                    <a:moveTo>
                      <a:pt x="1" y="0"/>
                    </a:moveTo>
                    <a:cubicBezTo>
                      <a:pt x="1" y="4"/>
                      <a:pt x="0" y="6"/>
                      <a:pt x="0" y="9"/>
                    </a:cubicBezTo>
                    <a:cubicBezTo>
                      <a:pt x="0" y="10"/>
                      <a:pt x="1" y="10"/>
                      <a:pt x="1" y="9"/>
                    </a:cubicBezTo>
                    <a:cubicBezTo>
                      <a:pt x="1" y="6"/>
                      <a:pt x="1" y="4"/>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119" name="Freeform 428">
                <a:extLst>
                  <a:ext uri="{FF2B5EF4-FFF2-40B4-BE49-F238E27FC236}">
                    <a16:creationId xmlns:a16="http://schemas.microsoft.com/office/drawing/2014/main" id="{53EDB256-FE7E-42BE-B7D2-34B863E959AB}"/>
                  </a:ext>
                </a:extLst>
              </p:cNvPr>
              <p:cNvSpPr>
                <a:spLocks/>
              </p:cNvSpPr>
              <p:nvPr/>
            </p:nvSpPr>
            <p:spPr bwMode="auto">
              <a:xfrm>
                <a:off x="1387476" y="2103438"/>
                <a:ext cx="3175" cy="34925"/>
              </a:xfrm>
              <a:custGeom>
                <a:avLst/>
                <a:gdLst>
                  <a:gd name="T0" fmla="*/ 1 w 1"/>
                  <a:gd name="T1" fmla="*/ 0 h 10"/>
                  <a:gd name="T2" fmla="*/ 0 w 1"/>
                  <a:gd name="T3" fmla="*/ 10 h 10"/>
                  <a:gd name="T4" fmla="*/ 1 w 1"/>
                  <a:gd name="T5" fmla="*/ 10 h 10"/>
                  <a:gd name="T6" fmla="*/ 1 w 1"/>
                  <a:gd name="T7" fmla="*/ 0 h 10"/>
                  <a:gd name="T8" fmla="*/ 1 w 1"/>
                  <a:gd name="T9" fmla="*/ 0 h 10"/>
                </a:gdLst>
                <a:ahLst/>
                <a:cxnLst>
                  <a:cxn ang="0">
                    <a:pos x="T0" y="T1"/>
                  </a:cxn>
                  <a:cxn ang="0">
                    <a:pos x="T2" y="T3"/>
                  </a:cxn>
                  <a:cxn ang="0">
                    <a:pos x="T4" y="T5"/>
                  </a:cxn>
                  <a:cxn ang="0">
                    <a:pos x="T6" y="T7"/>
                  </a:cxn>
                  <a:cxn ang="0">
                    <a:pos x="T8" y="T9"/>
                  </a:cxn>
                </a:cxnLst>
                <a:rect l="0" t="0" r="r" b="b"/>
                <a:pathLst>
                  <a:path w="1" h="10">
                    <a:moveTo>
                      <a:pt x="1" y="0"/>
                    </a:moveTo>
                    <a:cubicBezTo>
                      <a:pt x="1" y="3"/>
                      <a:pt x="0" y="6"/>
                      <a:pt x="0" y="10"/>
                    </a:cubicBezTo>
                    <a:cubicBezTo>
                      <a:pt x="0" y="10"/>
                      <a:pt x="1" y="10"/>
                      <a:pt x="1" y="10"/>
                    </a:cubicBezTo>
                    <a:cubicBezTo>
                      <a:pt x="1" y="6"/>
                      <a:pt x="1" y="3"/>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120" name="Freeform 429">
                <a:extLst>
                  <a:ext uri="{FF2B5EF4-FFF2-40B4-BE49-F238E27FC236}">
                    <a16:creationId xmlns:a16="http://schemas.microsoft.com/office/drawing/2014/main" id="{6ABF6E98-4BDF-4EF7-960D-37ADBF3570E5}"/>
                  </a:ext>
                </a:extLst>
              </p:cNvPr>
              <p:cNvSpPr>
                <a:spLocks/>
              </p:cNvSpPr>
              <p:nvPr/>
            </p:nvSpPr>
            <p:spPr bwMode="auto">
              <a:xfrm>
                <a:off x="1390651" y="2100263"/>
                <a:ext cx="3175" cy="42863"/>
              </a:xfrm>
              <a:custGeom>
                <a:avLst/>
                <a:gdLst>
                  <a:gd name="T0" fmla="*/ 1 w 1"/>
                  <a:gd name="T1" fmla="*/ 1 h 12"/>
                  <a:gd name="T2" fmla="*/ 0 w 1"/>
                  <a:gd name="T3" fmla="*/ 5 h 12"/>
                  <a:gd name="T4" fmla="*/ 0 w 1"/>
                  <a:gd name="T5" fmla="*/ 11 h 12"/>
                  <a:gd name="T6" fmla="*/ 1 w 1"/>
                  <a:gd name="T7" fmla="*/ 11 h 12"/>
                  <a:gd name="T8" fmla="*/ 1 w 1"/>
                  <a:gd name="T9" fmla="*/ 7 h 12"/>
                  <a:gd name="T10" fmla="*/ 1 w 1"/>
                  <a:gd name="T11" fmla="*/ 1 h 12"/>
                  <a:gd name="T12" fmla="*/ 1 w 1"/>
                  <a:gd name="T13" fmla="*/ 1 h 12"/>
                </a:gdLst>
                <a:ahLst/>
                <a:cxnLst>
                  <a:cxn ang="0">
                    <a:pos x="T0" y="T1"/>
                  </a:cxn>
                  <a:cxn ang="0">
                    <a:pos x="T2" y="T3"/>
                  </a:cxn>
                  <a:cxn ang="0">
                    <a:pos x="T4" y="T5"/>
                  </a:cxn>
                  <a:cxn ang="0">
                    <a:pos x="T6" y="T7"/>
                  </a:cxn>
                  <a:cxn ang="0">
                    <a:pos x="T8" y="T9"/>
                  </a:cxn>
                  <a:cxn ang="0">
                    <a:pos x="T10" y="T11"/>
                  </a:cxn>
                  <a:cxn ang="0">
                    <a:pos x="T12" y="T13"/>
                  </a:cxn>
                </a:cxnLst>
                <a:rect l="0" t="0" r="r" b="b"/>
                <a:pathLst>
                  <a:path w="1" h="12">
                    <a:moveTo>
                      <a:pt x="1" y="1"/>
                    </a:moveTo>
                    <a:cubicBezTo>
                      <a:pt x="0" y="2"/>
                      <a:pt x="0" y="4"/>
                      <a:pt x="0" y="5"/>
                    </a:cubicBezTo>
                    <a:cubicBezTo>
                      <a:pt x="0" y="7"/>
                      <a:pt x="0" y="9"/>
                      <a:pt x="0" y="11"/>
                    </a:cubicBezTo>
                    <a:cubicBezTo>
                      <a:pt x="0" y="12"/>
                      <a:pt x="1" y="12"/>
                      <a:pt x="1" y="11"/>
                    </a:cubicBezTo>
                    <a:cubicBezTo>
                      <a:pt x="1" y="10"/>
                      <a:pt x="1" y="8"/>
                      <a:pt x="1" y="7"/>
                    </a:cubicBezTo>
                    <a:cubicBezTo>
                      <a:pt x="1" y="5"/>
                      <a:pt x="1" y="3"/>
                      <a:pt x="1" y="1"/>
                    </a:cubicBezTo>
                    <a:cubicBezTo>
                      <a:pt x="1" y="1"/>
                      <a:pt x="1" y="0"/>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121" name="Freeform 430">
                <a:extLst>
                  <a:ext uri="{FF2B5EF4-FFF2-40B4-BE49-F238E27FC236}">
                    <a16:creationId xmlns:a16="http://schemas.microsoft.com/office/drawing/2014/main" id="{8A36E2D3-6512-4B7A-B1F9-9FEFD3EAF611}"/>
                  </a:ext>
                </a:extLst>
              </p:cNvPr>
              <p:cNvSpPr>
                <a:spLocks/>
              </p:cNvSpPr>
              <p:nvPr/>
            </p:nvSpPr>
            <p:spPr bwMode="auto">
              <a:xfrm>
                <a:off x="1393826" y="2103438"/>
                <a:ext cx="3175" cy="34925"/>
              </a:xfrm>
              <a:custGeom>
                <a:avLst/>
                <a:gdLst>
                  <a:gd name="T0" fmla="*/ 0 w 1"/>
                  <a:gd name="T1" fmla="*/ 0 h 10"/>
                  <a:gd name="T2" fmla="*/ 0 w 1"/>
                  <a:gd name="T3" fmla="*/ 10 h 10"/>
                  <a:gd name="T4" fmla="*/ 1 w 1"/>
                  <a:gd name="T5" fmla="*/ 10 h 10"/>
                  <a:gd name="T6" fmla="*/ 1 w 1"/>
                  <a:gd name="T7" fmla="*/ 0 h 10"/>
                  <a:gd name="T8" fmla="*/ 0 w 1"/>
                  <a:gd name="T9" fmla="*/ 0 h 10"/>
                </a:gdLst>
                <a:ahLst/>
                <a:cxnLst>
                  <a:cxn ang="0">
                    <a:pos x="T0" y="T1"/>
                  </a:cxn>
                  <a:cxn ang="0">
                    <a:pos x="T2" y="T3"/>
                  </a:cxn>
                  <a:cxn ang="0">
                    <a:pos x="T4" y="T5"/>
                  </a:cxn>
                  <a:cxn ang="0">
                    <a:pos x="T6" y="T7"/>
                  </a:cxn>
                  <a:cxn ang="0">
                    <a:pos x="T8" y="T9"/>
                  </a:cxn>
                </a:cxnLst>
                <a:rect l="0" t="0" r="r" b="b"/>
                <a:pathLst>
                  <a:path w="1" h="10">
                    <a:moveTo>
                      <a:pt x="0" y="0"/>
                    </a:moveTo>
                    <a:cubicBezTo>
                      <a:pt x="0" y="3"/>
                      <a:pt x="0" y="7"/>
                      <a:pt x="0" y="10"/>
                    </a:cubicBezTo>
                    <a:cubicBezTo>
                      <a:pt x="0" y="10"/>
                      <a:pt x="1" y="10"/>
                      <a:pt x="1" y="10"/>
                    </a:cubicBezTo>
                    <a:cubicBezTo>
                      <a:pt x="1" y="7"/>
                      <a:pt x="1" y="3"/>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122" name="Freeform 431">
                <a:extLst>
                  <a:ext uri="{FF2B5EF4-FFF2-40B4-BE49-F238E27FC236}">
                    <a16:creationId xmlns:a16="http://schemas.microsoft.com/office/drawing/2014/main" id="{FA06186F-2B4D-4F7D-9197-4292ECDA2F46}"/>
                  </a:ext>
                </a:extLst>
              </p:cNvPr>
              <p:cNvSpPr>
                <a:spLocks/>
              </p:cNvSpPr>
              <p:nvPr/>
            </p:nvSpPr>
            <p:spPr bwMode="auto">
              <a:xfrm>
                <a:off x="1397001" y="2103438"/>
                <a:ext cx="4763" cy="34925"/>
              </a:xfrm>
              <a:custGeom>
                <a:avLst/>
                <a:gdLst>
                  <a:gd name="T0" fmla="*/ 0 w 1"/>
                  <a:gd name="T1" fmla="*/ 0 h 10"/>
                  <a:gd name="T2" fmla="*/ 0 w 1"/>
                  <a:gd name="T3" fmla="*/ 10 h 10"/>
                  <a:gd name="T4" fmla="*/ 1 w 1"/>
                  <a:gd name="T5" fmla="*/ 10 h 10"/>
                  <a:gd name="T6" fmla="*/ 1 w 1"/>
                  <a:gd name="T7" fmla="*/ 0 h 10"/>
                  <a:gd name="T8" fmla="*/ 0 w 1"/>
                  <a:gd name="T9" fmla="*/ 0 h 10"/>
                </a:gdLst>
                <a:ahLst/>
                <a:cxnLst>
                  <a:cxn ang="0">
                    <a:pos x="T0" y="T1"/>
                  </a:cxn>
                  <a:cxn ang="0">
                    <a:pos x="T2" y="T3"/>
                  </a:cxn>
                  <a:cxn ang="0">
                    <a:pos x="T4" y="T5"/>
                  </a:cxn>
                  <a:cxn ang="0">
                    <a:pos x="T6" y="T7"/>
                  </a:cxn>
                  <a:cxn ang="0">
                    <a:pos x="T8" y="T9"/>
                  </a:cxn>
                </a:cxnLst>
                <a:rect l="0" t="0" r="r" b="b"/>
                <a:pathLst>
                  <a:path w="1" h="10">
                    <a:moveTo>
                      <a:pt x="0" y="0"/>
                    </a:moveTo>
                    <a:cubicBezTo>
                      <a:pt x="0" y="3"/>
                      <a:pt x="0" y="7"/>
                      <a:pt x="0" y="10"/>
                    </a:cubicBezTo>
                    <a:cubicBezTo>
                      <a:pt x="0" y="10"/>
                      <a:pt x="1" y="10"/>
                      <a:pt x="1" y="10"/>
                    </a:cubicBezTo>
                    <a:cubicBezTo>
                      <a:pt x="1" y="7"/>
                      <a:pt x="1" y="3"/>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123" name="Freeform 432">
                <a:extLst>
                  <a:ext uri="{FF2B5EF4-FFF2-40B4-BE49-F238E27FC236}">
                    <a16:creationId xmlns:a16="http://schemas.microsoft.com/office/drawing/2014/main" id="{3504FFD0-1ADD-4F07-8C31-0D5B0E9F1BD6}"/>
                  </a:ext>
                </a:extLst>
              </p:cNvPr>
              <p:cNvSpPr>
                <a:spLocks/>
              </p:cNvSpPr>
              <p:nvPr/>
            </p:nvSpPr>
            <p:spPr bwMode="auto">
              <a:xfrm>
                <a:off x="1401763" y="2103438"/>
                <a:ext cx="3175" cy="34925"/>
              </a:xfrm>
              <a:custGeom>
                <a:avLst/>
                <a:gdLst>
                  <a:gd name="T0" fmla="*/ 0 w 1"/>
                  <a:gd name="T1" fmla="*/ 1 h 10"/>
                  <a:gd name="T2" fmla="*/ 0 w 1"/>
                  <a:gd name="T3" fmla="*/ 9 h 10"/>
                  <a:gd name="T4" fmla="*/ 1 w 1"/>
                  <a:gd name="T5" fmla="*/ 9 h 10"/>
                  <a:gd name="T6" fmla="*/ 1 w 1"/>
                  <a:gd name="T7" fmla="*/ 1 h 10"/>
                  <a:gd name="T8" fmla="*/ 0 w 1"/>
                  <a:gd name="T9" fmla="*/ 1 h 10"/>
                </a:gdLst>
                <a:ahLst/>
                <a:cxnLst>
                  <a:cxn ang="0">
                    <a:pos x="T0" y="T1"/>
                  </a:cxn>
                  <a:cxn ang="0">
                    <a:pos x="T2" y="T3"/>
                  </a:cxn>
                  <a:cxn ang="0">
                    <a:pos x="T4" y="T5"/>
                  </a:cxn>
                  <a:cxn ang="0">
                    <a:pos x="T6" y="T7"/>
                  </a:cxn>
                  <a:cxn ang="0">
                    <a:pos x="T8" y="T9"/>
                  </a:cxn>
                </a:cxnLst>
                <a:rect l="0" t="0" r="r" b="b"/>
                <a:pathLst>
                  <a:path w="1" h="10">
                    <a:moveTo>
                      <a:pt x="0" y="1"/>
                    </a:moveTo>
                    <a:cubicBezTo>
                      <a:pt x="0" y="4"/>
                      <a:pt x="0" y="6"/>
                      <a:pt x="0" y="9"/>
                    </a:cubicBezTo>
                    <a:cubicBezTo>
                      <a:pt x="0" y="10"/>
                      <a:pt x="1" y="10"/>
                      <a:pt x="1" y="9"/>
                    </a:cubicBezTo>
                    <a:cubicBezTo>
                      <a:pt x="1" y="6"/>
                      <a:pt x="1" y="4"/>
                      <a:pt x="1" y="1"/>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124" name="Freeform 433">
                <a:extLst>
                  <a:ext uri="{FF2B5EF4-FFF2-40B4-BE49-F238E27FC236}">
                    <a16:creationId xmlns:a16="http://schemas.microsoft.com/office/drawing/2014/main" id="{3CCDD6BE-97A8-48CA-A934-3554BF65076B}"/>
                  </a:ext>
                </a:extLst>
              </p:cNvPr>
              <p:cNvSpPr>
                <a:spLocks/>
              </p:cNvSpPr>
              <p:nvPr/>
            </p:nvSpPr>
            <p:spPr bwMode="auto">
              <a:xfrm>
                <a:off x="1404938" y="2103438"/>
                <a:ext cx="3175" cy="31750"/>
              </a:xfrm>
              <a:custGeom>
                <a:avLst/>
                <a:gdLst>
                  <a:gd name="T0" fmla="*/ 0 w 1"/>
                  <a:gd name="T1" fmla="*/ 1 h 9"/>
                  <a:gd name="T2" fmla="*/ 0 w 1"/>
                  <a:gd name="T3" fmla="*/ 9 h 9"/>
                  <a:gd name="T4" fmla="*/ 1 w 1"/>
                  <a:gd name="T5" fmla="*/ 9 h 9"/>
                  <a:gd name="T6" fmla="*/ 1 w 1"/>
                  <a:gd name="T7" fmla="*/ 1 h 9"/>
                  <a:gd name="T8" fmla="*/ 0 w 1"/>
                  <a:gd name="T9" fmla="*/ 1 h 9"/>
                </a:gdLst>
                <a:ahLst/>
                <a:cxnLst>
                  <a:cxn ang="0">
                    <a:pos x="T0" y="T1"/>
                  </a:cxn>
                  <a:cxn ang="0">
                    <a:pos x="T2" y="T3"/>
                  </a:cxn>
                  <a:cxn ang="0">
                    <a:pos x="T4" y="T5"/>
                  </a:cxn>
                  <a:cxn ang="0">
                    <a:pos x="T6" y="T7"/>
                  </a:cxn>
                  <a:cxn ang="0">
                    <a:pos x="T8" y="T9"/>
                  </a:cxn>
                </a:cxnLst>
                <a:rect l="0" t="0" r="r" b="b"/>
                <a:pathLst>
                  <a:path w="1" h="9">
                    <a:moveTo>
                      <a:pt x="0" y="1"/>
                    </a:moveTo>
                    <a:cubicBezTo>
                      <a:pt x="0" y="3"/>
                      <a:pt x="0" y="6"/>
                      <a:pt x="0" y="9"/>
                    </a:cubicBezTo>
                    <a:cubicBezTo>
                      <a:pt x="0" y="9"/>
                      <a:pt x="1" y="9"/>
                      <a:pt x="1" y="9"/>
                    </a:cubicBezTo>
                    <a:cubicBezTo>
                      <a:pt x="1" y="6"/>
                      <a:pt x="1" y="3"/>
                      <a:pt x="1" y="1"/>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125" name="Freeform 434">
                <a:extLst>
                  <a:ext uri="{FF2B5EF4-FFF2-40B4-BE49-F238E27FC236}">
                    <a16:creationId xmlns:a16="http://schemas.microsoft.com/office/drawing/2014/main" id="{DBD06D39-5F26-4B19-8A75-312A76497409}"/>
                  </a:ext>
                </a:extLst>
              </p:cNvPr>
              <p:cNvSpPr>
                <a:spLocks/>
              </p:cNvSpPr>
              <p:nvPr/>
            </p:nvSpPr>
            <p:spPr bwMode="auto">
              <a:xfrm>
                <a:off x="1408113" y="2106613"/>
                <a:ext cx="3175" cy="25400"/>
              </a:xfrm>
              <a:custGeom>
                <a:avLst/>
                <a:gdLst>
                  <a:gd name="T0" fmla="*/ 0 w 1"/>
                  <a:gd name="T1" fmla="*/ 1 h 7"/>
                  <a:gd name="T2" fmla="*/ 0 w 1"/>
                  <a:gd name="T3" fmla="*/ 7 h 7"/>
                  <a:gd name="T4" fmla="*/ 1 w 1"/>
                  <a:gd name="T5" fmla="*/ 7 h 7"/>
                  <a:gd name="T6" fmla="*/ 0 w 1"/>
                  <a:gd name="T7" fmla="*/ 1 h 7"/>
                  <a:gd name="T8" fmla="*/ 0 w 1"/>
                  <a:gd name="T9" fmla="*/ 1 h 7"/>
                </a:gdLst>
                <a:ahLst/>
                <a:cxnLst>
                  <a:cxn ang="0">
                    <a:pos x="T0" y="T1"/>
                  </a:cxn>
                  <a:cxn ang="0">
                    <a:pos x="T2" y="T3"/>
                  </a:cxn>
                  <a:cxn ang="0">
                    <a:pos x="T4" y="T5"/>
                  </a:cxn>
                  <a:cxn ang="0">
                    <a:pos x="T6" y="T7"/>
                  </a:cxn>
                  <a:cxn ang="0">
                    <a:pos x="T8" y="T9"/>
                  </a:cxn>
                </a:cxnLst>
                <a:rect l="0" t="0" r="r" b="b"/>
                <a:pathLst>
                  <a:path w="1" h="7">
                    <a:moveTo>
                      <a:pt x="0" y="1"/>
                    </a:moveTo>
                    <a:cubicBezTo>
                      <a:pt x="0" y="3"/>
                      <a:pt x="0" y="5"/>
                      <a:pt x="0" y="7"/>
                    </a:cubicBezTo>
                    <a:cubicBezTo>
                      <a:pt x="0" y="7"/>
                      <a:pt x="1" y="7"/>
                      <a:pt x="1" y="7"/>
                    </a:cubicBezTo>
                    <a:cubicBezTo>
                      <a:pt x="1" y="5"/>
                      <a:pt x="0" y="3"/>
                      <a:pt x="0" y="1"/>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126" name="Freeform 435">
                <a:extLst>
                  <a:ext uri="{FF2B5EF4-FFF2-40B4-BE49-F238E27FC236}">
                    <a16:creationId xmlns:a16="http://schemas.microsoft.com/office/drawing/2014/main" id="{CD68FDE0-22AE-46AA-A13C-D65D52DB5804}"/>
                  </a:ext>
                </a:extLst>
              </p:cNvPr>
              <p:cNvSpPr>
                <a:spLocks/>
              </p:cNvSpPr>
              <p:nvPr/>
            </p:nvSpPr>
            <p:spPr bwMode="auto">
              <a:xfrm>
                <a:off x="1376363" y="2111376"/>
                <a:ext cx="3175" cy="17463"/>
              </a:xfrm>
              <a:custGeom>
                <a:avLst/>
                <a:gdLst>
                  <a:gd name="T0" fmla="*/ 0 w 1"/>
                  <a:gd name="T1" fmla="*/ 0 h 5"/>
                  <a:gd name="T2" fmla="*/ 0 w 1"/>
                  <a:gd name="T3" fmla="*/ 5 h 5"/>
                  <a:gd name="T4" fmla="*/ 1 w 1"/>
                  <a:gd name="T5" fmla="*/ 5 h 5"/>
                  <a:gd name="T6" fmla="*/ 1 w 1"/>
                  <a:gd name="T7" fmla="*/ 0 h 5"/>
                  <a:gd name="T8" fmla="*/ 0 w 1"/>
                  <a:gd name="T9" fmla="*/ 0 h 5"/>
                </a:gdLst>
                <a:ahLst/>
                <a:cxnLst>
                  <a:cxn ang="0">
                    <a:pos x="T0" y="T1"/>
                  </a:cxn>
                  <a:cxn ang="0">
                    <a:pos x="T2" y="T3"/>
                  </a:cxn>
                  <a:cxn ang="0">
                    <a:pos x="T4" y="T5"/>
                  </a:cxn>
                  <a:cxn ang="0">
                    <a:pos x="T6" y="T7"/>
                  </a:cxn>
                  <a:cxn ang="0">
                    <a:pos x="T8" y="T9"/>
                  </a:cxn>
                </a:cxnLst>
                <a:rect l="0" t="0" r="r" b="b"/>
                <a:pathLst>
                  <a:path w="1" h="5">
                    <a:moveTo>
                      <a:pt x="0" y="0"/>
                    </a:moveTo>
                    <a:cubicBezTo>
                      <a:pt x="0" y="2"/>
                      <a:pt x="0" y="3"/>
                      <a:pt x="0" y="5"/>
                    </a:cubicBezTo>
                    <a:cubicBezTo>
                      <a:pt x="0" y="5"/>
                      <a:pt x="1" y="5"/>
                      <a:pt x="1" y="5"/>
                    </a:cubicBezTo>
                    <a:cubicBezTo>
                      <a:pt x="1" y="3"/>
                      <a:pt x="1" y="2"/>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127" name="Freeform 436">
                <a:extLst>
                  <a:ext uri="{FF2B5EF4-FFF2-40B4-BE49-F238E27FC236}">
                    <a16:creationId xmlns:a16="http://schemas.microsoft.com/office/drawing/2014/main" id="{67006AC8-72F9-4383-B84C-8B5B0D8C237B}"/>
                  </a:ext>
                </a:extLst>
              </p:cNvPr>
              <p:cNvSpPr>
                <a:spLocks noEditPoints="1"/>
              </p:cNvSpPr>
              <p:nvPr/>
            </p:nvSpPr>
            <p:spPr bwMode="auto">
              <a:xfrm>
                <a:off x="1312863" y="2068513"/>
                <a:ext cx="106363" cy="106363"/>
              </a:xfrm>
              <a:custGeom>
                <a:avLst/>
                <a:gdLst>
                  <a:gd name="T0" fmla="*/ 15 w 30"/>
                  <a:gd name="T1" fmla="*/ 30 h 30"/>
                  <a:gd name="T2" fmla="*/ 3 w 30"/>
                  <a:gd name="T3" fmla="*/ 26 h 30"/>
                  <a:gd name="T4" fmla="*/ 0 w 30"/>
                  <a:gd name="T5" fmla="*/ 15 h 30"/>
                  <a:gd name="T6" fmla="*/ 14 w 30"/>
                  <a:gd name="T7" fmla="*/ 0 h 30"/>
                  <a:gd name="T8" fmla="*/ 15 w 30"/>
                  <a:gd name="T9" fmla="*/ 0 h 30"/>
                  <a:gd name="T10" fmla="*/ 30 w 30"/>
                  <a:gd name="T11" fmla="*/ 15 h 30"/>
                  <a:gd name="T12" fmla="*/ 15 w 30"/>
                  <a:gd name="T13" fmla="*/ 30 h 30"/>
                  <a:gd name="T14" fmla="*/ 14 w 30"/>
                  <a:gd name="T15" fmla="*/ 1 h 30"/>
                  <a:gd name="T16" fmla="*/ 1 w 30"/>
                  <a:gd name="T17" fmla="*/ 15 h 30"/>
                  <a:gd name="T18" fmla="*/ 5 w 30"/>
                  <a:gd name="T19" fmla="*/ 25 h 30"/>
                  <a:gd name="T20" fmla="*/ 15 w 30"/>
                  <a:gd name="T21" fmla="*/ 29 h 30"/>
                  <a:gd name="T22" fmla="*/ 15 w 30"/>
                  <a:gd name="T23" fmla="*/ 29 h 30"/>
                  <a:gd name="T24" fmla="*/ 28 w 30"/>
                  <a:gd name="T25" fmla="*/ 15 h 30"/>
                  <a:gd name="T26" fmla="*/ 15 w 30"/>
                  <a:gd name="T27" fmla="*/ 1 h 30"/>
                  <a:gd name="T28" fmla="*/ 14 w 30"/>
                  <a:gd name="T29"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30">
                    <a:moveTo>
                      <a:pt x="15" y="30"/>
                    </a:moveTo>
                    <a:cubicBezTo>
                      <a:pt x="10" y="30"/>
                      <a:pt x="6" y="28"/>
                      <a:pt x="3" y="26"/>
                    </a:cubicBezTo>
                    <a:cubicBezTo>
                      <a:pt x="1" y="23"/>
                      <a:pt x="0" y="19"/>
                      <a:pt x="0" y="15"/>
                    </a:cubicBezTo>
                    <a:cubicBezTo>
                      <a:pt x="0" y="6"/>
                      <a:pt x="6" y="0"/>
                      <a:pt x="14" y="0"/>
                    </a:cubicBezTo>
                    <a:cubicBezTo>
                      <a:pt x="15" y="0"/>
                      <a:pt x="15" y="0"/>
                      <a:pt x="15" y="0"/>
                    </a:cubicBezTo>
                    <a:cubicBezTo>
                      <a:pt x="24" y="0"/>
                      <a:pt x="29" y="5"/>
                      <a:pt x="30" y="15"/>
                    </a:cubicBezTo>
                    <a:cubicBezTo>
                      <a:pt x="30" y="23"/>
                      <a:pt x="23" y="30"/>
                      <a:pt x="15" y="30"/>
                    </a:cubicBezTo>
                    <a:close/>
                    <a:moveTo>
                      <a:pt x="14" y="1"/>
                    </a:moveTo>
                    <a:cubicBezTo>
                      <a:pt x="7" y="1"/>
                      <a:pt x="2" y="7"/>
                      <a:pt x="1" y="15"/>
                    </a:cubicBezTo>
                    <a:cubicBezTo>
                      <a:pt x="1" y="19"/>
                      <a:pt x="2" y="22"/>
                      <a:pt x="5" y="25"/>
                    </a:cubicBezTo>
                    <a:cubicBezTo>
                      <a:pt x="7" y="27"/>
                      <a:pt x="11" y="29"/>
                      <a:pt x="15" y="29"/>
                    </a:cubicBezTo>
                    <a:cubicBezTo>
                      <a:pt x="15" y="29"/>
                      <a:pt x="15" y="29"/>
                      <a:pt x="15" y="29"/>
                    </a:cubicBezTo>
                    <a:cubicBezTo>
                      <a:pt x="22" y="28"/>
                      <a:pt x="28" y="22"/>
                      <a:pt x="28" y="15"/>
                    </a:cubicBezTo>
                    <a:cubicBezTo>
                      <a:pt x="28" y="10"/>
                      <a:pt x="27" y="2"/>
                      <a:pt x="15" y="1"/>
                    </a:cubicBezTo>
                    <a:lnTo>
                      <a:pt x="14"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grpSp>
      </p:grpSp>
      <p:grpSp>
        <p:nvGrpSpPr>
          <p:cNvPr id="133" name="Group 132">
            <a:extLst>
              <a:ext uri="{FF2B5EF4-FFF2-40B4-BE49-F238E27FC236}">
                <a16:creationId xmlns:a16="http://schemas.microsoft.com/office/drawing/2014/main" id="{7AFB2269-E579-4E87-AD40-1DAC1D8330B0}"/>
              </a:ext>
            </a:extLst>
          </p:cNvPr>
          <p:cNvGrpSpPr/>
          <p:nvPr/>
        </p:nvGrpSpPr>
        <p:grpSpPr>
          <a:xfrm>
            <a:off x="879657" y="2137072"/>
            <a:ext cx="457200" cy="457200"/>
            <a:chOff x="727791" y="2582946"/>
            <a:chExt cx="1171444" cy="1224343"/>
          </a:xfrm>
        </p:grpSpPr>
        <p:grpSp>
          <p:nvGrpSpPr>
            <p:cNvPr id="134" name="Group 133">
              <a:extLst>
                <a:ext uri="{FF2B5EF4-FFF2-40B4-BE49-F238E27FC236}">
                  <a16:creationId xmlns:a16="http://schemas.microsoft.com/office/drawing/2014/main" id="{BBB1194E-0528-415D-8CD6-B655703EAF49}"/>
                </a:ext>
              </a:extLst>
            </p:cNvPr>
            <p:cNvGrpSpPr/>
            <p:nvPr/>
          </p:nvGrpSpPr>
          <p:grpSpPr>
            <a:xfrm>
              <a:off x="727791" y="2582946"/>
              <a:ext cx="1171444" cy="1224343"/>
              <a:chOff x="3467100" y="1822704"/>
              <a:chExt cx="1417447" cy="1481455"/>
            </a:xfrm>
          </p:grpSpPr>
          <p:sp>
            <p:nvSpPr>
              <p:cNvPr id="188" name="object 17">
                <a:extLst>
                  <a:ext uri="{FF2B5EF4-FFF2-40B4-BE49-F238E27FC236}">
                    <a16:creationId xmlns:a16="http://schemas.microsoft.com/office/drawing/2014/main" id="{C6AA05F8-EBBE-484B-80D9-C284A0FCCE05}"/>
                  </a:ext>
                </a:extLst>
              </p:cNvPr>
              <p:cNvSpPr/>
              <p:nvPr/>
            </p:nvSpPr>
            <p:spPr>
              <a:xfrm>
                <a:off x="3550284" y="1898904"/>
                <a:ext cx="1259840" cy="1405255"/>
              </a:xfrm>
              <a:custGeom>
                <a:avLst/>
                <a:gdLst/>
                <a:ahLst/>
                <a:cxnLst/>
                <a:rect l="l" t="t" r="r" b="b"/>
                <a:pathLst>
                  <a:path w="1259839" h="1405254">
                    <a:moveTo>
                      <a:pt x="556132" y="0"/>
                    </a:moveTo>
                    <a:lnTo>
                      <a:pt x="604293" y="1620"/>
                    </a:lnTo>
                    <a:lnTo>
                      <a:pt x="651582" y="6414"/>
                    </a:lnTo>
                    <a:lnTo>
                      <a:pt x="697894" y="14274"/>
                    </a:lnTo>
                    <a:lnTo>
                      <a:pt x="743124" y="25098"/>
                    </a:lnTo>
                    <a:lnTo>
                      <a:pt x="787169" y="38780"/>
                    </a:lnTo>
                    <a:lnTo>
                      <a:pt x="829923" y="55215"/>
                    </a:lnTo>
                    <a:lnTo>
                      <a:pt x="871281" y="74299"/>
                    </a:lnTo>
                    <a:lnTo>
                      <a:pt x="911140" y="95927"/>
                    </a:lnTo>
                    <a:lnTo>
                      <a:pt x="949394" y="119994"/>
                    </a:lnTo>
                    <a:lnTo>
                      <a:pt x="985938" y="146397"/>
                    </a:lnTo>
                    <a:lnTo>
                      <a:pt x="1020669" y="175029"/>
                    </a:lnTo>
                    <a:lnTo>
                      <a:pt x="1053480" y="205787"/>
                    </a:lnTo>
                    <a:lnTo>
                      <a:pt x="1084269" y="238566"/>
                    </a:lnTo>
                    <a:lnTo>
                      <a:pt x="1112929" y="273261"/>
                    </a:lnTo>
                    <a:lnTo>
                      <a:pt x="1139356" y="309767"/>
                    </a:lnTo>
                    <a:lnTo>
                      <a:pt x="1163447" y="347980"/>
                    </a:lnTo>
                    <a:lnTo>
                      <a:pt x="1185094" y="387794"/>
                    </a:lnTo>
                    <a:lnTo>
                      <a:pt x="1204196" y="429107"/>
                    </a:lnTo>
                    <a:lnTo>
                      <a:pt x="1220645" y="471812"/>
                    </a:lnTo>
                    <a:lnTo>
                      <a:pt x="1234339" y="515805"/>
                    </a:lnTo>
                    <a:lnTo>
                      <a:pt x="1245172" y="560981"/>
                    </a:lnTo>
                    <a:lnTo>
                      <a:pt x="1253039" y="607236"/>
                    </a:lnTo>
                    <a:lnTo>
                      <a:pt x="1257836" y="654465"/>
                    </a:lnTo>
                    <a:lnTo>
                      <a:pt x="1259459" y="702563"/>
                    </a:lnTo>
                    <a:lnTo>
                      <a:pt x="1257836" y="750662"/>
                    </a:lnTo>
                    <a:lnTo>
                      <a:pt x="1253039" y="797891"/>
                    </a:lnTo>
                    <a:lnTo>
                      <a:pt x="1245172" y="844146"/>
                    </a:lnTo>
                    <a:lnTo>
                      <a:pt x="1234339" y="889322"/>
                    </a:lnTo>
                    <a:lnTo>
                      <a:pt x="1220645" y="933315"/>
                    </a:lnTo>
                    <a:lnTo>
                      <a:pt x="1204196" y="976020"/>
                    </a:lnTo>
                    <a:lnTo>
                      <a:pt x="1185094" y="1017333"/>
                    </a:lnTo>
                    <a:lnTo>
                      <a:pt x="1163447" y="1057147"/>
                    </a:lnTo>
                    <a:lnTo>
                      <a:pt x="1139356" y="1095360"/>
                    </a:lnTo>
                    <a:lnTo>
                      <a:pt x="1112929" y="1131866"/>
                    </a:lnTo>
                    <a:lnTo>
                      <a:pt x="1084269" y="1166561"/>
                    </a:lnTo>
                    <a:lnTo>
                      <a:pt x="1053480" y="1199340"/>
                    </a:lnTo>
                    <a:lnTo>
                      <a:pt x="1020669" y="1230098"/>
                    </a:lnTo>
                    <a:lnTo>
                      <a:pt x="985938" y="1258730"/>
                    </a:lnTo>
                    <a:lnTo>
                      <a:pt x="949394" y="1285133"/>
                    </a:lnTo>
                    <a:lnTo>
                      <a:pt x="911140" y="1309200"/>
                    </a:lnTo>
                    <a:lnTo>
                      <a:pt x="871281" y="1330828"/>
                    </a:lnTo>
                    <a:lnTo>
                      <a:pt x="829923" y="1349912"/>
                    </a:lnTo>
                    <a:lnTo>
                      <a:pt x="787169" y="1366347"/>
                    </a:lnTo>
                    <a:lnTo>
                      <a:pt x="743124" y="1380029"/>
                    </a:lnTo>
                    <a:lnTo>
                      <a:pt x="697894" y="1390853"/>
                    </a:lnTo>
                    <a:lnTo>
                      <a:pt x="651582" y="1398713"/>
                    </a:lnTo>
                    <a:lnTo>
                      <a:pt x="604293" y="1403507"/>
                    </a:lnTo>
                    <a:lnTo>
                      <a:pt x="556132" y="1405128"/>
                    </a:lnTo>
                    <a:lnTo>
                      <a:pt x="506172" y="1403355"/>
                    </a:lnTo>
                    <a:lnTo>
                      <a:pt x="456808" y="1398092"/>
                    </a:lnTo>
                    <a:lnTo>
                      <a:pt x="408205" y="1389418"/>
                    </a:lnTo>
                    <a:lnTo>
                      <a:pt x="360525" y="1377414"/>
                    </a:lnTo>
                    <a:lnTo>
                      <a:pt x="313933" y="1362159"/>
                    </a:lnTo>
                    <a:lnTo>
                      <a:pt x="268593" y="1343733"/>
                    </a:lnTo>
                    <a:lnTo>
                      <a:pt x="224667" y="1322217"/>
                    </a:lnTo>
                    <a:lnTo>
                      <a:pt x="182321" y="1297691"/>
                    </a:lnTo>
                    <a:lnTo>
                      <a:pt x="141717" y="1270235"/>
                    </a:lnTo>
                    <a:lnTo>
                      <a:pt x="103019" y="1239929"/>
                    </a:lnTo>
                    <a:lnTo>
                      <a:pt x="66391" y="1206853"/>
                    </a:lnTo>
                    <a:lnTo>
                      <a:pt x="31997" y="1171088"/>
                    </a:lnTo>
                    <a:lnTo>
                      <a:pt x="0" y="1132713"/>
                    </a:lnTo>
                  </a:path>
                </a:pathLst>
              </a:custGeom>
              <a:ln w="15240">
                <a:solidFill>
                  <a:srgbClr val="1B5D1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srgbClr val="5C5C5C"/>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89" name="object 18">
                <a:extLst>
                  <a:ext uri="{FF2B5EF4-FFF2-40B4-BE49-F238E27FC236}">
                    <a16:creationId xmlns:a16="http://schemas.microsoft.com/office/drawing/2014/main" id="{E42B0270-85E2-4630-8B22-7757A689BF8E}"/>
                  </a:ext>
                </a:extLst>
              </p:cNvPr>
              <p:cNvSpPr/>
              <p:nvPr/>
            </p:nvSpPr>
            <p:spPr>
              <a:xfrm>
                <a:off x="3467100" y="1962911"/>
                <a:ext cx="1278890" cy="1277620"/>
              </a:xfrm>
              <a:custGeom>
                <a:avLst/>
                <a:gdLst/>
                <a:ahLst/>
                <a:cxnLst/>
                <a:rect l="l" t="t" r="r" b="b"/>
                <a:pathLst>
                  <a:path w="1278889" h="1277620">
                    <a:moveTo>
                      <a:pt x="639317" y="0"/>
                    </a:moveTo>
                    <a:lnTo>
                      <a:pt x="687027" y="1751"/>
                    </a:lnTo>
                    <a:lnTo>
                      <a:pt x="733785" y="6923"/>
                    </a:lnTo>
                    <a:lnTo>
                      <a:pt x="779468" y="15392"/>
                    </a:lnTo>
                    <a:lnTo>
                      <a:pt x="823952" y="27034"/>
                    </a:lnTo>
                    <a:lnTo>
                      <a:pt x="867112" y="41727"/>
                    </a:lnTo>
                    <a:lnTo>
                      <a:pt x="908827" y="59346"/>
                    </a:lnTo>
                    <a:lnTo>
                      <a:pt x="948971" y="79769"/>
                    </a:lnTo>
                    <a:lnTo>
                      <a:pt x="987422" y="102871"/>
                    </a:lnTo>
                    <a:lnTo>
                      <a:pt x="1024055" y="128530"/>
                    </a:lnTo>
                    <a:lnTo>
                      <a:pt x="1058747" y="156622"/>
                    </a:lnTo>
                    <a:lnTo>
                      <a:pt x="1091374" y="187023"/>
                    </a:lnTo>
                    <a:lnTo>
                      <a:pt x="1121813" y="219610"/>
                    </a:lnTo>
                    <a:lnTo>
                      <a:pt x="1149940" y="254260"/>
                    </a:lnTo>
                    <a:lnTo>
                      <a:pt x="1175631" y="290849"/>
                    </a:lnTo>
                    <a:lnTo>
                      <a:pt x="1198763" y="329253"/>
                    </a:lnTo>
                    <a:lnTo>
                      <a:pt x="1219212" y="369350"/>
                    </a:lnTo>
                    <a:lnTo>
                      <a:pt x="1236854" y="411016"/>
                    </a:lnTo>
                    <a:lnTo>
                      <a:pt x="1251565" y="454127"/>
                    </a:lnTo>
                    <a:lnTo>
                      <a:pt x="1263223" y="498560"/>
                    </a:lnTo>
                    <a:lnTo>
                      <a:pt x="1271703" y="544191"/>
                    </a:lnTo>
                    <a:lnTo>
                      <a:pt x="1276882" y="590898"/>
                    </a:lnTo>
                    <a:lnTo>
                      <a:pt x="1278636" y="638555"/>
                    </a:lnTo>
                    <a:lnTo>
                      <a:pt x="1276882" y="686213"/>
                    </a:lnTo>
                    <a:lnTo>
                      <a:pt x="1271703" y="732920"/>
                    </a:lnTo>
                    <a:lnTo>
                      <a:pt x="1263223" y="778551"/>
                    </a:lnTo>
                    <a:lnTo>
                      <a:pt x="1251565" y="822984"/>
                    </a:lnTo>
                    <a:lnTo>
                      <a:pt x="1236854" y="866095"/>
                    </a:lnTo>
                    <a:lnTo>
                      <a:pt x="1219212" y="907761"/>
                    </a:lnTo>
                    <a:lnTo>
                      <a:pt x="1198763" y="947858"/>
                    </a:lnTo>
                    <a:lnTo>
                      <a:pt x="1175631" y="986262"/>
                    </a:lnTo>
                    <a:lnTo>
                      <a:pt x="1149940" y="1022851"/>
                    </a:lnTo>
                    <a:lnTo>
                      <a:pt x="1121813" y="1057501"/>
                    </a:lnTo>
                    <a:lnTo>
                      <a:pt x="1091374" y="1090088"/>
                    </a:lnTo>
                    <a:lnTo>
                      <a:pt x="1058747" y="1120489"/>
                    </a:lnTo>
                    <a:lnTo>
                      <a:pt x="1024055" y="1148581"/>
                    </a:lnTo>
                    <a:lnTo>
                      <a:pt x="987422" y="1174240"/>
                    </a:lnTo>
                    <a:lnTo>
                      <a:pt x="948971" y="1197342"/>
                    </a:lnTo>
                    <a:lnTo>
                      <a:pt x="908827" y="1217765"/>
                    </a:lnTo>
                    <a:lnTo>
                      <a:pt x="867112" y="1235384"/>
                    </a:lnTo>
                    <a:lnTo>
                      <a:pt x="823952" y="1250077"/>
                    </a:lnTo>
                    <a:lnTo>
                      <a:pt x="779468" y="1261719"/>
                    </a:lnTo>
                    <a:lnTo>
                      <a:pt x="733785" y="1270188"/>
                    </a:lnTo>
                    <a:lnTo>
                      <a:pt x="687027" y="1275360"/>
                    </a:lnTo>
                    <a:lnTo>
                      <a:pt x="639317" y="1277112"/>
                    </a:lnTo>
                    <a:lnTo>
                      <a:pt x="591608" y="1275360"/>
                    </a:lnTo>
                    <a:lnTo>
                      <a:pt x="544850" y="1270188"/>
                    </a:lnTo>
                    <a:lnTo>
                      <a:pt x="499167" y="1261719"/>
                    </a:lnTo>
                    <a:lnTo>
                      <a:pt x="454683" y="1250077"/>
                    </a:lnTo>
                    <a:lnTo>
                      <a:pt x="411523" y="1235384"/>
                    </a:lnTo>
                    <a:lnTo>
                      <a:pt x="369808" y="1217765"/>
                    </a:lnTo>
                    <a:lnTo>
                      <a:pt x="329664" y="1197342"/>
                    </a:lnTo>
                    <a:lnTo>
                      <a:pt x="291213" y="1174240"/>
                    </a:lnTo>
                    <a:lnTo>
                      <a:pt x="254580" y="1148581"/>
                    </a:lnTo>
                    <a:lnTo>
                      <a:pt x="219888" y="1120489"/>
                    </a:lnTo>
                    <a:lnTo>
                      <a:pt x="187261" y="1090088"/>
                    </a:lnTo>
                    <a:lnTo>
                      <a:pt x="156822" y="1057501"/>
                    </a:lnTo>
                    <a:lnTo>
                      <a:pt x="128695" y="1022851"/>
                    </a:lnTo>
                    <a:lnTo>
                      <a:pt x="103004" y="986262"/>
                    </a:lnTo>
                    <a:lnTo>
                      <a:pt x="79872" y="947858"/>
                    </a:lnTo>
                    <a:lnTo>
                      <a:pt x="59423" y="907761"/>
                    </a:lnTo>
                    <a:lnTo>
                      <a:pt x="41781" y="866095"/>
                    </a:lnTo>
                    <a:lnTo>
                      <a:pt x="27070" y="822984"/>
                    </a:lnTo>
                    <a:lnTo>
                      <a:pt x="15412" y="778551"/>
                    </a:lnTo>
                    <a:lnTo>
                      <a:pt x="6932" y="732920"/>
                    </a:lnTo>
                    <a:lnTo>
                      <a:pt x="1753" y="686213"/>
                    </a:lnTo>
                    <a:lnTo>
                      <a:pt x="0" y="638555"/>
                    </a:lnTo>
                    <a:lnTo>
                      <a:pt x="2217" y="585401"/>
                    </a:lnTo>
                    <a:lnTo>
                      <a:pt x="8812" y="532886"/>
                    </a:lnTo>
                    <a:lnTo>
                      <a:pt x="19696" y="481266"/>
                    </a:lnTo>
                    <a:lnTo>
                      <a:pt x="34782" y="430799"/>
                    </a:lnTo>
                    <a:lnTo>
                      <a:pt x="53981" y="381744"/>
                    </a:lnTo>
                    <a:lnTo>
                      <a:pt x="77206" y="334357"/>
                    </a:lnTo>
                    <a:lnTo>
                      <a:pt x="104368" y="288895"/>
                    </a:lnTo>
                    <a:lnTo>
                      <a:pt x="135382" y="245617"/>
                    </a:lnTo>
                  </a:path>
                </a:pathLst>
              </a:custGeom>
              <a:ln w="15240">
                <a:solidFill>
                  <a:srgbClr val="1B5D1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srgbClr val="5C5C5C"/>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90" name="object 19">
                <a:extLst>
                  <a:ext uri="{FF2B5EF4-FFF2-40B4-BE49-F238E27FC236}">
                    <a16:creationId xmlns:a16="http://schemas.microsoft.com/office/drawing/2014/main" id="{77BF06FE-069B-4176-BAC2-172B96B0EB05}"/>
                  </a:ext>
                </a:extLst>
              </p:cNvPr>
              <p:cNvSpPr/>
              <p:nvPr/>
            </p:nvSpPr>
            <p:spPr>
              <a:xfrm>
                <a:off x="4111752" y="1822704"/>
                <a:ext cx="772795" cy="1082675"/>
              </a:xfrm>
              <a:custGeom>
                <a:avLst/>
                <a:gdLst/>
                <a:ahLst/>
                <a:cxnLst/>
                <a:rect l="l" t="t" r="r" b="b"/>
                <a:pathLst>
                  <a:path w="772795" h="1082675">
                    <a:moveTo>
                      <a:pt x="0" y="0"/>
                    </a:moveTo>
                    <a:lnTo>
                      <a:pt x="48863" y="1521"/>
                    </a:lnTo>
                    <a:lnTo>
                      <a:pt x="96919" y="6026"/>
                    </a:lnTo>
                    <a:lnTo>
                      <a:pt x="144077" y="13424"/>
                    </a:lnTo>
                    <a:lnTo>
                      <a:pt x="190246" y="23624"/>
                    </a:lnTo>
                    <a:lnTo>
                      <a:pt x="235337" y="36535"/>
                    </a:lnTo>
                    <a:lnTo>
                      <a:pt x="279258" y="52067"/>
                    </a:lnTo>
                    <a:lnTo>
                      <a:pt x="321919" y="70128"/>
                    </a:lnTo>
                    <a:lnTo>
                      <a:pt x="363229" y="90629"/>
                    </a:lnTo>
                    <a:lnTo>
                      <a:pt x="403098" y="113479"/>
                    </a:lnTo>
                    <a:lnTo>
                      <a:pt x="441436" y="138587"/>
                    </a:lnTo>
                    <a:lnTo>
                      <a:pt x="478151" y="165862"/>
                    </a:lnTo>
                    <a:lnTo>
                      <a:pt x="513154" y="195214"/>
                    </a:lnTo>
                    <a:lnTo>
                      <a:pt x="546354" y="226552"/>
                    </a:lnTo>
                    <a:lnTo>
                      <a:pt x="577659" y="259785"/>
                    </a:lnTo>
                    <a:lnTo>
                      <a:pt x="606981" y="294823"/>
                    </a:lnTo>
                    <a:lnTo>
                      <a:pt x="634228" y="331575"/>
                    </a:lnTo>
                    <a:lnTo>
                      <a:pt x="659309" y="369951"/>
                    </a:lnTo>
                    <a:lnTo>
                      <a:pt x="682135" y="409859"/>
                    </a:lnTo>
                    <a:lnTo>
                      <a:pt x="702614" y="451210"/>
                    </a:lnTo>
                    <a:lnTo>
                      <a:pt x="720657" y="493912"/>
                    </a:lnTo>
                    <a:lnTo>
                      <a:pt x="736172" y="537875"/>
                    </a:lnTo>
                    <a:lnTo>
                      <a:pt x="749069" y="583008"/>
                    </a:lnTo>
                    <a:lnTo>
                      <a:pt x="759257" y="629221"/>
                    </a:lnTo>
                    <a:lnTo>
                      <a:pt x="766647" y="676422"/>
                    </a:lnTo>
                    <a:lnTo>
                      <a:pt x="771147" y="724522"/>
                    </a:lnTo>
                    <a:lnTo>
                      <a:pt x="772668" y="773430"/>
                    </a:lnTo>
                    <a:lnTo>
                      <a:pt x="770853" y="826453"/>
                    </a:lnTo>
                    <a:lnTo>
                      <a:pt x="765433" y="879103"/>
                    </a:lnTo>
                    <a:lnTo>
                      <a:pt x="756443" y="931195"/>
                    </a:lnTo>
                    <a:lnTo>
                      <a:pt x="743918" y="982547"/>
                    </a:lnTo>
                    <a:lnTo>
                      <a:pt x="727894" y="1032974"/>
                    </a:lnTo>
                    <a:lnTo>
                      <a:pt x="708406" y="1082294"/>
                    </a:lnTo>
                  </a:path>
                </a:pathLst>
              </a:custGeom>
              <a:ln w="15240">
                <a:solidFill>
                  <a:srgbClr val="1B5D1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srgbClr val="5C5C5C"/>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91" name="object 40">
                <a:extLst>
                  <a:ext uri="{FF2B5EF4-FFF2-40B4-BE49-F238E27FC236}">
                    <a16:creationId xmlns:a16="http://schemas.microsoft.com/office/drawing/2014/main" id="{1DD42FC0-5DAA-4C7D-B548-1AC8494DC7DF}"/>
                  </a:ext>
                </a:extLst>
              </p:cNvPr>
              <p:cNvSpPr/>
              <p:nvPr/>
            </p:nvSpPr>
            <p:spPr>
              <a:xfrm>
                <a:off x="3547109" y="2039938"/>
                <a:ext cx="1130935" cy="1130935"/>
              </a:xfrm>
              <a:custGeom>
                <a:avLst/>
                <a:gdLst/>
                <a:ahLst/>
                <a:cxnLst/>
                <a:rect l="l" t="t" r="r" b="b"/>
                <a:pathLst>
                  <a:path w="1130935" h="1130935">
                    <a:moveTo>
                      <a:pt x="565403" y="0"/>
                    </a:moveTo>
                    <a:lnTo>
                      <a:pt x="516614" y="2075"/>
                    </a:lnTo>
                    <a:lnTo>
                      <a:pt x="468978" y="8187"/>
                    </a:lnTo>
                    <a:lnTo>
                      <a:pt x="422665" y="18167"/>
                    </a:lnTo>
                    <a:lnTo>
                      <a:pt x="377844" y="31845"/>
                    </a:lnTo>
                    <a:lnTo>
                      <a:pt x="334686" y="49051"/>
                    </a:lnTo>
                    <a:lnTo>
                      <a:pt x="293360" y="69615"/>
                    </a:lnTo>
                    <a:lnTo>
                      <a:pt x="254034" y="93369"/>
                    </a:lnTo>
                    <a:lnTo>
                      <a:pt x="216881" y="120142"/>
                    </a:lnTo>
                    <a:lnTo>
                      <a:pt x="182067" y="149765"/>
                    </a:lnTo>
                    <a:lnTo>
                      <a:pt x="149765" y="182067"/>
                    </a:lnTo>
                    <a:lnTo>
                      <a:pt x="120142" y="216881"/>
                    </a:lnTo>
                    <a:lnTo>
                      <a:pt x="93369" y="254034"/>
                    </a:lnTo>
                    <a:lnTo>
                      <a:pt x="69615" y="293360"/>
                    </a:lnTo>
                    <a:lnTo>
                      <a:pt x="49051" y="334686"/>
                    </a:lnTo>
                    <a:lnTo>
                      <a:pt x="31845" y="377844"/>
                    </a:lnTo>
                    <a:lnTo>
                      <a:pt x="18167" y="422665"/>
                    </a:lnTo>
                    <a:lnTo>
                      <a:pt x="8187" y="468978"/>
                    </a:lnTo>
                    <a:lnTo>
                      <a:pt x="2075" y="516614"/>
                    </a:lnTo>
                    <a:lnTo>
                      <a:pt x="0" y="565404"/>
                    </a:lnTo>
                    <a:lnTo>
                      <a:pt x="2075" y="614193"/>
                    </a:lnTo>
                    <a:lnTo>
                      <a:pt x="8187" y="661829"/>
                    </a:lnTo>
                    <a:lnTo>
                      <a:pt x="18167" y="708142"/>
                    </a:lnTo>
                    <a:lnTo>
                      <a:pt x="31845" y="752963"/>
                    </a:lnTo>
                    <a:lnTo>
                      <a:pt x="49051" y="796121"/>
                    </a:lnTo>
                    <a:lnTo>
                      <a:pt x="69615" y="837447"/>
                    </a:lnTo>
                    <a:lnTo>
                      <a:pt x="93369" y="876773"/>
                    </a:lnTo>
                    <a:lnTo>
                      <a:pt x="120142" y="913926"/>
                    </a:lnTo>
                    <a:lnTo>
                      <a:pt x="149765" y="948740"/>
                    </a:lnTo>
                    <a:lnTo>
                      <a:pt x="182067" y="981042"/>
                    </a:lnTo>
                    <a:lnTo>
                      <a:pt x="216881" y="1010665"/>
                    </a:lnTo>
                    <a:lnTo>
                      <a:pt x="254034" y="1037438"/>
                    </a:lnTo>
                    <a:lnTo>
                      <a:pt x="293360" y="1061192"/>
                    </a:lnTo>
                    <a:lnTo>
                      <a:pt x="334686" y="1081756"/>
                    </a:lnTo>
                    <a:lnTo>
                      <a:pt x="377844" y="1098962"/>
                    </a:lnTo>
                    <a:lnTo>
                      <a:pt x="422665" y="1112640"/>
                    </a:lnTo>
                    <a:lnTo>
                      <a:pt x="468978" y="1122620"/>
                    </a:lnTo>
                    <a:lnTo>
                      <a:pt x="516614" y="1128732"/>
                    </a:lnTo>
                    <a:lnTo>
                      <a:pt x="565403" y="1130808"/>
                    </a:lnTo>
                    <a:lnTo>
                      <a:pt x="614193" y="1128732"/>
                    </a:lnTo>
                    <a:lnTo>
                      <a:pt x="661829" y="1122620"/>
                    </a:lnTo>
                    <a:lnTo>
                      <a:pt x="708142" y="1112640"/>
                    </a:lnTo>
                    <a:lnTo>
                      <a:pt x="752963" y="1098962"/>
                    </a:lnTo>
                    <a:lnTo>
                      <a:pt x="796121" y="1081756"/>
                    </a:lnTo>
                    <a:lnTo>
                      <a:pt x="837447" y="1061192"/>
                    </a:lnTo>
                    <a:lnTo>
                      <a:pt x="876773" y="1037438"/>
                    </a:lnTo>
                    <a:lnTo>
                      <a:pt x="913926" y="1010665"/>
                    </a:lnTo>
                    <a:lnTo>
                      <a:pt x="948740" y="981042"/>
                    </a:lnTo>
                    <a:lnTo>
                      <a:pt x="981042" y="948740"/>
                    </a:lnTo>
                    <a:lnTo>
                      <a:pt x="1010665" y="913926"/>
                    </a:lnTo>
                    <a:lnTo>
                      <a:pt x="1037438" y="876773"/>
                    </a:lnTo>
                    <a:lnTo>
                      <a:pt x="1061192" y="837447"/>
                    </a:lnTo>
                    <a:lnTo>
                      <a:pt x="1081756" y="796121"/>
                    </a:lnTo>
                    <a:lnTo>
                      <a:pt x="1098962" y="752963"/>
                    </a:lnTo>
                    <a:lnTo>
                      <a:pt x="1112640" y="708142"/>
                    </a:lnTo>
                    <a:lnTo>
                      <a:pt x="1122620" y="661829"/>
                    </a:lnTo>
                    <a:lnTo>
                      <a:pt x="1128732" y="614193"/>
                    </a:lnTo>
                    <a:lnTo>
                      <a:pt x="1130807" y="565404"/>
                    </a:lnTo>
                    <a:lnTo>
                      <a:pt x="1128732" y="516614"/>
                    </a:lnTo>
                    <a:lnTo>
                      <a:pt x="1122620" y="468978"/>
                    </a:lnTo>
                    <a:lnTo>
                      <a:pt x="1112640" y="422665"/>
                    </a:lnTo>
                    <a:lnTo>
                      <a:pt x="1098962" y="377844"/>
                    </a:lnTo>
                    <a:lnTo>
                      <a:pt x="1081756" y="334686"/>
                    </a:lnTo>
                    <a:lnTo>
                      <a:pt x="1061192" y="293360"/>
                    </a:lnTo>
                    <a:lnTo>
                      <a:pt x="1037438" y="254034"/>
                    </a:lnTo>
                    <a:lnTo>
                      <a:pt x="1010665" y="216881"/>
                    </a:lnTo>
                    <a:lnTo>
                      <a:pt x="981042" y="182067"/>
                    </a:lnTo>
                    <a:lnTo>
                      <a:pt x="948740" y="149765"/>
                    </a:lnTo>
                    <a:lnTo>
                      <a:pt x="913926" y="120142"/>
                    </a:lnTo>
                    <a:lnTo>
                      <a:pt x="876773" y="93369"/>
                    </a:lnTo>
                    <a:lnTo>
                      <a:pt x="837447" y="69615"/>
                    </a:lnTo>
                    <a:lnTo>
                      <a:pt x="796121" y="49051"/>
                    </a:lnTo>
                    <a:lnTo>
                      <a:pt x="752963" y="31845"/>
                    </a:lnTo>
                    <a:lnTo>
                      <a:pt x="708142" y="18167"/>
                    </a:lnTo>
                    <a:lnTo>
                      <a:pt x="661829" y="8187"/>
                    </a:lnTo>
                    <a:lnTo>
                      <a:pt x="614193" y="2075"/>
                    </a:lnTo>
                    <a:lnTo>
                      <a:pt x="565403"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srgbClr val="5C5C5C"/>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92" name="object 41">
                <a:extLst>
                  <a:ext uri="{FF2B5EF4-FFF2-40B4-BE49-F238E27FC236}">
                    <a16:creationId xmlns:a16="http://schemas.microsoft.com/office/drawing/2014/main" id="{CC4F2D9C-7C2C-4311-88DC-93036E1AEA7E}"/>
                  </a:ext>
                </a:extLst>
              </p:cNvPr>
              <p:cNvSpPr/>
              <p:nvPr/>
            </p:nvSpPr>
            <p:spPr>
              <a:xfrm>
                <a:off x="3547109" y="2032254"/>
                <a:ext cx="1130935" cy="1130935"/>
              </a:xfrm>
              <a:custGeom>
                <a:avLst/>
                <a:gdLst/>
                <a:ahLst/>
                <a:cxnLst/>
                <a:rect l="l" t="t" r="r" b="b"/>
                <a:pathLst>
                  <a:path w="1130935" h="1130935">
                    <a:moveTo>
                      <a:pt x="0" y="565404"/>
                    </a:moveTo>
                    <a:lnTo>
                      <a:pt x="2075" y="516614"/>
                    </a:lnTo>
                    <a:lnTo>
                      <a:pt x="8187" y="468978"/>
                    </a:lnTo>
                    <a:lnTo>
                      <a:pt x="18167" y="422665"/>
                    </a:lnTo>
                    <a:lnTo>
                      <a:pt x="31845" y="377844"/>
                    </a:lnTo>
                    <a:lnTo>
                      <a:pt x="49051" y="334686"/>
                    </a:lnTo>
                    <a:lnTo>
                      <a:pt x="69615" y="293360"/>
                    </a:lnTo>
                    <a:lnTo>
                      <a:pt x="93369" y="254034"/>
                    </a:lnTo>
                    <a:lnTo>
                      <a:pt x="120142" y="216881"/>
                    </a:lnTo>
                    <a:lnTo>
                      <a:pt x="149765" y="182067"/>
                    </a:lnTo>
                    <a:lnTo>
                      <a:pt x="182067" y="149765"/>
                    </a:lnTo>
                    <a:lnTo>
                      <a:pt x="216881" y="120142"/>
                    </a:lnTo>
                    <a:lnTo>
                      <a:pt x="254034" y="93369"/>
                    </a:lnTo>
                    <a:lnTo>
                      <a:pt x="293360" y="69615"/>
                    </a:lnTo>
                    <a:lnTo>
                      <a:pt x="334686" y="49051"/>
                    </a:lnTo>
                    <a:lnTo>
                      <a:pt x="377844" y="31845"/>
                    </a:lnTo>
                    <a:lnTo>
                      <a:pt x="422665" y="18167"/>
                    </a:lnTo>
                    <a:lnTo>
                      <a:pt x="468978" y="8187"/>
                    </a:lnTo>
                    <a:lnTo>
                      <a:pt x="516614" y="2075"/>
                    </a:lnTo>
                    <a:lnTo>
                      <a:pt x="565403" y="0"/>
                    </a:lnTo>
                    <a:lnTo>
                      <a:pt x="614193" y="2075"/>
                    </a:lnTo>
                    <a:lnTo>
                      <a:pt x="661829" y="8187"/>
                    </a:lnTo>
                    <a:lnTo>
                      <a:pt x="708142" y="18167"/>
                    </a:lnTo>
                    <a:lnTo>
                      <a:pt x="752963" y="31845"/>
                    </a:lnTo>
                    <a:lnTo>
                      <a:pt x="796121" y="49051"/>
                    </a:lnTo>
                    <a:lnTo>
                      <a:pt x="837447" y="69615"/>
                    </a:lnTo>
                    <a:lnTo>
                      <a:pt x="876773" y="93369"/>
                    </a:lnTo>
                    <a:lnTo>
                      <a:pt x="913926" y="120142"/>
                    </a:lnTo>
                    <a:lnTo>
                      <a:pt x="948740" y="149765"/>
                    </a:lnTo>
                    <a:lnTo>
                      <a:pt x="981042" y="182067"/>
                    </a:lnTo>
                    <a:lnTo>
                      <a:pt x="1010665" y="216881"/>
                    </a:lnTo>
                    <a:lnTo>
                      <a:pt x="1037438" y="254034"/>
                    </a:lnTo>
                    <a:lnTo>
                      <a:pt x="1061192" y="293360"/>
                    </a:lnTo>
                    <a:lnTo>
                      <a:pt x="1081756" y="334686"/>
                    </a:lnTo>
                    <a:lnTo>
                      <a:pt x="1098962" y="377844"/>
                    </a:lnTo>
                    <a:lnTo>
                      <a:pt x="1112640" y="422665"/>
                    </a:lnTo>
                    <a:lnTo>
                      <a:pt x="1122620" y="468978"/>
                    </a:lnTo>
                    <a:lnTo>
                      <a:pt x="1128732" y="516614"/>
                    </a:lnTo>
                    <a:lnTo>
                      <a:pt x="1130807" y="565404"/>
                    </a:lnTo>
                    <a:lnTo>
                      <a:pt x="1128732" y="614193"/>
                    </a:lnTo>
                    <a:lnTo>
                      <a:pt x="1122620" y="661829"/>
                    </a:lnTo>
                    <a:lnTo>
                      <a:pt x="1112640" y="708142"/>
                    </a:lnTo>
                    <a:lnTo>
                      <a:pt x="1098962" y="752963"/>
                    </a:lnTo>
                    <a:lnTo>
                      <a:pt x="1081756" y="796121"/>
                    </a:lnTo>
                    <a:lnTo>
                      <a:pt x="1061192" y="837447"/>
                    </a:lnTo>
                    <a:lnTo>
                      <a:pt x="1037438" y="876773"/>
                    </a:lnTo>
                    <a:lnTo>
                      <a:pt x="1010665" y="913926"/>
                    </a:lnTo>
                    <a:lnTo>
                      <a:pt x="981042" y="948740"/>
                    </a:lnTo>
                    <a:lnTo>
                      <a:pt x="948740" y="981042"/>
                    </a:lnTo>
                    <a:lnTo>
                      <a:pt x="913926" y="1010665"/>
                    </a:lnTo>
                    <a:lnTo>
                      <a:pt x="876773" y="1037438"/>
                    </a:lnTo>
                    <a:lnTo>
                      <a:pt x="837447" y="1061192"/>
                    </a:lnTo>
                    <a:lnTo>
                      <a:pt x="796121" y="1081756"/>
                    </a:lnTo>
                    <a:lnTo>
                      <a:pt x="752963" y="1098962"/>
                    </a:lnTo>
                    <a:lnTo>
                      <a:pt x="708142" y="1112640"/>
                    </a:lnTo>
                    <a:lnTo>
                      <a:pt x="661829" y="1122620"/>
                    </a:lnTo>
                    <a:lnTo>
                      <a:pt x="614193" y="1128732"/>
                    </a:lnTo>
                    <a:lnTo>
                      <a:pt x="565403" y="1130808"/>
                    </a:lnTo>
                    <a:lnTo>
                      <a:pt x="516614" y="1128732"/>
                    </a:lnTo>
                    <a:lnTo>
                      <a:pt x="468978" y="1122620"/>
                    </a:lnTo>
                    <a:lnTo>
                      <a:pt x="422665" y="1112640"/>
                    </a:lnTo>
                    <a:lnTo>
                      <a:pt x="377844" y="1098962"/>
                    </a:lnTo>
                    <a:lnTo>
                      <a:pt x="334686" y="1081756"/>
                    </a:lnTo>
                    <a:lnTo>
                      <a:pt x="293360" y="1061192"/>
                    </a:lnTo>
                    <a:lnTo>
                      <a:pt x="254034" y="1037438"/>
                    </a:lnTo>
                    <a:lnTo>
                      <a:pt x="216881" y="1010665"/>
                    </a:lnTo>
                    <a:lnTo>
                      <a:pt x="182067" y="981042"/>
                    </a:lnTo>
                    <a:lnTo>
                      <a:pt x="149765" y="948740"/>
                    </a:lnTo>
                    <a:lnTo>
                      <a:pt x="120142" y="913926"/>
                    </a:lnTo>
                    <a:lnTo>
                      <a:pt x="93369" y="876773"/>
                    </a:lnTo>
                    <a:lnTo>
                      <a:pt x="69615" y="837447"/>
                    </a:lnTo>
                    <a:lnTo>
                      <a:pt x="49051" y="796121"/>
                    </a:lnTo>
                    <a:lnTo>
                      <a:pt x="31845" y="752963"/>
                    </a:lnTo>
                    <a:lnTo>
                      <a:pt x="18167" y="708142"/>
                    </a:lnTo>
                    <a:lnTo>
                      <a:pt x="8187" y="661829"/>
                    </a:lnTo>
                    <a:lnTo>
                      <a:pt x="2075" y="614193"/>
                    </a:lnTo>
                    <a:lnTo>
                      <a:pt x="0" y="565404"/>
                    </a:lnTo>
                    <a:close/>
                  </a:path>
                </a:pathLst>
              </a:custGeom>
              <a:ln w="19812">
                <a:solidFill>
                  <a:srgbClr val="1B5D1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srgbClr val="5C5C5C"/>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35" name="Group 134">
              <a:extLst>
                <a:ext uri="{FF2B5EF4-FFF2-40B4-BE49-F238E27FC236}">
                  <a16:creationId xmlns:a16="http://schemas.microsoft.com/office/drawing/2014/main" id="{D08DC8A0-FE88-4C93-973A-ACC0BB9B2A5F}"/>
                </a:ext>
              </a:extLst>
            </p:cNvPr>
            <p:cNvGrpSpPr>
              <a:grpSpLocks noChangeAspect="1"/>
            </p:cNvGrpSpPr>
            <p:nvPr/>
          </p:nvGrpSpPr>
          <p:grpSpPr>
            <a:xfrm>
              <a:off x="972323" y="2905949"/>
              <a:ext cx="682384" cy="578336"/>
              <a:chOff x="7092950" y="3536950"/>
              <a:chExt cx="2051051" cy="1738313"/>
            </a:xfrm>
            <a:solidFill>
              <a:srgbClr val="050505"/>
            </a:solidFill>
          </p:grpSpPr>
          <p:sp>
            <p:nvSpPr>
              <p:cNvPr id="136" name="Freeform 36">
                <a:extLst>
                  <a:ext uri="{FF2B5EF4-FFF2-40B4-BE49-F238E27FC236}">
                    <a16:creationId xmlns:a16="http://schemas.microsoft.com/office/drawing/2014/main" id="{437234F1-56F5-4FE3-96CA-181BF53E2768}"/>
                  </a:ext>
                </a:extLst>
              </p:cNvPr>
              <p:cNvSpPr>
                <a:spLocks noEditPoints="1"/>
              </p:cNvSpPr>
              <p:nvPr/>
            </p:nvSpPr>
            <p:spPr bwMode="auto">
              <a:xfrm>
                <a:off x="7669213" y="4552950"/>
                <a:ext cx="722313" cy="409575"/>
              </a:xfrm>
              <a:custGeom>
                <a:avLst/>
                <a:gdLst>
                  <a:gd name="T0" fmla="*/ 12 w 74"/>
                  <a:gd name="T1" fmla="*/ 7 h 42"/>
                  <a:gd name="T2" fmla="*/ 1 w 74"/>
                  <a:gd name="T3" fmla="*/ 17 h 42"/>
                  <a:gd name="T4" fmla="*/ 3 w 74"/>
                  <a:gd name="T5" fmla="*/ 27 h 42"/>
                  <a:gd name="T6" fmla="*/ 64 w 74"/>
                  <a:gd name="T7" fmla="*/ 34 h 42"/>
                  <a:gd name="T8" fmla="*/ 74 w 74"/>
                  <a:gd name="T9" fmla="*/ 21 h 42"/>
                  <a:gd name="T10" fmla="*/ 73 w 74"/>
                  <a:gd name="T11" fmla="*/ 17 h 42"/>
                  <a:gd name="T12" fmla="*/ 55 w 74"/>
                  <a:gd name="T13" fmla="*/ 5 h 42"/>
                  <a:gd name="T14" fmla="*/ 53 w 74"/>
                  <a:gd name="T15" fmla="*/ 4 h 42"/>
                  <a:gd name="T16" fmla="*/ 53 w 74"/>
                  <a:gd name="T17" fmla="*/ 4 h 42"/>
                  <a:gd name="T18" fmla="*/ 12 w 74"/>
                  <a:gd name="T19" fmla="*/ 7 h 42"/>
                  <a:gd name="T20" fmla="*/ 4 w 74"/>
                  <a:gd name="T21" fmla="*/ 26 h 42"/>
                  <a:gd name="T22" fmla="*/ 3 w 74"/>
                  <a:gd name="T23" fmla="*/ 21 h 42"/>
                  <a:gd name="T24" fmla="*/ 3 w 74"/>
                  <a:gd name="T25" fmla="*/ 18 h 42"/>
                  <a:gd name="T26" fmla="*/ 13 w 74"/>
                  <a:gd name="T27" fmla="*/ 9 h 42"/>
                  <a:gd name="T28" fmla="*/ 32 w 74"/>
                  <a:gd name="T29" fmla="*/ 4 h 42"/>
                  <a:gd name="T30" fmla="*/ 33 w 74"/>
                  <a:gd name="T31" fmla="*/ 5 h 42"/>
                  <a:gd name="T32" fmla="*/ 55 w 74"/>
                  <a:gd name="T33" fmla="*/ 7 h 42"/>
                  <a:gd name="T34" fmla="*/ 71 w 74"/>
                  <a:gd name="T35" fmla="*/ 17 h 42"/>
                  <a:gd name="T36" fmla="*/ 63 w 74"/>
                  <a:gd name="T37" fmla="*/ 32 h 42"/>
                  <a:gd name="T38" fmla="*/ 4 w 74"/>
                  <a:gd name="T39" fmla="*/ 2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4" h="42">
                    <a:moveTo>
                      <a:pt x="12" y="7"/>
                    </a:moveTo>
                    <a:cubicBezTo>
                      <a:pt x="7" y="9"/>
                      <a:pt x="3" y="13"/>
                      <a:pt x="1" y="17"/>
                    </a:cubicBezTo>
                    <a:cubicBezTo>
                      <a:pt x="0" y="21"/>
                      <a:pt x="1" y="24"/>
                      <a:pt x="3" y="27"/>
                    </a:cubicBezTo>
                    <a:cubicBezTo>
                      <a:pt x="11" y="40"/>
                      <a:pt x="45" y="42"/>
                      <a:pt x="64" y="34"/>
                    </a:cubicBezTo>
                    <a:cubicBezTo>
                      <a:pt x="70" y="30"/>
                      <a:pt x="74" y="26"/>
                      <a:pt x="74" y="21"/>
                    </a:cubicBezTo>
                    <a:cubicBezTo>
                      <a:pt x="74" y="19"/>
                      <a:pt x="74" y="18"/>
                      <a:pt x="73" y="17"/>
                    </a:cubicBezTo>
                    <a:cubicBezTo>
                      <a:pt x="71" y="10"/>
                      <a:pt x="62" y="6"/>
                      <a:pt x="55" y="5"/>
                    </a:cubicBezTo>
                    <a:cubicBezTo>
                      <a:pt x="55" y="5"/>
                      <a:pt x="54" y="5"/>
                      <a:pt x="53" y="4"/>
                    </a:cubicBezTo>
                    <a:cubicBezTo>
                      <a:pt x="53" y="4"/>
                      <a:pt x="53" y="4"/>
                      <a:pt x="53" y="4"/>
                    </a:cubicBezTo>
                    <a:cubicBezTo>
                      <a:pt x="35" y="0"/>
                      <a:pt x="21" y="3"/>
                      <a:pt x="12" y="7"/>
                    </a:cubicBezTo>
                    <a:close/>
                    <a:moveTo>
                      <a:pt x="4" y="26"/>
                    </a:moveTo>
                    <a:cubicBezTo>
                      <a:pt x="3" y="24"/>
                      <a:pt x="3" y="23"/>
                      <a:pt x="3" y="21"/>
                    </a:cubicBezTo>
                    <a:cubicBezTo>
                      <a:pt x="3" y="20"/>
                      <a:pt x="3" y="19"/>
                      <a:pt x="3" y="18"/>
                    </a:cubicBezTo>
                    <a:cubicBezTo>
                      <a:pt x="4" y="14"/>
                      <a:pt x="8" y="11"/>
                      <a:pt x="13" y="9"/>
                    </a:cubicBezTo>
                    <a:cubicBezTo>
                      <a:pt x="17" y="7"/>
                      <a:pt x="24" y="5"/>
                      <a:pt x="32" y="4"/>
                    </a:cubicBezTo>
                    <a:cubicBezTo>
                      <a:pt x="32" y="5"/>
                      <a:pt x="32" y="5"/>
                      <a:pt x="33" y="5"/>
                    </a:cubicBezTo>
                    <a:cubicBezTo>
                      <a:pt x="40" y="5"/>
                      <a:pt x="48" y="5"/>
                      <a:pt x="55" y="7"/>
                    </a:cubicBezTo>
                    <a:cubicBezTo>
                      <a:pt x="61" y="8"/>
                      <a:pt x="69" y="12"/>
                      <a:pt x="71" y="17"/>
                    </a:cubicBezTo>
                    <a:cubicBezTo>
                      <a:pt x="74" y="25"/>
                      <a:pt x="68" y="29"/>
                      <a:pt x="63" y="32"/>
                    </a:cubicBezTo>
                    <a:cubicBezTo>
                      <a:pt x="45" y="40"/>
                      <a:pt x="12" y="38"/>
                      <a:pt x="4"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137" name="Freeform 37">
                <a:extLst>
                  <a:ext uri="{FF2B5EF4-FFF2-40B4-BE49-F238E27FC236}">
                    <a16:creationId xmlns:a16="http://schemas.microsoft.com/office/drawing/2014/main" id="{D6B4E53A-EBCA-4479-A4C4-F441CA9BD94D}"/>
                  </a:ext>
                </a:extLst>
              </p:cNvPr>
              <p:cNvSpPr>
                <a:spLocks noEditPoints="1"/>
              </p:cNvSpPr>
              <p:nvPr/>
            </p:nvSpPr>
            <p:spPr bwMode="auto">
              <a:xfrm>
                <a:off x="7669213" y="4562475"/>
                <a:ext cx="731838" cy="381000"/>
              </a:xfrm>
              <a:custGeom>
                <a:avLst/>
                <a:gdLst>
                  <a:gd name="T0" fmla="*/ 11 w 75"/>
                  <a:gd name="T1" fmla="*/ 5 h 39"/>
                  <a:gd name="T2" fmla="*/ 0 w 75"/>
                  <a:gd name="T3" fmla="*/ 16 h 39"/>
                  <a:gd name="T4" fmla="*/ 1 w 75"/>
                  <a:gd name="T5" fmla="*/ 27 h 39"/>
                  <a:gd name="T6" fmla="*/ 36 w 75"/>
                  <a:gd name="T7" fmla="*/ 39 h 39"/>
                  <a:gd name="T8" fmla="*/ 72 w 75"/>
                  <a:gd name="T9" fmla="*/ 28 h 39"/>
                  <a:gd name="T10" fmla="*/ 74 w 75"/>
                  <a:gd name="T11" fmla="*/ 15 h 39"/>
                  <a:gd name="T12" fmla="*/ 67 w 75"/>
                  <a:gd name="T13" fmla="*/ 7 h 39"/>
                  <a:gd name="T14" fmla="*/ 56 w 75"/>
                  <a:gd name="T15" fmla="*/ 3 h 39"/>
                  <a:gd name="T16" fmla="*/ 53 w 75"/>
                  <a:gd name="T17" fmla="*/ 3 h 39"/>
                  <a:gd name="T18" fmla="*/ 54 w 75"/>
                  <a:gd name="T19" fmla="*/ 2 h 39"/>
                  <a:gd name="T20" fmla="*/ 37 w 75"/>
                  <a:gd name="T21" fmla="*/ 0 h 39"/>
                  <a:gd name="T22" fmla="*/ 12 w 75"/>
                  <a:gd name="T23" fmla="*/ 6 h 39"/>
                  <a:gd name="T24" fmla="*/ 37 w 75"/>
                  <a:gd name="T25" fmla="*/ 2 h 39"/>
                  <a:gd name="T26" fmla="*/ 52 w 75"/>
                  <a:gd name="T27" fmla="*/ 4 h 39"/>
                  <a:gd name="T28" fmla="*/ 52 w 75"/>
                  <a:gd name="T29" fmla="*/ 4 h 39"/>
                  <a:gd name="T30" fmla="*/ 52 w 75"/>
                  <a:gd name="T31" fmla="*/ 4 h 39"/>
                  <a:gd name="T32" fmla="*/ 52 w 75"/>
                  <a:gd name="T33" fmla="*/ 4 h 39"/>
                  <a:gd name="T34" fmla="*/ 52 w 75"/>
                  <a:gd name="T35" fmla="*/ 4 h 39"/>
                  <a:gd name="T36" fmla="*/ 52 w 75"/>
                  <a:gd name="T37" fmla="*/ 4 h 39"/>
                  <a:gd name="T38" fmla="*/ 55 w 75"/>
                  <a:gd name="T39" fmla="*/ 5 h 39"/>
                  <a:gd name="T40" fmla="*/ 55 w 75"/>
                  <a:gd name="T41" fmla="*/ 5 h 39"/>
                  <a:gd name="T42" fmla="*/ 72 w 75"/>
                  <a:gd name="T43" fmla="*/ 16 h 39"/>
                  <a:gd name="T44" fmla="*/ 73 w 75"/>
                  <a:gd name="T45" fmla="*/ 20 h 39"/>
                  <a:gd name="T46" fmla="*/ 63 w 75"/>
                  <a:gd name="T47" fmla="*/ 32 h 39"/>
                  <a:gd name="T48" fmla="*/ 16 w 75"/>
                  <a:gd name="T49" fmla="*/ 34 h 39"/>
                  <a:gd name="T50" fmla="*/ 2 w 75"/>
                  <a:gd name="T51" fmla="*/ 20 h 39"/>
                  <a:gd name="T52" fmla="*/ 3 w 75"/>
                  <a:gd name="T53" fmla="*/ 17 h 39"/>
                  <a:gd name="T54" fmla="*/ 12 w 75"/>
                  <a:gd name="T55" fmla="*/ 6 h 39"/>
                  <a:gd name="T56" fmla="*/ 5 w 75"/>
                  <a:gd name="T57" fmla="*/ 24 h 39"/>
                  <a:gd name="T58" fmla="*/ 4 w 75"/>
                  <a:gd name="T59" fmla="*/ 17 h 39"/>
                  <a:gd name="T60" fmla="*/ 13 w 75"/>
                  <a:gd name="T61" fmla="*/ 9 h 39"/>
                  <a:gd name="T62" fmla="*/ 32 w 75"/>
                  <a:gd name="T63" fmla="*/ 3 h 39"/>
                  <a:gd name="T64" fmla="*/ 31 w 75"/>
                  <a:gd name="T65" fmla="*/ 5 h 39"/>
                  <a:gd name="T66" fmla="*/ 33 w 75"/>
                  <a:gd name="T67" fmla="*/ 5 h 39"/>
                  <a:gd name="T68" fmla="*/ 33 w 75"/>
                  <a:gd name="T69" fmla="*/ 5 h 39"/>
                  <a:gd name="T70" fmla="*/ 55 w 75"/>
                  <a:gd name="T71" fmla="*/ 7 h 39"/>
                  <a:gd name="T72" fmla="*/ 70 w 75"/>
                  <a:gd name="T73" fmla="*/ 17 h 39"/>
                  <a:gd name="T74" fmla="*/ 68 w 75"/>
                  <a:gd name="T75" fmla="*/ 26 h 39"/>
                  <a:gd name="T76" fmla="*/ 36 w 75"/>
                  <a:gd name="T77" fmla="*/ 35 h 39"/>
                  <a:gd name="T78" fmla="*/ 5 w 75"/>
                  <a:gd name="T79" fmla="*/ 24 h 39"/>
                  <a:gd name="T80" fmla="*/ 4 w 75"/>
                  <a:gd name="T81" fmla="*/ 25 h 39"/>
                  <a:gd name="T82" fmla="*/ 16 w 75"/>
                  <a:gd name="T83" fmla="*/ 34 h 39"/>
                  <a:gd name="T84" fmla="*/ 63 w 75"/>
                  <a:gd name="T85" fmla="*/ 32 h 39"/>
                  <a:gd name="T86" fmla="*/ 73 w 75"/>
                  <a:gd name="T87" fmla="*/ 20 h 39"/>
                  <a:gd name="T88" fmla="*/ 65 w 75"/>
                  <a:gd name="T89" fmla="*/ 8 h 39"/>
                  <a:gd name="T90" fmla="*/ 37 w 75"/>
                  <a:gd name="T91" fmla="*/ 3 h 39"/>
                  <a:gd name="T92" fmla="*/ 33 w 75"/>
                  <a:gd name="T93" fmla="*/ 3 h 39"/>
                  <a:gd name="T94" fmla="*/ 33 w 75"/>
                  <a:gd name="T95" fmla="*/ 3 h 39"/>
                  <a:gd name="T96" fmla="*/ 33 w 75"/>
                  <a:gd name="T97" fmla="*/ 3 h 39"/>
                  <a:gd name="T98" fmla="*/ 33 w 75"/>
                  <a:gd name="T99" fmla="*/ 3 h 39"/>
                  <a:gd name="T100" fmla="*/ 33 w 75"/>
                  <a:gd name="T101" fmla="*/ 3 h 39"/>
                  <a:gd name="T102" fmla="*/ 33 w 75"/>
                  <a:gd name="T103" fmla="*/ 3 h 39"/>
                  <a:gd name="T104" fmla="*/ 33 w 75"/>
                  <a:gd name="T105" fmla="*/ 3 h 39"/>
                  <a:gd name="T106" fmla="*/ 33 w 75"/>
                  <a:gd name="T107" fmla="*/ 3 h 39"/>
                  <a:gd name="T108" fmla="*/ 33 w 75"/>
                  <a:gd name="T109" fmla="*/ 3 h 39"/>
                  <a:gd name="T110" fmla="*/ 12 w 75"/>
                  <a:gd name="T111" fmla="*/ 7 h 39"/>
                  <a:gd name="T112" fmla="*/ 2 w 75"/>
                  <a:gd name="T113" fmla="*/ 17 h 39"/>
                  <a:gd name="T114" fmla="*/ 3 w 75"/>
                  <a:gd name="T115" fmla="*/ 26 h 39"/>
                  <a:gd name="T116" fmla="*/ 4 w 75"/>
                  <a:gd name="T117" fmla="*/ 2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5" h="39">
                    <a:moveTo>
                      <a:pt x="12" y="6"/>
                    </a:moveTo>
                    <a:cubicBezTo>
                      <a:pt x="11" y="5"/>
                      <a:pt x="11" y="5"/>
                      <a:pt x="11" y="5"/>
                    </a:cubicBezTo>
                    <a:cubicBezTo>
                      <a:pt x="6" y="7"/>
                      <a:pt x="2" y="11"/>
                      <a:pt x="0" y="16"/>
                    </a:cubicBezTo>
                    <a:cubicBezTo>
                      <a:pt x="0" y="16"/>
                      <a:pt x="0" y="16"/>
                      <a:pt x="0" y="16"/>
                    </a:cubicBezTo>
                    <a:cubicBezTo>
                      <a:pt x="0" y="17"/>
                      <a:pt x="0" y="19"/>
                      <a:pt x="0" y="20"/>
                    </a:cubicBezTo>
                    <a:cubicBezTo>
                      <a:pt x="0" y="22"/>
                      <a:pt x="0" y="24"/>
                      <a:pt x="1" y="27"/>
                    </a:cubicBezTo>
                    <a:cubicBezTo>
                      <a:pt x="4" y="31"/>
                      <a:pt x="9" y="34"/>
                      <a:pt x="15" y="36"/>
                    </a:cubicBezTo>
                    <a:cubicBezTo>
                      <a:pt x="21" y="38"/>
                      <a:pt x="29" y="39"/>
                      <a:pt x="36" y="39"/>
                    </a:cubicBezTo>
                    <a:cubicBezTo>
                      <a:pt x="46" y="39"/>
                      <a:pt x="56" y="37"/>
                      <a:pt x="64" y="34"/>
                    </a:cubicBezTo>
                    <a:cubicBezTo>
                      <a:pt x="68" y="32"/>
                      <a:pt x="70" y="30"/>
                      <a:pt x="72" y="28"/>
                    </a:cubicBezTo>
                    <a:cubicBezTo>
                      <a:pt x="74" y="25"/>
                      <a:pt x="75" y="23"/>
                      <a:pt x="75" y="20"/>
                    </a:cubicBezTo>
                    <a:cubicBezTo>
                      <a:pt x="75" y="18"/>
                      <a:pt x="75" y="17"/>
                      <a:pt x="74" y="15"/>
                    </a:cubicBezTo>
                    <a:cubicBezTo>
                      <a:pt x="74" y="15"/>
                      <a:pt x="74" y="15"/>
                      <a:pt x="74" y="15"/>
                    </a:cubicBezTo>
                    <a:cubicBezTo>
                      <a:pt x="73" y="12"/>
                      <a:pt x="70" y="9"/>
                      <a:pt x="67" y="7"/>
                    </a:cubicBezTo>
                    <a:cubicBezTo>
                      <a:pt x="63" y="5"/>
                      <a:pt x="59" y="3"/>
                      <a:pt x="56" y="3"/>
                    </a:cubicBezTo>
                    <a:cubicBezTo>
                      <a:pt x="56" y="3"/>
                      <a:pt x="56" y="3"/>
                      <a:pt x="56" y="3"/>
                    </a:cubicBezTo>
                    <a:cubicBezTo>
                      <a:pt x="55" y="3"/>
                      <a:pt x="54" y="2"/>
                      <a:pt x="54" y="2"/>
                    </a:cubicBezTo>
                    <a:cubicBezTo>
                      <a:pt x="53" y="3"/>
                      <a:pt x="53" y="3"/>
                      <a:pt x="53" y="3"/>
                    </a:cubicBezTo>
                    <a:cubicBezTo>
                      <a:pt x="55" y="3"/>
                      <a:pt x="55" y="3"/>
                      <a:pt x="55" y="3"/>
                    </a:cubicBezTo>
                    <a:cubicBezTo>
                      <a:pt x="54" y="3"/>
                      <a:pt x="54" y="3"/>
                      <a:pt x="54" y="2"/>
                    </a:cubicBezTo>
                    <a:cubicBezTo>
                      <a:pt x="54" y="2"/>
                      <a:pt x="53" y="2"/>
                      <a:pt x="53" y="2"/>
                    </a:cubicBezTo>
                    <a:cubicBezTo>
                      <a:pt x="47" y="0"/>
                      <a:pt x="42" y="0"/>
                      <a:pt x="37" y="0"/>
                    </a:cubicBezTo>
                    <a:cubicBezTo>
                      <a:pt x="27" y="0"/>
                      <a:pt x="18" y="2"/>
                      <a:pt x="11" y="5"/>
                    </a:cubicBezTo>
                    <a:cubicBezTo>
                      <a:pt x="12" y="6"/>
                      <a:pt x="12" y="6"/>
                      <a:pt x="12" y="6"/>
                    </a:cubicBezTo>
                    <a:cubicBezTo>
                      <a:pt x="12" y="7"/>
                      <a:pt x="12" y="7"/>
                      <a:pt x="12" y="7"/>
                    </a:cubicBezTo>
                    <a:cubicBezTo>
                      <a:pt x="18" y="5"/>
                      <a:pt x="27" y="2"/>
                      <a:pt x="37" y="2"/>
                    </a:cubicBezTo>
                    <a:cubicBezTo>
                      <a:pt x="42" y="2"/>
                      <a:pt x="47" y="3"/>
                      <a:pt x="52" y="4"/>
                    </a:cubicBezTo>
                    <a:cubicBezTo>
                      <a:pt x="52" y="4"/>
                      <a:pt x="52" y="4"/>
                      <a:pt x="52" y="4"/>
                    </a:cubicBezTo>
                    <a:cubicBezTo>
                      <a:pt x="52" y="4"/>
                      <a:pt x="52" y="4"/>
                      <a:pt x="52" y="4"/>
                    </a:cubicBezTo>
                    <a:cubicBezTo>
                      <a:pt x="52" y="4"/>
                      <a:pt x="52" y="4"/>
                      <a:pt x="52" y="4"/>
                    </a:cubicBezTo>
                    <a:cubicBezTo>
                      <a:pt x="52" y="4"/>
                      <a:pt x="52" y="4"/>
                      <a:pt x="52" y="4"/>
                    </a:cubicBezTo>
                    <a:cubicBezTo>
                      <a:pt x="52" y="4"/>
                      <a:pt x="52" y="4"/>
                      <a:pt x="52" y="4"/>
                    </a:cubicBezTo>
                    <a:cubicBezTo>
                      <a:pt x="52" y="4"/>
                      <a:pt x="52" y="4"/>
                      <a:pt x="52" y="4"/>
                    </a:cubicBezTo>
                    <a:cubicBezTo>
                      <a:pt x="52" y="4"/>
                      <a:pt x="52" y="4"/>
                      <a:pt x="52" y="4"/>
                    </a:cubicBezTo>
                    <a:cubicBezTo>
                      <a:pt x="52" y="4"/>
                      <a:pt x="52" y="4"/>
                      <a:pt x="52" y="4"/>
                    </a:cubicBezTo>
                    <a:cubicBezTo>
                      <a:pt x="52" y="4"/>
                      <a:pt x="52" y="4"/>
                      <a:pt x="52" y="4"/>
                    </a:cubicBezTo>
                    <a:cubicBezTo>
                      <a:pt x="52" y="4"/>
                      <a:pt x="52" y="4"/>
                      <a:pt x="52" y="4"/>
                    </a:cubicBezTo>
                    <a:cubicBezTo>
                      <a:pt x="52" y="4"/>
                      <a:pt x="52" y="4"/>
                      <a:pt x="52" y="4"/>
                    </a:cubicBezTo>
                    <a:cubicBezTo>
                      <a:pt x="52" y="4"/>
                      <a:pt x="53" y="5"/>
                      <a:pt x="53" y="5"/>
                    </a:cubicBezTo>
                    <a:cubicBezTo>
                      <a:pt x="54" y="5"/>
                      <a:pt x="54" y="5"/>
                      <a:pt x="55" y="5"/>
                    </a:cubicBezTo>
                    <a:cubicBezTo>
                      <a:pt x="55" y="4"/>
                      <a:pt x="55" y="4"/>
                      <a:pt x="55" y="4"/>
                    </a:cubicBezTo>
                    <a:cubicBezTo>
                      <a:pt x="55" y="5"/>
                      <a:pt x="55" y="5"/>
                      <a:pt x="55" y="5"/>
                    </a:cubicBezTo>
                    <a:cubicBezTo>
                      <a:pt x="58" y="6"/>
                      <a:pt x="62" y="7"/>
                      <a:pt x="65" y="9"/>
                    </a:cubicBezTo>
                    <a:cubicBezTo>
                      <a:pt x="69" y="11"/>
                      <a:pt x="71" y="13"/>
                      <a:pt x="72" y="16"/>
                    </a:cubicBezTo>
                    <a:cubicBezTo>
                      <a:pt x="72" y="16"/>
                      <a:pt x="72" y="16"/>
                      <a:pt x="72" y="16"/>
                    </a:cubicBezTo>
                    <a:cubicBezTo>
                      <a:pt x="73" y="17"/>
                      <a:pt x="73" y="19"/>
                      <a:pt x="73" y="20"/>
                    </a:cubicBezTo>
                    <a:cubicBezTo>
                      <a:pt x="73" y="22"/>
                      <a:pt x="72" y="24"/>
                      <a:pt x="70" y="26"/>
                    </a:cubicBezTo>
                    <a:cubicBezTo>
                      <a:pt x="69" y="28"/>
                      <a:pt x="66" y="30"/>
                      <a:pt x="63" y="32"/>
                    </a:cubicBezTo>
                    <a:cubicBezTo>
                      <a:pt x="56" y="35"/>
                      <a:pt x="46" y="37"/>
                      <a:pt x="36" y="37"/>
                    </a:cubicBezTo>
                    <a:cubicBezTo>
                      <a:pt x="29" y="37"/>
                      <a:pt x="22" y="36"/>
                      <a:pt x="16" y="34"/>
                    </a:cubicBezTo>
                    <a:cubicBezTo>
                      <a:pt x="10" y="32"/>
                      <a:pt x="6" y="29"/>
                      <a:pt x="4" y="25"/>
                    </a:cubicBezTo>
                    <a:cubicBezTo>
                      <a:pt x="3" y="24"/>
                      <a:pt x="2" y="22"/>
                      <a:pt x="2" y="20"/>
                    </a:cubicBezTo>
                    <a:cubicBezTo>
                      <a:pt x="2" y="19"/>
                      <a:pt x="2" y="18"/>
                      <a:pt x="3" y="17"/>
                    </a:cubicBezTo>
                    <a:cubicBezTo>
                      <a:pt x="3" y="17"/>
                      <a:pt x="3" y="17"/>
                      <a:pt x="3" y="17"/>
                    </a:cubicBezTo>
                    <a:cubicBezTo>
                      <a:pt x="4" y="13"/>
                      <a:pt x="7" y="9"/>
                      <a:pt x="12" y="7"/>
                    </a:cubicBezTo>
                    <a:lnTo>
                      <a:pt x="12" y="6"/>
                    </a:lnTo>
                    <a:close/>
                    <a:moveTo>
                      <a:pt x="4" y="25"/>
                    </a:moveTo>
                    <a:cubicBezTo>
                      <a:pt x="5" y="24"/>
                      <a:pt x="5" y="24"/>
                      <a:pt x="5" y="24"/>
                    </a:cubicBezTo>
                    <a:cubicBezTo>
                      <a:pt x="4" y="23"/>
                      <a:pt x="4" y="21"/>
                      <a:pt x="4" y="20"/>
                    </a:cubicBezTo>
                    <a:cubicBezTo>
                      <a:pt x="4" y="19"/>
                      <a:pt x="4" y="18"/>
                      <a:pt x="4" y="17"/>
                    </a:cubicBezTo>
                    <a:cubicBezTo>
                      <a:pt x="5" y="14"/>
                      <a:pt x="9" y="11"/>
                      <a:pt x="13" y="9"/>
                    </a:cubicBezTo>
                    <a:cubicBezTo>
                      <a:pt x="13" y="9"/>
                      <a:pt x="13" y="9"/>
                      <a:pt x="13" y="9"/>
                    </a:cubicBezTo>
                    <a:cubicBezTo>
                      <a:pt x="18" y="7"/>
                      <a:pt x="24" y="5"/>
                      <a:pt x="32" y="5"/>
                    </a:cubicBezTo>
                    <a:cubicBezTo>
                      <a:pt x="32" y="3"/>
                      <a:pt x="32" y="3"/>
                      <a:pt x="32" y="3"/>
                    </a:cubicBezTo>
                    <a:cubicBezTo>
                      <a:pt x="31" y="4"/>
                      <a:pt x="31" y="4"/>
                      <a:pt x="31" y="4"/>
                    </a:cubicBezTo>
                    <a:cubicBezTo>
                      <a:pt x="31" y="4"/>
                      <a:pt x="31" y="4"/>
                      <a:pt x="31" y="5"/>
                    </a:cubicBezTo>
                    <a:cubicBezTo>
                      <a:pt x="32" y="5"/>
                      <a:pt x="32" y="5"/>
                      <a:pt x="33" y="5"/>
                    </a:cubicBezTo>
                    <a:cubicBezTo>
                      <a:pt x="33" y="5"/>
                      <a:pt x="33" y="5"/>
                      <a:pt x="33" y="5"/>
                    </a:cubicBezTo>
                    <a:cubicBezTo>
                      <a:pt x="33" y="4"/>
                      <a:pt x="33" y="4"/>
                      <a:pt x="33" y="4"/>
                    </a:cubicBezTo>
                    <a:cubicBezTo>
                      <a:pt x="33" y="5"/>
                      <a:pt x="33" y="5"/>
                      <a:pt x="33" y="5"/>
                    </a:cubicBezTo>
                    <a:cubicBezTo>
                      <a:pt x="34" y="5"/>
                      <a:pt x="35" y="5"/>
                      <a:pt x="37" y="5"/>
                    </a:cubicBezTo>
                    <a:cubicBezTo>
                      <a:pt x="43" y="5"/>
                      <a:pt x="49" y="6"/>
                      <a:pt x="55" y="7"/>
                    </a:cubicBezTo>
                    <a:cubicBezTo>
                      <a:pt x="58" y="8"/>
                      <a:pt x="61" y="9"/>
                      <a:pt x="64" y="11"/>
                    </a:cubicBezTo>
                    <a:cubicBezTo>
                      <a:pt x="67" y="12"/>
                      <a:pt x="69" y="14"/>
                      <a:pt x="70" y="17"/>
                    </a:cubicBezTo>
                    <a:cubicBezTo>
                      <a:pt x="71" y="18"/>
                      <a:pt x="71" y="19"/>
                      <a:pt x="71" y="20"/>
                    </a:cubicBezTo>
                    <a:cubicBezTo>
                      <a:pt x="71" y="22"/>
                      <a:pt x="70" y="24"/>
                      <a:pt x="68" y="26"/>
                    </a:cubicBezTo>
                    <a:cubicBezTo>
                      <a:pt x="67" y="27"/>
                      <a:pt x="64" y="29"/>
                      <a:pt x="62" y="30"/>
                    </a:cubicBezTo>
                    <a:cubicBezTo>
                      <a:pt x="55" y="33"/>
                      <a:pt x="46" y="35"/>
                      <a:pt x="36" y="35"/>
                    </a:cubicBezTo>
                    <a:cubicBezTo>
                      <a:pt x="29" y="35"/>
                      <a:pt x="23" y="34"/>
                      <a:pt x="17" y="32"/>
                    </a:cubicBezTo>
                    <a:cubicBezTo>
                      <a:pt x="11" y="30"/>
                      <a:pt x="7" y="28"/>
                      <a:pt x="5" y="24"/>
                    </a:cubicBezTo>
                    <a:cubicBezTo>
                      <a:pt x="5" y="24"/>
                      <a:pt x="5" y="24"/>
                      <a:pt x="5" y="24"/>
                    </a:cubicBezTo>
                    <a:cubicBezTo>
                      <a:pt x="4" y="25"/>
                      <a:pt x="4" y="25"/>
                      <a:pt x="4" y="25"/>
                    </a:cubicBezTo>
                    <a:cubicBezTo>
                      <a:pt x="3" y="26"/>
                      <a:pt x="3" y="26"/>
                      <a:pt x="3" y="26"/>
                    </a:cubicBezTo>
                    <a:cubicBezTo>
                      <a:pt x="6" y="30"/>
                      <a:pt x="10" y="32"/>
                      <a:pt x="16" y="34"/>
                    </a:cubicBezTo>
                    <a:cubicBezTo>
                      <a:pt x="22" y="36"/>
                      <a:pt x="29" y="37"/>
                      <a:pt x="36" y="37"/>
                    </a:cubicBezTo>
                    <a:cubicBezTo>
                      <a:pt x="46" y="37"/>
                      <a:pt x="56" y="35"/>
                      <a:pt x="63" y="32"/>
                    </a:cubicBezTo>
                    <a:cubicBezTo>
                      <a:pt x="66" y="31"/>
                      <a:pt x="68" y="29"/>
                      <a:pt x="70" y="27"/>
                    </a:cubicBezTo>
                    <a:cubicBezTo>
                      <a:pt x="72" y="25"/>
                      <a:pt x="73" y="23"/>
                      <a:pt x="73" y="20"/>
                    </a:cubicBezTo>
                    <a:cubicBezTo>
                      <a:pt x="73" y="19"/>
                      <a:pt x="73" y="17"/>
                      <a:pt x="72" y="16"/>
                    </a:cubicBezTo>
                    <a:cubicBezTo>
                      <a:pt x="71" y="13"/>
                      <a:pt x="69" y="10"/>
                      <a:pt x="65" y="8"/>
                    </a:cubicBezTo>
                    <a:cubicBezTo>
                      <a:pt x="62" y="7"/>
                      <a:pt x="59" y="5"/>
                      <a:pt x="55" y="5"/>
                    </a:cubicBezTo>
                    <a:cubicBezTo>
                      <a:pt x="49" y="3"/>
                      <a:pt x="43" y="3"/>
                      <a:pt x="37" y="3"/>
                    </a:cubicBezTo>
                    <a:cubicBezTo>
                      <a:pt x="35" y="3"/>
                      <a:pt x="34" y="3"/>
                      <a:pt x="33" y="3"/>
                    </a:cubicBezTo>
                    <a:cubicBezTo>
                      <a:pt x="33" y="3"/>
                      <a:pt x="33" y="3"/>
                      <a:pt x="33" y="3"/>
                    </a:cubicBezTo>
                    <a:cubicBezTo>
                      <a:pt x="33" y="3"/>
                      <a:pt x="33" y="3"/>
                      <a:pt x="33" y="3"/>
                    </a:cubicBezTo>
                    <a:cubicBezTo>
                      <a:pt x="33" y="3"/>
                      <a:pt x="33" y="3"/>
                      <a:pt x="33" y="3"/>
                    </a:cubicBezTo>
                    <a:cubicBezTo>
                      <a:pt x="33" y="3"/>
                      <a:pt x="33" y="3"/>
                      <a:pt x="33" y="3"/>
                    </a:cubicBezTo>
                    <a:cubicBezTo>
                      <a:pt x="33" y="3"/>
                      <a:pt x="33" y="3"/>
                      <a:pt x="33" y="3"/>
                    </a:cubicBezTo>
                    <a:cubicBezTo>
                      <a:pt x="33" y="3"/>
                      <a:pt x="33" y="3"/>
                      <a:pt x="33" y="3"/>
                    </a:cubicBezTo>
                    <a:cubicBezTo>
                      <a:pt x="33" y="3"/>
                      <a:pt x="33" y="3"/>
                      <a:pt x="33" y="3"/>
                    </a:cubicBezTo>
                    <a:cubicBezTo>
                      <a:pt x="33" y="3"/>
                      <a:pt x="33" y="3"/>
                      <a:pt x="33" y="3"/>
                    </a:cubicBezTo>
                    <a:cubicBezTo>
                      <a:pt x="33" y="3"/>
                      <a:pt x="33" y="3"/>
                      <a:pt x="33" y="3"/>
                    </a:cubicBezTo>
                    <a:cubicBezTo>
                      <a:pt x="33" y="3"/>
                      <a:pt x="33" y="3"/>
                      <a:pt x="33" y="3"/>
                    </a:cubicBezTo>
                    <a:cubicBezTo>
                      <a:pt x="33" y="3"/>
                      <a:pt x="33" y="3"/>
                      <a:pt x="33" y="3"/>
                    </a:cubicBezTo>
                    <a:cubicBezTo>
                      <a:pt x="33" y="3"/>
                      <a:pt x="33" y="3"/>
                      <a:pt x="33" y="3"/>
                    </a:cubicBezTo>
                    <a:cubicBezTo>
                      <a:pt x="33" y="3"/>
                      <a:pt x="33" y="3"/>
                      <a:pt x="33" y="3"/>
                    </a:cubicBezTo>
                    <a:cubicBezTo>
                      <a:pt x="33" y="3"/>
                      <a:pt x="33" y="3"/>
                      <a:pt x="33" y="3"/>
                    </a:cubicBezTo>
                    <a:cubicBezTo>
                      <a:pt x="33" y="3"/>
                      <a:pt x="33" y="3"/>
                      <a:pt x="33" y="3"/>
                    </a:cubicBezTo>
                    <a:cubicBezTo>
                      <a:pt x="33" y="3"/>
                      <a:pt x="33" y="3"/>
                      <a:pt x="33" y="3"/>
                    </a:cubicBezTo>
                    <a:cubicBezTo>
                      <a:pt x="33" y="3"/>
                      <a:pt x="33" y="3"/>
                      <a:pt x="33" y="3"/>
                    </a:cubicBezTo>
                    <a:cubicBezTo>
                      <a:pt x="33" y="2"/>
                      <a:pt x="32" y="2"/>
                      <a:pt x="32" y="2"/>
                    </a:cubicBezTo>
                    <a:cubicBezTo>
                      <a:pt x="24" y="3"/>
                      <a:pt x="17" y="5"/>
                      <a:pt x="12" y="7"/>
                    </a:cubicBezTo>
                    <a:cubicBezTo>
                      <a:pt x="12" y="7"/>
                      <a:pt x="12" y="7"/>
                      <a:pt x="12" y="7"/>
                    </a:cubicBezTo>
                    <a:cubicBezTo>
                      <a:pt x="7" y="9"/>
                      <a:pt x="3" y="13"/>
                      <a:pt x="2" y="17"/>
                    </a:cubicBezTo>
                    <a:cubicBezTo>
                      <a:pt x="2" y="18"/>
                      <a:pt x="2" y="19"/>
                      <a:pt x="2" y="20"/>
                    </a:cubicBezTo>
                    <a:cubicBezTo>
                      <a:pt x="2" y="22"/>
                      <a:pt x="2" y="24"/>
                      <a:pt x="3" y="26"/>
                    </a:cubicBezTo>
                    <a:cubicBezTo>
                      <a:pt x="3" y="26"/>
                      <a:pt x="3" y="26"/>
                      <a:pt x="3" y="26"/>
                    </a:cubicBezTo>
                    <a:lnTo>
                      <a:pt x="4"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138" name="Freeform 38">
                <a:extLst>
                  <a:ext uri="{FF2B5EF4-FFF2-40B4-BE49-F238E27FC236}">
                    <a16:creationId xmlns:a16="http://schemas.microsoft.com/office/drawing/2014/main" id="{99283BFA-6E3E-465A-97FC-88D331123D9C}"/>
                  </a:ext>
                </a:extLst>
              </p:cNvPr>
              <p:cNvSpPr>
                <a:spLocks noEditPoints="1"/>
              </p:cNvSpPr>
              <p:nvPr/>
            </p:nvSpPr>
            <p:spPr bwMode="auto">
              <a:xfrm>
                <a:off x="7337425" y="4983163"/>
                <a:ext cx="369888" cy="244475"/>
              </a:xfrm>
              <a:custGeom>
                <a:avLst/>
                <a:gdLst>
                  <a:gd name="T0" fmla="*/ 2 w 38"/>
                  <a:gd name="T1" fmla="*/ 9 h 25"/>
                  <a:gd name="T2" fmla="*/ 1 w 38"/>
                  <a:gd name="T3" fmla="*/ 17 h 25"/>
                  <a:gd name="T4" fmla="*/ 8 w 38"/>
                  <a:gd name="T5" fmla="*/ 22 h 25"/>
                  <a:gd name="T6" fmla="*/ 29 w 38"/>
                  <a:gd name="T7" fmla="*/ 21 h 25"/>
                  <a:gd name="T8" fmla="*/ 38 w 38"/>
                  <a:gd name="T9" fmla="*/ 11 h 25"/>
                  <a:gd name="T10" fmla="*/ 37 w 38"/>
                  <a:gd name="T11" fmla="*/ 9 h 25"/>
                  <a:gd name="T12" fmla="*/ 27 w 38"/>
                  <a:gd name="T13" fmla="*/ 2 h 25"/>
                  <a:gd name="T14" fmla="*/ 26 w 38"/>
                  <a:gd name="T15" fmla="*/ 1 h 25"/>
                  <a:gd name="T16" fmla="*/ 2 w 38"/>
                  <a:gd name="T17" fmla="*/ 9 h 25"/>
                  <a:gd name="T18" fmla="*/ 8 w 38"/>
                  <a:gd name="T19" fmla="*/ 20 h 25"/>
                  <a:gd name="T20" fmla="*/ 3 w 38"/>
                  <a:gd name="T21" fmla="*/ 16 h 25"/>
                  <a:gd name="T22" fmla="*/ 3 w 38"/>
                  <a:gd name="T23" fmla="*/ 14 h 25"/>
                  <a:gd name="T24" fmla="*/ 4 w 38"/>
                  <a:gd name="T25" fmla="*/ 10 h 25"/>
                  <a:gd name="T26" fmla="*/ 20 w 38"/>
                  <a:gd name="T27" fmla="*/ 3 h 25"/>
                  <a:gd name="T28" fmla="*/ 21 w 38"/>
                  <a:gd name="T29" fmla="*/ 4 h 25"/>
                  <a:gd name="T30" fmla="*/ 35 w 38"/>
                  <a:gd name="T31" fmla="*/ 10 h 25"/>
                  <a:gd name="T32" fmla="*/ 29 w 38"/>
                  <a:gd name="T33" fmla="*/ 19 h 25"/>
                  <a:gd name="T34" fmla="*/ 8 w 38"/>
                  <a:gd name="T35" fmla="*/ 2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 h="25">
                    <a:moveTo>
                      <a:pt x="2" y="9"/>
                    </a:moveTo>
                    <a:cubicBezTo>
                      <a:pt x="0" y="11"/>
                      <a:pt x="0" y="14"/>
                      <a:pt x="1" y="17"/>
                    </a:cubicBezTo>
                    <a:cubicBezTo>
                      <a:pt x="2" y="19"/>
                      <a:pt x="5" y="21"/>
                      <a:pt x="8" y="22"/>
                    </a:cubicBezTo>
                    <a:cubicBezTo>
                      <a:pt x="15" y="25"/>
                      <a:pt x="25" y="23"/>
                      <a:pt x="29" y="21"/>
                    </a:cubicBezTo>
                    <a:cubicBezTo>
                      <a:pt x="36" y="18"/>
                      <a:pt x="38" y="14"/>
                      <a:pt x="38" y="11"/>
                    </a:cubicBezTo>
                    <a:cubicBezTo>
                      <a:pt x="38" y="10"/>
                      <a:pt x="38" y="10"/>
                      <a:pt x="37" y="9"/>
                    </a:cubicBezTo>
                    <a:cubicBezTo>
                      <a:pt x="36" y="6"/>
                      <a:pt x="33" y="2"/>
                      <a:pt x="27" y="2"/>
                    </a:cubicBezTo>
                    <a:cubicBezTo>
                      <a:pt x="27" y="1"/>
                      <a:pt x="27" y="1"/>
                      <a:pt x="26" y="1"/>
                    </a:cubicBezTo>
                    <a:cubicBezTo>
                      <a:pt x="21" y="0"/>
                      <a:pt x="7" y="3"/>
                      <a:pt x="2" y="9"/>
                    </a:cubicBezTo>
                    <a:close/>
                    <a:moveTo>
                      <a:pt x="8" y="20"/>
                    </a:moveTo>
                    <a:cubicBezTo>
                      <a:pt x="6" y="19"/>
                      <a:pt x="4" y="18"/>
                      <a:pt x="3" y="16"/>
                    </a:cubicBezTo>
                    <a:cubicBezTo>
                      <a:pt x="3" y="15"/>
                      <a:pt x="3" y="14"/>
                      <a:pt x="3" y="14"/>
                    </a:cubicBezTo>
                    <a:cubicBezTo>
                      <a:pt x="3" y="12"/>
                      <a:pt x="3" y="11"/>
                      <a:pt x="4" y="10"/>
                    </a:cubicBezTo>
                    <a:cubicBezTo>
                      <a:pt x="7" y="6"/>
                      <a:pt x="15" y="4"/>
                      <a:pt x="20" y="3"/>
                    </a:cubicBezTo>
                    <a:cubicBezTo>
                      <a:pt x="21" y="4"/>
                      <a:pt x="21" y="4"/>
                      <a:pt x="21" y="4"/>
                    </a:cubicBezTo>
                    <a:cubicBezTo>
                      <a:pt x="29" y="3"/>
                      <a:pt x="34" y="6"/>
                      <a:pt x="35" y="10"/>
                    </a:cubicBezTo>
                    <a:cubicBezTo>
                      <a:pt x="36" y="13"/>
                      <a:pt x="34" y="17"/>
                      <a:pt x="29" y="19"/>
                    </a:cubicBezTo>
                    <a:cubicBezTo>
                      <a:pt x="25" y="21"/>
                      <a:pt x="15" y="23"/>
                      <a:pt x="8"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139" name="Freeform 39">
                <a:extLst>
                  <a:ext uri="{FF2B5EF4-FFF2-40B4-BE49-F238E27FC236}">
                    <a16:creationId xmlns:a16="http://schemas.microsoft.com/office/drawing/2014/main" id="{457AD2FD-99A8-4E7A-8828-8EF418CC21DF}"/>
                  </a:ext>
                </a:extLst>
              </p:cNvPr>
              <p:cNvSpPr>
                <a:spLocks noEditPoints="1"/>
              </p:cNvSpPr>
              <p:nvPr/>
            </p:nvSpPr>
            <p:spPr bwMode="auto">
              <a:xfrm>
                <a:off x="7326313" y="4983163"/>
                <a:ext cx="392113" cy="244475"/>
              </a:xfrm>
              <a:custGeom>
                <a:avLst/>
                <a:gdLst>
                  <a:gd name="T0" fmla="*/ 2 w 40"/>
                  <a:gd name="T1" fmla="*/ 8 h 25"/>
                  <a:gd name="T2" fmla="*/ 1 w 40"/>
                  <a:gd name="T3" fmla="*/ 17 h 25"/>
                  <a:gd name="T4" fmla="*/ 8 w 40"/>
                  <a:gd name="T5" fmla="*/ 24 h 25"/>
                  <a:gd name="T6" fmla="*/ 25 w 40"/>
                  <a:gd name="T7" fmla="*/ 24 h 25"/>
                  <a:gd name="T8" fmla="*/ 38 w 40"/>
                  <a:gd name="T9" fmla="*/ 17 h 25"/>
                  <a:gd name="T10" fmla="*/ 39 w 40"/>
                  <a:gd name="T11" fmla="*/ 9 h 25"/>
                  <a:gd name="T12" fmla="*/ 28 w 40"/>
                  <a:gd name="T13" fmla="*/ 1 h 25"/>
                  <a:gd name="T14" fmla="*/ 29 w 40"/>
                  <a:gd name="T15" fmla="*/ 1 h 25"/>
                  <a:gd name="T16" fmla="*/ 27 w 40"/>
                  <a:gd name="T17" fmla="*/ 0 h 25"/>
                  <a:gd name="T18" fmla="*/ 25 w 40"/>
                  <a:gd name="T19" fmla="*/ 0 h 25"/>
                  <a:gd name="T20" fmla="*/ 2 w 40"/>
                  <a:gd name="T21" fmla="*/ 8 h 25"/>
                  <a:gd name="T22" fmla="*/ 4 w 40"/>
                  <a:gd name="T23" fmla="*/ 10 h 25"/>
                  <a:gd name="T24" fmla="*/ 25 w 40"/>
                  <a:gd name="T25" fmla="*/ 2 h 25"/>
                  <a:gd name="T26" fmla="*/ 27 w 40"/>
                  <a:gd name="T27" fmla="*/ 2 h 25"/>
                  <a:gd name="T28" fmla="*/ 27 w 40"/>
                  <a:gd name="T29" fmla="*/ 2 h 25"/>
                  <a:gd name="T30" fmla="*/ 27 w 40"/>
                  <a:gd name="T31" fmla="*/ 2 h 25"/>
                  <a:gd name="T32" fmla="*/ 27 w 40"/>
                  <a:gd name="T33" fmla="*/ 2 h 25"/>
                  <a:gd name="T34" fmla="*/ 27 w 40"/>
                  <a:gd name="T35" fmla="*/ 2 h 25"/>
                  <a:gd name="T36" fmla="*/ 27 w 40"/>
                  <a:gd name="T37" fmla="*/ 2 h 25"/>
                  <a:gd name="T38" fmla="*/ 27 w 40"/>
                  <a:gd name="T39" fmla="*/ 2 h 25"/>
                  <a:gd name="T40" fmla="*/ 37 w 40"/>
                  <a:gd name="T41" fmla="*/ 9 h 25"/>
                  <a:gd name="T42" fmla="*/ 37 w 40"/>
                  <a:gd name="T43" fmla="*/ 11 h 25"/>
                  <a:gd name="T44" fmla="*/ 30 w 40"/>
                  <a:gd name="T45" fmla="*/ 20 h 25"/>
                  <a:gd name="T46" fmla="*/ 18 w 40"/>
                  <a:gd name="T47" fmla="*/ 23 h 25"/>
                  <a:gd name="T48" fmla="*/ 3 w 40"/>
                  <a:gd name="T49" fmla="*/ 16 h 25"/>
                  <a:gd name="T50" fmla="*/ 3 w 40"/>
                  <a:gd name="T51" fmla="*/ 14 h 25"/>
                  <a:gd name="T52" fmla="*/ 3 w 40"/>
                  <a:gd name="T53" fmla="*/ 9 h 25"/>
                  <a:gd name="T54" fmla="*/ 10 w 40"/>
                  <a:gd name="T55" fmla="*/ 19 h 25"/>
                  <a:gd name="T56" fmla="*/ 5 w 40"/>
                  <a:gd name="T57" fmla="*/ 15 h 25"/>
                  <a:gd name="T58" fmla="*/ 6 w 40"/>
                  <a:gd name="T59" fmla="*/ 11 h 25"/>
                  <a:gd name="T60" fmla="*/ 22 w 40"/>
                  <a:gd name="T61" fmla="*/ 4 h 25"/>
                  <a:gd name="T62" fmla="*/ 20 w 40"/>
                  <a:gd name="T63" fmla="*/ 4 h 25"/>
                  <a:gd name="T64" fmla="*/ 22 w 40"/>
                  <a:gd name="T65" fmla="*/ 5 h 25"/>
                  <a:gd name="T66" fmla="*/ 23 w 40"/>
                  <a:gd name="T67" fmla="*/ 5 h 25"/>
                  <a:gd name="T68" fmla="*/ 32 w 40"/>
                  <a:gd name="T69" fmla="*/ 6 h 25"/>
                  <a:gd name="T70" fmla="*/ 35 w 40"/>
                  <a:gd name="T71" fmla="*/ 10 h 25"/>
                  <a:gd name="T72" fmla="*/ 34 w 40"/>
                  <a:gd name="T73" fmla="*/ 15 h 25"/>
                  <a:gd name="T74" fmla="*/ 24 w 40"/>
                  <a:gd name="T75" fmla="*/ 20 h 25"/>
                  <a:gd name="T76" fmla="*/ 10 w 40"/>
                  <a:gd name="T77" fmla="*/ 19 h 25"/>
                  <a:gd name="T78" fmla="*/ 9 w 40"/>
                  <a:gd name="T79" fmla="*/ 22 h 25"/>
                  <a:gd name="T80" fmla="*/ 25 w 40"/>
                  <a:gd name="T81" fmla="*/ 22 h 25"/>
                  <a:gd name="T82" fmla="*/ 36 w 40"/>
                  <a:gd name="T83" fmla="*/ 16 h 25"/>
                  <a:gd name="T84" fmla="*/ 38 w 40"/>
                  <a:gd name="T85" fmla="*/ 9 h 25"/>
                  <a:gd name="T86" fmla="*/ 33 w 40"/>
                  <a:gd name="T87" fmla="*/ 4 h 25"/>
                  <a:gd name="T88" fmla="*/ 22 w 40"/>
                  <a:gd name="T89" fmla="*/ 3 h 25"/>
                  <a:gd name="T90" fmla="*/ 22 w 40"/>
                  <a:gd name="T91" fmla="*/ 3 h 25"/>
                  <a:gd name="T92" fmla="*/ 22 w 40"/>
                  <a:gd name="T93" fmla="*/ 3 h 25"/>
                  <a:gd name="T94" fmla="*/ 22 w 40"/>
                  <a:gd name="T95" fmla="*/ 3 h 25"/>
                  <a:gd name="T96" fmla="*/ 22 w 40"/>
                  <a:gd name="T97" fmla="*/ 3 h 25"/>
                  <a:gd name="T98" fmla="*/ 22 w 40"/>
                  <a:gd name="T99" fmla="*/ 3 h 25"/>
                  <a:gd name="T100" fmla="*/ 23 w 40"/>
                  <a:gd name="T101" fmla="*/ 3 h 25"/>
                  <a:gd name="T102" fmla="*/ 23 w 40"/>
                  <a:gd name="T103" fmla="*/ 3 h 25"/>
                  <a:gd name="T104" fmla="*/ 22 w 40"/>
                  <a:gd name="T105" fmla="*/ 3 h 25"/>
                  <a:gd name="T106" fmla="*/ 21 w 40"/>
                  <a:gd name="T107" fmla="*/ 2 h 25"/>
                  <a:gd name="T108" fmla="*/ 4 w 40"/>
                  <a:gd name="T109" fmla="*/ 9 h 25"/>
                  <a:gd name="T110" fmla="*/ 3 w 40"/>
                  <a:gd name="T111" fmla="*/ 16 h 25"/>
                  <a:gd name="T112" fmla="*/ 9 w 40"/>
                  <a:gd name="T113"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 h="25">
                    <a:moveTo>
                      <a:pt x="3" y="9"/>
                    </a:moveTo>
                    <a:cubicBezTo>
                      <a:pt x="2" y="8"/>
                      <a:pt x="2" y="8"/>
                      <a:pt x="2" y="8"/>
                    </a:cubicBezTo>
                    <a:cubicBezTo>
                      <a:pt x="1" y="10"/>
                      <a:pt x="0" y="12"/>
                      <a:pt x="0" y="14"/>
                    </a:cubicBezTo>
                    <a:cubicBezTo>
                      <a:pt x="0" y="15"/>
                      <a:pt x="1" y="16"/>
                      <a:pt x="1" y="17"/>
                    </a:cubicBezTo>
                    <a:cubicBezTo>
                      <a:pt x="1" y="17"/>
                      <a:pt x="1" y="17"/>
                      <a:pt x="1" y="17"/>
                    </a:cubicBezTo>
                    <a:cubicBezTo>
                      <a:pt x="2" y="20"/>
                      <a:pt x="5" y="22"/>
                      <a:pt x="8" y="24"/>
                    </a:cubicBezTo>
                    <a:cubicBezTo>
                      <a:pt x="11" y="25"/>
                      <a:pt x="14" y="25"/>
                      <a:pt x="18" y="25"/>
                    </a:cubicBezTo>
                    <a:cubicBezTo>
                      <a:pt x="20" y="25"/>
                      <a:pt x="23" y="25"/>
                      <a:pt x="25" y="24"/>
                    </a:cubicBezTo>
                    <a:cubicBezTo>
                      <a:pt x="27" y="24"/>
                      <a:pt x="29" y="23"/>
                      <a:pt x="31" y="22"/>
                    </a:cubicBezTo>
                    <a:cubicBezTo>
                      <a:pt x="34" y="21"/>
                      <a:pt x="36" y="19"/>
                      <a:pt x="38" y="17"/>
                    </a:cubicBezTo>
                    <a:cubicBezTo>
                      <a:pt x="39" y="15"/>
                      <a:pt x="40" y="13"/>
                      <a:pt x="40" y="11"/>
                    </a:cubicBezTo>
                    <a:cubicBezTo>
                      <a:pt x="40" y="10"/>
                      <a:pt x="40" y="9"/>
                      <a:pt x="39" y="9"/>
                    </a:cubicBezTo>
                    <a:cubicBezTo>
                      <a:pt x="39" y="9"/>
                      <a:pt x="39" y="9"/>
                      <a:pt x="39" y="9"/>
                    </a:cubicBezTo>
                    <a:cubicBezTo>
                      <a:pt x="38" y="5"/>
                      <a:pt x="34" y="1"/>
                      <a:pt x="28" y="1"/>
                    </a:cubicBezTo>
                    <a:cubicBezTo>
                      <a:pt x="28" y="2"/>
                      <a:pt x="28" y="2"/>
                      <a:pt x="28" y="2"/>
                    </a:cubicBezTo>
                    <a:cubicBezTo>
                      <a:pt x="29" y="1"/>
                      <a:pt x="29" y="1"/>
                      <a:pt x="29" y="1"/>
                    </a:cubicBezTo>
                    <a:cubicBezTo>
                      <a:pt x="29" y="1"/>
                      <a:pt x="29" y="1"/>
                      <a:pt x="29" y="0"/>
                    </a:cubicBezTo>
                    <a:cubicBezTo>
                      <a:pt x="28" y="0"/>
                      <a:pt x="28" y="0"/>
                      <a:pt x="27" y="0"/>
                    </a:cubicBezTo>
                    <a:cubicBezTo>
                      <a:pt x="27" y="0"/>
                      <a:pt x="27" y="0"/>
                      <a:pt x="27" y="0"/>
                    </a:cubicBezTo>
                    <a:cubicBezTo>
                      <a:pt x="27" y="0"/>
                      <a:pt x="26" y="0"/>
                      <a:pt x="25" y="0"/>
                    </a:cubicBezTo>
                    <a:cubicBezTo>
                      <a:pt x="21" y="0"/>
                      <a:pt x="17" y="0"/>
                      <a:pt x="13" y="2"/>
                    </a:cubicBezTo>
                    <a:cubicBezTo>
                      <a:pt x="9" y="3"/>
                      <a:pt x="5" y="5"/>
                      <a:pt x="2" y="8"/>
                    </a:cubicBezTo>
                    <a:cubicBezTo>
                      <a:pt x="3" y="9"/>
                      <a:pt x="3" y="9"/>
                      <a:pt x="3" y="9"/>
                    </a:cubicBezTo>
                    <a:cubicBezTo>
                      <a:pt x="4" y="10"/>
                      <a:pt x="4" y="10"/>
                      <a:pt x="4" y="10"/>
                    </a:cubicBezTo>
                    <a:cubicBezTo>
                      <a:pt x="6" y="7"/>
                      <a:pt x="10" y="5"/>
                      <a:pt x="14" y="4"/>
                    </a:cubicBezTo>
                    <a:cubicBezTo>
                      <a:pt x="17" y="3"/>
                      <a:pt x="22" y="2"/>
                      <a:pt x="25" y="2"/>
                    </a:cubicBezTo>
                    <a:cubicBezTo>
                      <a:pt x="26" y="2"/>
                      <a:pt x="26" y="2"/>
                      <a:pt x="27" y="2"/>
                    </a:cubicBezTo>
                    <a:cubicBezTo>
                      <a:pt x="27" y="2"/>
                      <a:pt x="27" y="2"/>
                      <a:pt x="27" y="2"/>
                    </a:cubicBezTo>
                    <a:cubicBezTo>
                      <a:pt x="27" y="2"/>
                      <a:pt x="27" y="2"/>
                      <a:pt x="27" y="2"/>
                    </a:cubicBezTo>
                    <a:cubicBezTo>
                      <a:pt x="27" y="2"/>
                      <a:pt x="27" y="2"/>
                      <a:pt x="27" y="2"/>
                    </a:cubicBezTo>
                    <a:cubicBezTo>
                      <a:pt x="27" y="2"/>
                      <a:pt x="27" y="2"/>
                      <a:pt x="27" y="2"/>
                    </a:cubicBezTo>
                    <a:cubicBezTo>
                      <a:pt x="27" y="2"/>
                      <a:pt x="27" y="2"/>
                      <a:pt x="27" y="2"/>
                    </a:cubicBezTo>
                    <a:cubicBezTo>
                      <a:pt x="27" y="2"/>
                      <a:pt x="27" y="2"/>
                      <a:pt x="27" y="2"/>
                    </a:cubicBezTo>
                    <a:cubicBezTo>
                      <a:pt x="27" y="2"/>
                      <a:pt x="27" y="2"/>
                      <a:pt x="27" y="2"/>
                    </a:cubicBezTo>
                    <a:cubicBezTo>
                      <a:pt x="27" y="2"/>
                      <a:pt x="27" y="2"/>
                      <a:pt x="27" y="2"/>
                    </a:cubicBezTo>
                    <a:cubicBezTo>
                      <a:pt x="27" y="2"/>
                      <a:pt x="27" y="2"/>
                      <a:pt x="27" y="2"/>
                    </a:cubicBezTo>
                    <a:cubicBezTo>
                      <a:pt x="27" y="2"/>
                      <a:pt x="27" y="2"/>
                      <a:pt x="27" y="2"/>
                    </a:cubicBezTo>
                    <a:cubicBezTo>
                      <a:pt x="27" y="2"/>
                      <a:pt x="27" y="2"/>
                      <a:pt x="27" y="2"/>
                    </a:cubicBezTo>
                    <a:cubicBezTo>
                      <a:pt x="27" y="2"/>
                      <a:pt x="27" y="2"/>
                      <a:pt x="27" y="2"/>
                    </a:cubicBezTo>
                    <a:cubicBezTo>
                      <a:pt x="27" y="2"/>
                      <a:pt x="27" y="2"/>
                      <a:pt x="27" y="2"/>
                    </a:cubicBezTo>
                    <a:cubicBezTo>
                      <a:pt x="27" y="3"/>
                      <a:pt x="27" y="3"/>
                      <a:pt x="28" y="3"/>
                    </a:cubicBezTo>
                    <a:cubicBezTo>
                      <a:pt x="33" y="4"/>
                      <a:pt x="36" y="7"/>
                      <a:pt x="37" y="9"/>
                    </a:cubicBezTo>
                    <a:cubicBezTo>
                      <a:pt x="37" y="9"/>
                      <a:pt x="37" y="9"/>
                      <a:pt x="37" y="9"/>
                    </a:cubicBezTo>
                    <a:cubicBezTo>
                      <a:pt x="37" y="10"/>
                      <a:pt x="37" y="11"/>
                      <a:pt x="37" y="11"/>
                    </a:cubicBezTo>
                    <a:cubicBezTo>
                      <a:pt x="37" y="13"/>
                      <a:pt x="37" y="14"/>
                      <a:pt x="36" y="16"/>
                    </a:cubicBezTo>
                    <a:cubicBezTo>
                      <a:pt x="35" y="17"/>
                      <a:pt x="33" y="19"/>
                      <a:pt x="30" y="20"/>
                    </a:cubicBezTo>
                    <a:cubicBezTo>
                      <a:pt x="29" y="21"/>
                      <a:pt x="27" y="21"/>
                      <a:pt x="25" y="22"/>
                    </a:cubicBezTo>
                    <a:cubicBezTo>
                      <a:pt x="22" y="22"/>
                      <a:pt x="20" y="23"/>
                      <a:pt x="18" y="23"/>
                    </a:cubicBezTo>
                    <a:cubicBezTo>
                      <a:pt x="15" y="23"/>
                      <a:pt x="12" y="22"/>
                      <a:pt x="9" y="21"/>
                    </a:cubicBezTo>
                    <a:cubicBezTo>
                      <a:pt x="6" y="20"/>
                      <a:pt x="4" y="18"/>
                      <a:pt x="3" y="16"/>
                    </a:cubicBezTo>
                    <a:cubicBezTo>
                      <a:pt x="3" y="16"/>
                      <a:pt x="3" y="16"/>
                      <a:pt x="3" y="16"/>
                    </a:cubicBezTo>
                    <a:cubicBezTo>
                      <a:pt x="3" y="15"/>
                      <a:pt x="3" y="14"/>
                      <a:pt x="3" y="14"/>
                    </a:cubicBezTo>
                    <a:cubicBezTo>
                      <a:pt x="3" y="12"/>
                      <a:pt x="3" y="11"/>
                      <a:pt x="4" y="10"/>
                    </a:cubicBezTo>
                    <a:lnTo>
                      <a:pt x="3" y="9"/>
                    </a:lnTo>
                    <a:close/>
                    <a:moveTo>
                      <a:pt x="9" y="20"/>
                    </a:moveTo>
                    <a:cubicBezTo>
                      <a:pt x="10" y="19"/>
                      <a:pt x="10" y="19"/>
                      <a:pt x="10" y="19"/>
                    </a:cubicBezTo>
                    <a:cubicBezTo>
                      <a:pt x="7" y="18"/>
                      <a:pt x="6" y="17"/>
                      <a:pt x="5" y="15"/>
                    </a:cubicBezTo>
                    <a:cubicBezTo>
                      <a:pt x="5" y="15"/>
                      <a:pt x="5" y="15"/>
                      <a:pt x="5" y="15"/>
                    </a:cubicBezTo>
                    <a:cubicBezTo>
                      <a:pt x="5" y="15"/>
                      <a:pt x="5" y="14"/>
                      <a:pt x="5" y="14"/>
                    </a:cubicBezTo>
                    <a:cubicBezTo>
                      <a:pt x="5" y="13"/>
                      <a:pt x="5" y="12"/>
                      <a:pt x="6" y="11"/>
                    </a:cubicBezTo>
                    <a:cubicBezTo>
                      <a:pt x="7" y="9"/>
                      <a:pt x="10" y="8"/>
                      <a:pt x="13" y="7"/>
                    </a:cubicBezTo>
                    <a:cubicBezTo>
                      <a:pt x="16" y="5"/>
                      <a:pt x="19" y="5"/>
                      <a:pt x="22" y="4"/>
                    </a:cubicBezTo>
                    <a:cubicBezTo>
                      <a:pt x="21" y="3"/>
                      <a:pt x="21" y="3"/>
                      <a:pt x="21" y="3"/>
                    </a:cubicBezTo>
                    <a:cubicBezTo>
                      <a:pt x="20" y="4"/>
                      <a:pt x="20" y="4"/>
                      <a:pt x="20" y="4"/>
                    </a:cubicBezTo>
                    <a:cubicBezTo>
                      <a:pt x="20" y="4"/>
                      <a:pt x="21" y="4"/>
                      <a:pt x="21" y="5"/>
                    </a:cubicBezTo>
                    <a:cubicBezTo>
                      <a:pt x="21" y="5"/>
                      <a:pt x="22" y="5"/>
                      <a:pt x="22" y="5"/>
                    </a:cubicBezTo>
                    <a:cubicBezTo>
                      <a:pt x="23" y="5"/>
                      <a:pt x="23" y="5"/>
                      <a:pt x="23" y="5"/>
                    </a:cubicBezTo>
                    <a:cubicBezTo>
                      <a:pt x="23" y="5"/>
                      <a:pt x="23" y="5"/>
                      <a:pt x="23" y="5"/>
                    </a:cubicBezTo>
                    <a:cubicBezTo>
                      <a:pt x="24" y="5"/>
                      <a:pt x="24" y="5"/>
                      <a:pt x="25" y="5"/>
                    </a:cubicBezTo>
                    <a:cubicBezTo>
                      <a:pt x="28" y="5"/>
                      <a:pt x="30" y="6"/>
                      <a:pt x="32" y="6"/>
                    </a:cubicBezTo>
                    <a:cubicBezTo>
                      <a:pt x="34" y="7"/>
                      <a:pt x="35" y="9"/>
                      <a:pt x="35" y="10"/>
                    </a:cubicBezTo>
                    <a:cubicBezTo>
                      <a:pt x="35" y="10"/>
                      <a:pt x="35" y="10"/>
                      <a:pt x="35" y="10"/>
                    </a:cubicBezTo>
                    <a:cubicBezTo>
                      <a:pt x="35" y="10"/>
                      <a:pt x="35" y="11"/>
                      <a:pt x="35" y="11"/>
                    </a:cubicBezTo>
                    <a:cubicBezTo>
                      <a:pt x="35" y="12"/>
                      <a:pt x="35" y="14"/>
                      <a:pt x="34" y="15"/>
                    </a:cubicBezTo>
                    <a:cubicBezTo>
                      <a:pt x="33" y="16"/>
                      <a:pt x="31" y="17"/>
                      <a:pt x="29" y="18"/>
                    </a:cubicBezTo>
                    <a:cubicBezTo>
                      <a:pt x="28" y="19"/>
                      <a:pt x="26" y="19"/>
                      <a:pt x="24" y="20"/>
                    </a:cubicBezTo>
                    <a:cubicBezTo>
                      <a:pt x="22" y="20"/>
                      <a:pt x="20" y="20"/>
                      <a:pt x="18" y="20"/>
                    </a:cubicBezTo>
                    <a:cubicBezTo>
                      <a:pt x="15" y="20"/>
                      <a:pt x="12" y="20"/>
                      <a:pt x="10" y="19"/>
                    </a:cubicBezTo>
                    <a:cubicBezTo>
                      <a:pt x="9" y="20"/>
                      <a:pt x="9" y="20"/>
                      <a:pt x="9" y="20"/>
                    </a:cubicBezTo>
                    <a:cubicBezTo>
                      <a:pt x="9" y="22"/>
                      <a:pt x="9" y="22"/>
                      <a:pt x="9" y="22"/>
                    </a:cubicBezTo>
                    <a:cubicBezTo>
                      <a:pt x="12" y="23"/>
                      <a:pt x="15" y="23"/>
                      <a:pt x="18" y="23"/>
                    </a:cubicBezTo>
                    <a:cubicBezTo>
                      <a:pt x="20" y="23"/>
                      <a:pt x="22" y="23"/>
                      <a:pt x="25" y="22"/>
                    </a:cubicBezTo>
                    <a:cubicBezTo>
                      <a:pt x="27" y="22"/>
                      <a:pt x="29" y="21"/>
                      <a:pt x="30" y="21"/>
                    </a:cubicBezTo>
                    <a:cubicBezTo>
                      <a:pt x="33" y="19"/>
                      <a:pt x="34" y="18"/>
                      <a:pt x="36" y="16"/>
                    </a:cubicBezTo>
                    <a:cubicBezTo>
                      <a:pt x="37" y="15"/>
                      <a:pt x="38" y="13"/>
                      <a:pt x="38" y="11"/>
                    </a:cubicBezTo>
                    <a:cubicBezTo>
                      <a:pt x="38" y="11"/>
                      <a:pt x="38" y="10"/>
                      <a:pt x="38" y="9"/>
                    </a:cubicBezTo>
                    <a:cubicBezTo>
                      <a:pt x="38" y="9"/>
                      <a:pt x="38" y="9"/>
                      <a:pt x="38" y="9"/>
                    </a:cubicBezTo>
                    <a:cubicBezTo>
                      <a:pt x="37" y="7"/>
                      <a:pt x="35" y="6"/>
                      <a:pt x="33" y="4"/>
                    </a:cubicBezTo>
                    <a:cubicBezTo>
                      <a:pt x="31" y="3"/>
                      <a:pt x="28" y="2"/>
                      <a:pt x="25" y="2"/>
                    </a:cubicBezTo>
                    <a:cubicBezTo>
                      <a:pt x="24" y="2"/>
                      <a:pt x="23" y="2"/>
                      <a:pt x="22" y="3"/>
                    </a:cubicBezTo>
                    <a:cubicBezTo>
                      <a:pt x="22" y="4"/>
                      <a:pt x="22" y="4"/>
                      <a:pt x="22" y="4"/>
                    </a:cubicBezTo>
                    <a:cubicBezTo>
                      <a:pt x="22" y="3"/>
                      <a:pt x="22" y="3"/>
                      <a:pt x="22" y="3"/>
                    </a:cubicBezTo>
                    <a:cubicBezTo>
                      <a:pt x="22" y="3"/>
                      <a:pt x="22" y="3"/>
                      <a:pt x="22" y="3"/>
                    </a:cubicBezTo>
                    <a:cubicBezTo>
                      <a:pt x="22" y="3"/>
                      <a:pt x="22" y="3"/>
                      <a:pt x="22" y="3"/>
                    </a:cubicBezTo>
                    <a:cubicBezTo>
                      <a:pt x="22" y="3"/>
                      <a:pt x="22" y="3"/>
                      <a:pt x="22" y="3"/>
                    </a:cubicBezTo>
                    <a:cubicBezTo>
                      <a:pt x="22" y="3"/>
                      <a:pt x="22" y="3"/>
                      <a:pt x="22" y="3"/>
                    </a:cubicBezTo>
                    <a:cubicBezTo>
                      <a:pt x="22" y="3"/>
                      <a:pt x="22" y="3"/>
                      <a:pt x="22" y="3"/>
                    </a:cubicBezTo>
                    <a:cubicBezTo>
                      <a:pt x="22" y="3"/>
                      <a:pt x="22" y="3"/>
                      <a:pt x="22" y="3"/>
                    </a:cubicBezTo>
                    <a:cubicBezTo>
                      <a:pt x="23" y="3"/>
                      <a:pt x="23" y="3"/>
                      <a:pt x="23" y="3"/>
                    </a:cubicBezTo>
                    <a:cubicBezTo>
                      <a:pt x="22" y="3"/>
                      <a:pt x="22" y="3"/>
                      <a:pt x="22" y="3"/>
                    </a:cubicBezTo>
                    <a:cubicBezTo>
                      <a:pt x="22" y="3"/>
                      <a:pt x="22" y="3"/>
                      <a:pt x="22" y="3"/>
                    </a:cubicBezTo>
                    <a:cubicBezTo>
                      <a:pt x="23" y="3"/>
                      <a:pt x="23" y="3"/>
                      <a:pt x="23" y="3"/>
                    </a:cubicBezTo>
                    <a:cubicBezTo>
                      <a:pt x="22" y="3"/>
                      <a:pt x="22" y="3"/>
                      <a:pt x="22" y="3"/>
                    </a:cubicBezTo>
                    <a:cubicBezTo>
                      <a:pt x="23" y="3"/>
                      <a:pt x="23" y="3"/>
                      <a:pt x="23" y="3"/>
                    </a:cubicBezTo>
                    <a:cubicBezTo>
                      <a:pt x="23" y="3"/>
                      <a:pt x="23" y="3"/>
                      <a:pt x="23" y="3"/>
                    </a:cubicBezTo>
                    <a:cubicBezTo>
                      <a:pt x="22" y="3"/>
                      <a:pt x="22" y="3"/>
                      <a:pt x="22" y="3"/>
                    </a:cubicBezTo>
                    <a:cubicBezTo>
                      <a:pt x="23" y="3"/>
                      <a:pt x="23" y="3"/>
                      <a:pt x="23" y="3"/>
                    </a:cubicBezTo>
                    <a:cubicBezTo>
                      <a:pt x="22" y="2"/>
                      <a:pt x="22" y="2"/>
                      <a:pt x="21" y="2"/>
                    </a:cubicBezTo>
                    <a:cubicBezTo>
                      <a:pt x="18" y="2"/>
                      <a:pt x="15" y="3"/>
                      <a:pt x="12" y="4"/>
                    </a:cubicBezTo>
                    <a:cubicBezTo>
                      <a:pt x="9" y="5"/>
                      <a:pt x="6" y="7"/>
                      <a:pt x="4" y="9"/>
                    </a:cubicBezTo>
                    <a:cubicBezTo>
                      <a:pt x="3" y="11"/>
                      <a:pt x="2" y="12"/>
                      <a:pt x="2" y="14"/>
                    </a:cubicBezTo>
                    <a:cubicBezTo>
                      <a:pt x="2" y="15"/>
                      <a:pt x="3" y="16"/>
                      <a:pt x="3" y="16"/>
                    </a:cubicBezTo>
                    <a:cubicBezTo>
                      <a:pt x="3" y="16"/>
                      <a:pt x="3" y="16"/>
                      <a:pt x="3" y="16"/>
                    </a:cubicBezTo>
                    <a:cubicBezTo>
                      <a:pt x="4" y="19"/>
                      <a:pt x="6" y="21"/>
                      <a:pt x="9" y="22"/>
                    </a:cubicBezTo>
                    <a:lnTo>
                      <a:pt x="9"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140" name="Freeform 40">
                <a:extLst>
                  <a:ext uri="{FF2B5EF4-FFF2-40B4-BE49-F238E27FC236}">
                    <a16:creationId xmlns:a16="http://schemas.microsoft.com/office/drawing/2014/main" id="{8E2D4ABD-72E8-4F48-99B7-F37898EA072E}"/>
                  </a:ext>
                </a:extLst>
              </p:cNvPr>
              <p:cNvSpPr>
                <a:spLocks noEditPoints="1"/>
              </p:cNvSpPr>
              <p:nvPr/>
            </p:nvSpPr>
            <p:spPr bwMode="auto">
              <a:xfrm>
                <a:off x="7796213" y="5021263"/>
                <a:ext cx="371475" cy="244475"/>
              </a:xfrm>
              <a:custGeom>
                <a:avLst/>
                <a:gdLst>
                  <a:gd name="T0" fmla="*/ 5 w 38"/>
                  <a:gd name="T1" fmla="*/ 5 h 25"/>
                  <a:gd name="T2" fmla="*/ 0 w 38"/>
                  <a:gd name="T3" fmla="*/ 13 h 25"/>
                  <a:gd name="T4" fmla="*/ 2 w 38"/>
                  <a:gd name="T5" fmla="*/ 19 h 25"/>
                  <a:gd name="T6" fmla="*/ 25 w 38"/>
                  <a:gd name="T7" fmla="*/ 24 h 25"/>
                  <a:gd name="T8" fmla="*/ 38 w 38"/>
                  <a:gd name="T9" fmla="*/ 12 h 25"/>
                  <a:gd name="T10" fmla="*/ 38 w 38"/>
                  <a:gd name="T11" fmla="*/ 12 h 25"/>
                  <a:gd name="T12" fmla="*/ 27 w 38"/>
                  <a:gd name="T13" fmla="*/ 2 h 25"/>
                  <a:gd name="T14" fmla="*/ 27 w 38"/>
                  <a:gd name="T15" fmla="*/ 2 h 25"/>
                  <a:gd name="T16" fmla="*/ 5 w 38"/>
                  <a:gd name="T17" fmla="*/ 5 h 25"/>
                  <a:gd name="T18" fmla="*/ 4 w 38"/>
                  <a:gd name="T19" fmla="*/ 17 h 25"/>
                  <a:gd name="T20" fmla="*/ 2 w 38"/>
                  <a:gd name="T21" fmla="*/ 13 h 25"/>
                  <a:gd name="T22" fmla="*/ 6 w 38"/>
                  <a:gd name="T23" fmla="*/ 6 h 25"/>
                  <a:gd name="T24" fmla="*/ 22 w 38"/>
                  <a:gd name="T25" fmla="*/ 3 h 25"/>
                  <a:gd name="T26" fmla="*/ 22 w 38"/>
                  <a:gd name="T27" fmla="*/ 3 h 25"/>
                  <a:gd name="T28" fmla="*/ 26 w 38"/>
                  <a:gd name="T29" fmla="*/ 4 h 25"/>
                  <a:gd name="T30" fmla="*/ 36 w 38"/>
                  <a:gd name="T31" fmla="*/ 12 h 25"/>
                  <a:gd name="T32" fmla="*/ 36 w 38"/>
                  <a:gd name="T33" fmla="*/ 12 h 25"/>
                  <a:gd name="T34" fmla="*/ 24 w 38"/>
                  <a:gd name="T35" fmla="*/ 22 h 25"/>
                  <a:gd name="T36" fmla="*/ 4 w 38"/>
                  <a:gd name="T37" fmla="*/ 1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 h="25">
                    <a:moveTo>
                      <a:pt x="5" y="5"/>
                    </a:moveTo>
                    <a:cubicBezTo>
                      <a:pt x="2" y="7"/>
                      <a:pt x="0" y="10"/>
                      <a:pt x="0" y="13"/>
                    </a:cubicBezTo>
                    <a:cubicBezTo>
                      <a:pt x="0" y="15"/>
                      <a:pt x="1" y="17"/>
                      <a:pt x="2" y="19"/>
                    </a:cubicBezTo>
                    <a:cubicBezTo>
                      <a:pt x="7" y="24"/>
                      <a:pt x="19" y="25"/>
                      <a:pt x="25" y="24"/>
                    </a:cubicBezTo>
                    <a:cubicBezTo>
                      <a:pt x="30" y="24"/>
                      <a:pt x="38" y="19"/>
                      <a:pt x="38" y="12"/>
                    </a:cubicBezTo>
                    <a:cubicBezTo>
                      <a:pt x="38" y="12"/>
                      <a:pt x="38" y="12"/>
                      <a:pt x="38" y="12"/>
                    </a:cubicBezTo>
                    <a:cubicBezTo>
                      <a:pt x="38" y="5"/>
                      <a:pt x="32" y="3"/>
                      <a:pt x="27" y="2"/>
                    </a:cubicBezTo>
                    <a:cubicBezTo>
                      <a:pt x="27" y="2"/>
                      <a:pt x="27" y="2"/>
                      <a:pt x="27" y="2"/>
                    </a:cubicBezTo>
                    <a:cubicBezTo>
                      <a:pt x="22" y="0"/>
                      <a:pt x="11" y="0"/>
                      <a:pt x="5" y="5"/>
                    </a:cubicBezTo>
                    <a:close/>
                    <a:moveTo>
                      <a:pt x="4" y="17"/>
                    </a:moveTo>
                    <a:cubicBezTo>
                      <a:pt x="2" y="16"/>
                      <a:pt x="2" y="15"/>
                      <a:pt x="2" y="13"/>
                    </a:cubicBezTo>
                    <a:cubicBezTo>
                      <a:pt x="2" y="10"/>
                      <a:pt x="3" y="8"/>
                      <a:pt x="6" y="6"/>
                    </a:cubicBezTo>
                    <a:cubicBezTo>
                      <a:pt x="10" y="3"/>
                      <a:pt x="17" y="3"/>
                      <a:pt x="22" y="3"/>
                    </a:cubicBezTo>
                    <a:cubicBezTo>
                      <a:pt x="22" y="3"/>
                      <a:pt x="22" y="3"/>
                      <a:pt x="22" y="3"/>
                    </a:cubicBezTo>
                    <a:cubicBezTo>
                      <a:pt x="26" y="4"/>
                      <a:pt x="26" y="4"/>
                      <a:pt x="26" y="4"/>
                    </a:cubicBezTo>
                    <a:cubicBezTo>
                      <a:pt x="32" y="5"/>
                      <a:pt x="36" y="6"/>
                      <a:pt x="36" y="12"/>
                    </a:cubicBezTo>
                    <a:cubicBezTo>
                      <a:pt x="36" y="12"/>
                      <a:pt x="36" y="12"/>
                      <a:pt x="36" y="12"/>
                    </a:cubicBezTo>
                    <a:cubicBezTo>
                      <a:pt x="36" y="17"/>
                      <a:pt x="29" y="22"/>
                      <a:pt x="24" y="22"/>
                    </a:cubicBezTo>
                    <a:cubicBezTo>
                      <a:pt x="20" y="23"/>
                      <a:pt x="8" y="22"/>
                      <a:pt x="4"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141" name="Freeform 41">
                <a:extLst>
                  <a:ext uri="{FF2B5EF4-FFF2-40B4-BE49-F238E27FC236}">
                    <a16:creationId xmlns:a16="http://schemas.microsoft.com/office/drawing/2014/main" id="{461F4B27-CF30-4080-9042-1CB74BFD9021}"/>
                  </a:ext>
                </a:extLst>
              </p:cNvPr>
              <p:cNvSpPr>
                <a:spLocks noEditPoints="1"/>
              </p:cNvSpPr>
              <p:nvPr/>
            </p:nvSpPr>
            <p:spPr bwMode="auto">
              <a:xfrm>
                <a:off x="7786688" y="5021263"/>
                <a:ext cx="400050" cy="254000"/>
              </a:xfrm>
              <a:custGeom>
                <a:avLst/>
                <a:gdLst>
                  <a:gd name="T0" fmla="*/ 5 w 41"/>
                  <a:gd name="T1" fmla="*/ 4 h 26"/>
                  <a:gd name="T2" fmla="*/ 0 w 41"/>
                  <a:gd name="T3" fmla="*/ 13 h 26"/>
                  <a:gd name="T4" fmla="*/ 0 w 41"/>
                  <a:gd name="T5" fmla="*/ 13 h 26"/>
                  <a:gd name="T6" fmla="*/ 2 w 41"/>
                  <a:gd name="T7" fmla="*/ 20 h 26"/>
                  <a:gd name="T8" fmla="*/ 23 w 41"/>
                  <a:gd name="T9" fmla="*/ 26 h 26"/>
                  <a:gd name="T10" fmla="*/ 26 w 41"/>
                  <a:gd name="T11" fmla="*/ 25 h 26"/>
                  <a:gd name="T12" fmla="*/ 39 w 41"/>
                  <a:gd name="T13" fmla="*/ 17 h 26"/>
                  <a:gd name="T14" fmla="*/ 41 w 41"/>
                  <a:gd name="T15" fmla="*/ 12 h 26"/>
                  <a:gd name="T16" fmla="*/ 40 w 41"/>
                  <a:gd name="T17" fmla="*/ 7 h 26"/>
                  <a:gd name="T18" fmla="*/ 29 w 41"/>
                  <a:gd name="T19" fmla="*/ 1 h 26"/>
                  <a:gd name="T20" fmla="*/ 29 w 41"/>
                  <a:gd name="T21" fmla="*/ 1 h 26"/>
                  <a:gd name="T22" fmla="*/ 28 w 41"/>
                  <a:gd name="T23" fmla="*/ 1 h 26"/>
                  <a:gd name="T24" fmla="*/ 20 w 41"/>
                  <a:gd name="T25" fmla="*/ 0 h 26"/>
                  <a:gd name="T26" fmla="*/ 6 w 41"/>
                  <a:gd name="T27" fmla="*/ 5 h 26"/>
                  <a:gd name="T28" fmla="*/ 20 w 41"/>
                  <a:gd name="T29" fmla="*/ 2 h 26"/>
                  <a:gd name="T30" fmla="*/ 28 w 41"/>
                  <a:gd name="T31" fmla="*/ 2 h 26"/>
                  <a:gd name="T32" fmla="*/ 28 w 41"/>
                  <a:gd name="T33" fmla="*/ 2 h 26"/>
                  <a:gd name="T34" fmla="*/ 28 w 41"/>
                  <a:gd name="T35" fmla="*/ 3 h 26"/>
                  <a:gd name="T36" fmla="*/ 27 w 41"/>
                  <a:gd name="T37" fmla="*/ 3 h 26"/>
                  <a:gd name="T38" fmla="*/ 28 w 41"/>
                  <a:gd name="T39" fmla="*/ 3 h 26"/>
                  <a:gd name="T40" fmla="*/ 35 w 41"/>
                  <a:gd name="T41" fmla="*/ 6 h 26"/>
                  <a:gd name="T42" fmla="*/ 38 w 41"/>
                  <a:gd name="T43" fmla="*/ 12 h 26"/>
                  <a:gd name="T44" fmla="*/ 39 w 41"/>
                  <a:gd name="T45" fmla="*/ 12 h 26"/>
                  <a:gd name="T46" fmla="*/ 37 w 41"/>
                  <a:gd name="T47" fmla="*/ 16 h 26"/>
                  <a:gd name="T48" fmla="*/ 25 w 41"/>
                  <a:gd name="T49" fmla="*/ 23 h 26"/>
                  <a:gd name="T50" fmla="*/ 23 w 41"/>
                  <a:gd name="T51" fmla="*/ 23 h 26"/>
                  <a:gd name="T52" fmla="*/ 4 w 41"/>
                  <a:gd name="T53" fmla="*/ 18 h 26"/>
                  <a:gd name="T54" fmla="*/ 2 w 41"/>
                  <a:gd name="T55" fmla="*/ 13 h 26"/>
                  <a:gd name="T56" fmla="*/ 2 w 41"/>
                  <a:gd name="T57" fmla="*/ 13 h 26"/>
                  <a:gd name="T58" fmla="*/ 6 w 41"/>
                  <a:gd name="T59" fmla="*/ 6 h 26"/>
                  <a:gd name="T60" fmla="*/ 5 w 41"/>
                  <a:gd name="T61" fmla="*/ 17 h 26"/>
                  <a:gd name="T62" fmla="*/ 4 w 41"/>
                  <a:gd name="T63" fmla="*/ 15 h 26"/>
                  <a:gd name="T64" fmla="*/ 4 w 41"/>
                  <a:gd name="T65" fmla="*/ 13 h 26"/>
                  <a:gd name="T66" fmla="*/ 7 w 41"/>
                  <a:gd name="T67" fmla="*/ 7 h 26"/>
                  <a:gd name="T68" fmla="*/ 23 w 41"/>
                  <a:gd name="T69" fmla="*/ 4 h 26"/>
                  <a:gd name="T70" fmla="*/ 23 w 41"/>
                  <a:gd name="T71" fmla="*/ 4 h 26"/>
                  <a:gd name="T72" fmla="*/ 23 w 41"/>
                  <a:gd name="T73" fmla="*/ 4 h 26"/>
                  <a:gd name="T74" fmla="*/ 26 w 41"/>
                  <a:gd name="T75" fmla="*/ 5 h 26"/>
                  <a:gd name="T76" fmla="*/ 36 w 41"/>
                  <a:gd name="T77" fmla="*/ 9 h 26"/>
                  <a:gd name="T78" fmla="*/ 36 w 41"/>
                  <a:gd name="T79" fmla="*/ 12 h 26"/>
                  <a:gd name="T80" fmla="*/ 36 w 41"/>
                  <a:gd name="T81" fmla="*/ 12 h 26"/>
                  <a:gd name="T82" fmla="*/ 31 w 41"/>
                  <a:gd name="T83" fmla="*/ 19 h 26"/>
                  <a:gd name="T84" fmla="*/ 23 w 41"/>
                  <a:gd name="T85" fmla="*/ 21 h 26"/>
                  <a:gd name="T86" fmla="*/ 6 w 41"/>
                  <a:gd name="T87" fmla="*/ 16 h 26"/>
                  <a:gd name="T88" fmla="*/ 4 w 41"/>
                  <a:gd name="T89" fmla="*/ 18 h 26"/>
                  <a:gd name="T90" fmla="*/ 23 w 41"/>
                  <a:gd name="T91" fmla="*/ 24 h 26"/>
                  <a:gd name="T92" fmla="*/ 34 w 41"/>
                  <a:gd name="T93" fmla="*/ 20 h 26"/>
                  <a:gd name="T94" fmla="*/ 39 w 41"/>
                  <a:gd name="T95" fmla="*/ 12 h 26"/>
                  <a:gd name="T96" fmla="*/ 39 w 41"/>
                  <a:gd name="T97" fmla="*/ 12 h 26"/>
                  <a:gd name="T98" fmla="*/ 33 w 41"/>
                  <a:gd name="T99" fmla="*/ 4 h 26"/>
                  <a:gd name="T100" fmla="*/ 27 w 41"/>
                  <a:gd name="T101" fmla="*/ 4 h 26"/>
                  <a:gd name="T102" fmla="*/ 24 w 41"/>
                  <a:gd name="T103" fmla="*/ 2 h 26"/>
                  <a:gd name="T104" fmla="*/ 24 w 41"/>
                  <a:gd name="T105" fmla="*/ 2 h 26"/>
                  <a:gd name="T106" fmla="*/ 23 w 41"/>
                  <a:gd name="T107" fmla="*/ 2 h 26"/>
                  <a:gd name="T108" fmla="*/ 6 w 41"/>
                  <a:gd name="T109" fmla="*/ 5 h 26"/>
                  <a:gd name="T110" fmla="*/ 2 w 41"/>
                  <a:gd name="T111" fmla="*/ 13 h 26"/>
                  <a:gd name="T112" fmla="*/ 2 w 41"/>
                  <a:gd name="T113" fmla="*/ 16 h 26"/>
                  <a:gd name="T114" fmla="*/ 5 w 41"/>
                  <a:gd name="T115"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1" h="26">
                    <a:moveTo>
                      <a:pt x="6" y="5"/>
                    </a:moveTo>
                    <a:cubicBezTo>
                      <a:pt x="5" y="4"/>
                      <a:pt x="5" y="4"/>
                      <a:pt x="5" y="4"/>
                    </a:cubicBezTo>
                    <a:cubicBezTo>
                      <a:pt x="3" y="5"/>
                      <a:pt x="2" y="6"/>
                      <a:pt x="1" y="8"/>
                    </a:cubicBezTo>
                    <a:cubicBezTo>
                      <a:pt x="0" y="9"/>
                      <a:pt x="0" y="11"/>
                      <a:pt x="0" y="13"/>
                    </a:cubicBezTo>
                    <a:cubicBezTo>
                      <a:pt x="0" y="13"/>
                      <a:pt x="0" y="13"/>
                      <a:pt x="0" y="13"/>
                    </a:cubicBezTo>
                    <a:cubicBezTo>
                      <a:pt x="0" y="13"/>
                      <a:pt x="0" y="13"/>
                      <a:pt x="0" y="13"/>
                    </a:cubicBezTo>
                    <a:cubicBezTo>
                      <a:pt x="0" y="16"/>
                      <a:pt x="1" y="18"/>
                      <a:pt x="2" y="20"/>
                    </a:cubicBezTo>
                    <a:cubicBezTo>
                      <a:pt x="2" y="20"/>
                      <a:pt x="2" y="20"/>
                      <a:pt x="2" y="20"/>
                    </a:cubicBezTo>
                    <a:cubicBezTo>
                      <a:pt x="5" y="22"/>
                      <a:pt x="8" y="23"/>
                      <a:pt x="12" y="24"/>
                    </a:cubicBezTo>
                    <a:cubicBezTo>
                      <a:pt x="16" y="25"/>
                      <a:pt x="20" y="26"/>
                      <a:pt x="23" y="26"/>
                    </a:cubicBezTo>
                    <a:cubicBezTo>
                      <a:pt x="24" y="26"/>
                      <a:pt x="25" y="26"/>
                      <a:pt x="26" y="25"/>
                    </a:cubicBezTo>
                    <a:cubicBezTo>
                      <a:pt x="26" y="25"/>
                      <a:pt x="26" y="25"/>
                      <a:pt x="26" y="25"/>
                    </a:cubicBezTo>
                    <a:cubicBezTo>
                      <a:pt x="29" y="25"/>
                      <a:pt x="32" y="24"/>
                      <a:pt x="35" y="21"/>
                    </a:cubicBezTo>
                    <a:cubicBezTo>
                      <a:pt x="37" y="20"/>
                      <a:pt x="38" y="19"/>
                      <a:pt x="39" y="17"/>
                    </a:cubicBezTo>
                    <a:cubicBezTo>
                      <a:pt x="40" y="16"/>
                      <a:pt x="41" y="14"/>
                      <a:pt x="41" y="12"/>
                    </a:cubicBezTo>
                    <a:cubicBezTo>
                      <a:pt x="41" y="12"/>
                      <a:pt x="41" y="12"/>
                      <a:pt x="41" y="12"/>
                    </a:cubicBezTo>
                    <a:cubicBezTo>
                      <a:pt x="41" y="12"/>
                      <a:pt x="41" y="12"/>
                      <a:pt x="41" y="12"/>
                    </a:cubicBezTo>
                    <a:cubicBezTo>
                      <a:pt x="41" y="10"/>
                      <a:pt x="40" y="8"/>
                      <a:pt x="40" y="7"/>
                    </a:cubicBezTo>
                    <a:cubicBezTo>
                      <a:pt x="38" y="5"/>
                      <a:pt x="37" y="4"/>
                      <a:pt x="35" y="3"/>
                    </a:cubicBezTo>
                    <a:cubicBezTo>
                      <a:pt x="33" y="2"/>
                      <a:pt x="31" y="1"/>
                      <a:pt x="29" y="1"/>
                    </a:cubicBezTo>
                    <a:cubicBezTo>
                      <a:pt x="28" y="2"/>
                      <a:pt x="28" y="2"/>
                      <a:pt x="28" y="2"/>
                    </a:cubicBezTo>
                    <a:cubicBezTo>
                      <a:pt x="29" y="1"/>
                      <a:pt x="29" y="1"/>
                      <a:pt x="29" y="1"/>
                    </a:cubicBezTo>
                    <a:cubicBezTo>
                      <a:pt x="29" y="1"/>
                      <a:pt x="29" y="1"/>
                      <a:pt x="29" y="1"/>
                    </a:cubicBezTo>
                    <a:cubicBezTo>
                      <a:pt x="29" y="1"/>
                      <a:pt x="29" y="1"/>
                      <a:pt x="28" y="1"/>
                    </a:cubicBezTo>
                    <a:cubicBezTo>
                      <a:pt x="28" y="1"/>
                      <a:pt x="28" y="1"/>
                      <a:pt x="28" y="1"/>
                    </a:cubicBezTo>
                    <a:cubicBezTo>
                      <a:pt x="26" y="0"/>
                      <a:pt x="23" y="0"/>
                      <a:pt x="20" y="0"/>
                    </a:cubicBezTo>
                    <a:cubicBezTo>
                      <a:pt x="15" y="0"/>
                      <a:pt x="9" y="1"/>
                      <a:pt x="5" y="4"/>
                    </a:cubicBezTo>
                    <a:cubicBezTo>
                      <a:pt x="6" y="5"/>
                      <a:pt x="6" y="5"/>
                      <a:pt x="6" y="5"/>
                    </a:cubicBezTo>
                    <a:cubicBezTo>
                      <a:pt x="6" y="6"/>
                      <a:pt x="6" y="6"/>
                      <a:pt x="6" y="6"/>
                    </a:cubicBezTo>
                    <a:cubicBezTo>
                      <a:pt x="10" y="3"/>
                      <a:pt x="15" y="2"/>
                      <a:pt x="20" y="2"/>
                    </a:cubicBezTo>
                    <a:cubicBezTo>
                      <a:pt x="23" y="2"/>
                      <a:pt x="26" y="3"/>
                      <a:pt x="28" y="3"/>
                    </a:cubicBezTo>
                    <a:cubicBezTo>
                      <a:pt x="28" y="2"/>
                      <a:pt x="28" y="2"/>
                      <a:pt x="28" y="2"/>
                    </a:cubicBezTo>
                    <a:cubicBezTo>
                      <a:pt x="28" y="3"/>
                      <a:pt x="28" y="3"/>
                      <a:pt x="28" y="3"/>
                    </a:cubicBezTo>
                    <a:cubicBezTo>
                      <a:pt x="28" y="2"/>
                      <a:pt x="28" y="2"/>
                      <a:pt x="28" y="2"/>
                    </a:cubicBezTo>
                    <a:cubicBezTo>
                      <a:pt x="27" y="3"/>
                      <a:pt x="27" y="3"/>
                      <a:pt x="27" y="3"/>
                    </a:cubicBezTo>
                    <a:cubicBezTo>
                      <a:pt x="28" y="3"/>
                      <a:pt x="28" y="3"/>
                      <a:pt x="28" y="3"/>
                    </a:cubicBezTo>
                    <a:cubicBezTo>
                      <a:pt x="28" y="2"/>
                      <a:pt x="28" y="2"/>
                      <a:pt x="28" y="2"/>
                    </a:cubicBezTo>
                    <a:cubicBezTo>
                      <a:pt x="27" y="3"/>
                      <a:pt x="27" y="3"/>
                      <a:pt x="27" y="3"/>
                    </a:cubicBezTo>
                    <a:cubicBezTo>
                      <a:pt x="27" y="3"/>
                      <a:pt x="27" y="3"/>
                      <a:pt x="27" y="3"/>
                    </a:cubicBezTo>
                    <a:cubicBezTo>
                      <a:pt x="28" y="3"/>
                      <a:pt x="28" y="3"/>
                      <a:pt x="28" y="3"/>
                    </a:cubicBezTo>
                    <a:cubicBezTo>
                      <a:pt x="28" y="3"/>
                      <a:pt x="28" y="3"/>
                      <a:pt x="28" y="3"/>
                    </a:cubicBezTo>
                    <a:cubicBezTo>
                      <a:pt x="31" y="4"/>
                      <a:pt x="33" y="5"/>
                      <a:pt x="35" y="6"/>
                    </a:cubicBezTo>
                    <a:cubicBezTo>
                      <a:pt x="36" y="6"/>
                      <a:pt x="37" y="7"/>
                      <a:pt x="37" y="8"/>
                    </a:cubicBezTo>
                    <a:cubicBezTo>
                      <a:pt x="38" y="9"/>
                      <a:pt x="38" y="10"/>
                      <a:pt x="38" y="12"/>
                    </a:cubicBezTo>
                    <a:cubicBezTo>
                      <a:pt x="38" y="12"/>
                      <a:pt x="38" y="12"/>
                      <a:pt x="38" y="12"/>
                    </a:cubicBezTo>
                    <a:cubicBezTo>
                      <a:pt x="39" y="12"/>
                      <a:pt x="39" y="12"/>
                      <a:pt x="39" y="12"/>
                    </a:cubicBezTo>
                    <a:cubicBezTo>
                      <a:pt x="38" y="12"/>
                      <a:pt x="38" y="12"/>
                      <a:pt x="38" y="12"/>
                    </a:cubicBezTo>
                    <a:cubicBezTo>
                      <a:pt x="38" y="13"/>
                      <a:pt x="38" y="15"/>
                      <a:pt x="37" y="16"/>
                    </a:cubicBezTo>
                    <a:cubicBezTo>
                      <a:pt x="36" y="18"/>
                      <a:pt x="34" y="20"/>
                      <a:pt x="32" y="21"/>
                    </a:cubicBezTo>
                    <a:cubicBezTo>
                      <a:pt x="30" y="22"/>
                      <a:pt x="27" y="23"/>
                      <a:pt x="25" y="23"/>
                    </a:cubicBezTo>
                    <a:cubicBezTo>
                      <a:pt x="25" y="23"/>
                      <a:pt x="25" y="23"/>
                      <a:pt x="25" y="23"/>
                    </a:cubicBezTo>
                    <a:cubicBezTo>
                      <a:pt x="25" y="23"/>
                      <a:pt x="24" y="23"/>
                      <a:pt x="23" y="23"/>
                    </a:cubicBezTo>
                    <a:cubicBezTo>
                      <a:pt x="20" y="23"/>
                      <a:pt x="16" y="23"/>
                      <a:pt x="13" y="22"/>
                    </a:cubicBezTo>
                    <a:cubicBezTo>
                      <a:pt x="9" y="21"/>
                      <a:pt x="6" y="20"/>
                      <a:pt x="4" y="18"/>
                    </a:cubicBezTo>
                    <a:cubicBezTo>
                      <a:pt x="4" y="18"/>
                      <a:pt x="4" y="18"/>
                      <a:pt x="4" y="18"/>
                    </a:cubicBezTo>
                    <a:cubicBezTo>
                      <a:pt x="3" y="16"/>
                      <a:pt x="2" y="15"/>
                      <a:pt x="2" y="13"/>
                    </a:cubicBezTo>
                    <a:cubicBezTo>
                      <a:pt x="2" y="13"/>
                      <a:pt x="2" y="13"/>
                      <a:pt x="2" y="13"/>
                    </a:cubicBezTo>
                    <a:cubicBezTo>
                      <a:pt x="2" y="13"/>
                      <a:pt x="2" y="13"/>
                      <a:pt x="2" y="13"/>
                    </a:cubicBezTo>
                    <a:cubicBezTo>
                      <a:pt x="2" y="11"/>
                      <a:pt x="3" y="10"/>
                      <a:pt x="3" y="9"/>
                    </a:cubicBezTo>
                    <a:cubicBezTo>
                      <a:pt x="4" y="8"/>
                      <a:pt x="5" y="7"/>
                      <a:pt x="6" y="6"/>
                    </a:cubicBezTo>
                    <a:lnTo>
                      <a:pt x="6" y="5"/>
                    </a:lnTo>
                    <a:close/>
                    <a:moveTo>
                      <a:pt x="5" y="17"/>
                    </a:moveTo>
                    <a:cubicBezTo>
                      <a:pt x="6" y="16"/>
                      <a:pt x="6" y="16"/>
                      <a:pt x="6" y="16"/>
                    </a:cubicBezTo>
                    <a:cubicBezTo>
                      <a:pt x="5" y="16"/>
                      <a:pt x="5" y="15"/>
                      <a:pt x="4" y="15"/>
                    </a:cubicBezTo>
                    <a:cubicBezTo>
                      <a:pt x="4" y="14"/>
                      <a:pt x="4" y="14"/>
                      <a:pt x="4" y="13"/>
                    </a:cubicBezTo>
                    <a:cubicBezTo>
                      <a:pt x="4" y="13"/>
                      <a:pt x="4" y="13"/>
                      <a:pt x="4" y="13"/>
                    </a:cubicBezTo>
                    <a:cubicBezTo>
                      <a:pt x="4" y="12"/>
                      <a:pt x="4" y="11"/>
                      <a:pt x="5" y="10"/>
                    </a:cubicBezTo>
                    <a:cubicBezTo>
                      <a:pt x="6" y="9"/>
                      <a:pt x="6" y="8"/>
                      <a:pt x="7" y="7"/>
                    </a:cubicBezTo>
                    <a:cubicBezTo>
                      <a:pt x="11" y="5"/>
                      <a:pt x="16" y="4"/>
                      <a:pt x="20" y="4"/>
                    </a:cubicBezTo>
                    <a:cubicBezTo>
                      <a:pt x="21" y="4"/>
                      <a:pt x="22" y="4"/>
                      <a:pt x="23" y="4"/>
                    </a:cubicBezTo>
                    <a:cubicBezTo>
                      <a:pt x="23" y="3"/>
                      <a:pt x="23" y="3"/>
                      <a:pt x="23" y="3"/>
                    </a:cubicBezTo>
                    <a:cubicBezTo>
                      <a:pt x="23" y="4"/>
                      <a:pt x="23" y="4"/>
                      <a:pt x="23" y="4"/>
                    </a:cubicBezTo>
                    <a:cubicBezTo>
                      <a:pt x="23" y="4"/>
                      <a:pt x="23" y="4"/>
                      <a:pt x="23" y="4"/>
                    </a:cubicBezTo>
                    <a:cubicBezTo>
                      <a:pt x="23" y="4"/>
                      <a:pt x="23" y="4"/>
                      <a:pt x="23" y="4"/>
                    </a:cubicBezTo>
                    <a:cubicBezTo>
                      <a:pt x="26" y="5"/>
                      <a:pt x="26" y="5"/>
                      <a:pt x="26" y="5"/>
                    </a:cubicBezTo>
                    <a:cubicBezTo>
                      <a:pt x="26" y="5"/>
                      <a:pt x="26" y="5"/>
                      <a:pt x="26" y="5"/>
                    </a:cubicBezTo>
                    <a:cubicBezTo>
                      <a:pt x="29" y="6"/>
                      <a:pt x="32" y="6"/>
                      <a:pt x="34" y="7"/>
                    </a:cubicBezTo>
                    <a:cubicBezTo>
                      <a:pt x="35" y="8"/>
                      <a:pt x="35" y="8"/>
                      <a:pt x="36" y="9"/>
                    </a:cubicBezTo>
                    <a:cubicBezTo>
                      <a:pt x="36" y="10"/>
                      <a:pt x="36" y="11"/>
                      <a:pt x="36" y="12"/>
                    </a:cubicBezTo>
                    <a:cubicBezTo>
                      <a:pt x="36" y="12"/>
                      <a:pt x="36" y="12"/>
                      <a:pt x="36" y="12"/>
                    </a:cubicBezTo>
                    <a:cubicBezTo>
                      <a:pt x="37" y="12"/>
                      <a:pt x="37" y="12"/>
                      <a:pt x="37" y="12"/>
                    </a:cubicBezTo>
                    <a:cubicBezTo>
                      <a:pt x="36" y="12"/>
                      <a:pt x="36" y="12"/>
                      <a:pt x="36" y="12"/>
                    </a:cubicBezTo>
                    <a:cubicBezTo>
                      <a:pt x="36" y="13"/>
                      <a:pt x="36" y="14"/>
                      <a:pt x="35" y="15"/>
                    </a:cubicBezTo>
                    <a:cubicBezTo>
                      <a:pt x="34" y="17"/>
                      <a:pt x="33" y="18"/>
                      <a:pt x="31" y="19"/>
                    </a:cubicBezTo>
                    <a:cubicBezTo>
                      <a:pt x="29" y="20"/>
                      <a:pt x="27" y="21"/>
                      <a:pt x="25" y="21"/>
                    </a:cubicBezTo>
                    <a:cubicBezTo>
                      <a:pt x="25" y="21"/>
                      <a:pt x="24" y="21"/>
                      <a:pt x="23" y="21"/>
                    </a:cubicBezTo>
                    <a:cubicBezTo>
                      <a:pt x="20" y="21"/>
                      <a:pt x="17" y="21"/>
                      <a:pt x="13" y="20"/>
                    </a:cubicBezTo>
                    <a:cubicBezTo>
                      <a:pt x="10" y="19"/>
                      <a:pt x="7" y="18"/>
                      <a:pt x="6" y="16"/>
                    </a:cubicBezTo>
                    <a:cubicBezTo>
                      <a:pt x="5" y="17"/>
                      <a:pt x="5" y="17"/>
                      <a:pt x="5" y="17"/>
                    </a:cubicBezTo>
                    <a:cubicBezTo>
                      <a:pt x="4" y="18"/>
                      <a:pt x="4" y="18"/>
                      <a:pt x="4" y="18"/>
                    </a:cubicBezTo>
                    <a:cubicBezTo>
                      <a:pt x="6" y="20"/>
                      <a:pt x="9" y="21"/>
                      <a:pt x="13" y="22"/>
                    </a:cubicBezTo>
                    <a:cubicBezTo>
                      <a:pt x="16" y="23"/>
                      <a:pt x="20" y="24"/>
                      <a:pt x="23" y="24"/>
                    </a:cubicBezTo>
                    <a:cubicBezTo>
                      <a:pt x="24" y="24"/>
                      <a:pt x="25" y="23"/>
                      <a:pt x="25" y="23"/>
                    </a:cubicBezTo>
                    <a:cubicBezTo>
                      <a:pt x="28" y="23"/>
                      <a:pt x="31" y="22"/>
                      <a:pt x="34" y="20"/>
                    </a:cubicBezTo>
                    <a:cubicBezTo>
                      <a:pt x="35" y="19"/>
                      <a:pt x="36" y="18"/>
                      <a:pt x="37" y="16"/>
                    </a:cubicBezTo>
                    <a:cubicBezTo>
                      <a:pt x="38" y="15"/>
                      <a:pt x="39" y="14"/>
                      <a:pt x="39" y="12"/>
                    </a:cubicBezTo>
                    <a:cubicBezTo>
                      <a:pt x="39" y="12"/>
                      <a:pt x="39" y="12"/>
                      <a:pt x="39" y="12"/>
                    </a:cubicBezTo>
                    <a:cubicBezTo>
                      <a:pt x="39" y="12"/>
                      <a:pt x="39" y="12"/>
                      <a:pt x="39" y="12"/>
                    </a:cubicBezTo>
                    <a:cubicBezTo>
                      <a:pt x="39" y="10"/>
                      <a:pt x="38" y="9"/>
                      <a:pt x="38" y="8"/>
                    </a:cubicBezTo>
                    <a:cubicBezTo>
                      <a:pt x="37" y="6"/>
                      <a:pt x="35" y="5"/>
                      <a:pt x="33" y="4"/>
                    </a:cubicBezTo>
                    <a:cubicBezTo>
                      <a:pt x="31" y="4"/>
                      <a:pt x="29" y="3"/>
                      <a:pt x="27" y="3"/>
                    </a:cubicBezTo>
                    <a:cubicBezTo>
                      <a:pt x="27" y="4"/>
                      <a:pt x="27" y="4"/>
                      <a:pt x="27" y="4"/>
                    </a:cubicBezTo>
                    <a:cubicBezTo>
                      <a:pt x="27" y="3"/>
                      <a:pt x="27" y="3"/>
                      <a:pt x="27" y="3"/>
                    </a:cubicBezTo>
                    <a:cubicBezTo>
                      <a:pt x="24" y="2"/>
                      <a:pt x="24" y="2"/>
                      <a:pt x="24" y="2"/>
                    </a:cubicBezTo>
                    <a:cubicBezTo>
                      <a:pt x="23" y="3"/>
                      <a:pt x="23" y="3"/>
                      <a:pt x="23" y="3"/>
                    </a:cubicBezTo>
                    <a:cubicBezTo>
                      <a:pt x="24" y="2"/>
                      <a:pt x="24" y="2"/>
                      <a:pt x="24" y="2"/>
                    </a:cubicBezTo>
                    <a:cubicBezTo>
                      <a:pt x="24" y="2"/>
                      <a:pt x="24" y="2"/>
                      <a:pt x="24" y="2"/>
                    </a:cubicBezTo>
                    <a:cubicBezTo>
                      <a:pt x="24" y="2"/>
                      <a:pt x="24" y="2"/>
                      <a:pt x="23" y="2"/>
                    </a:cubicBezTo>
                    <a:cubicBezTo>
                      <a:pt x="22" y="2"/>
                      <a:pt x="21" y="2"/>
                      <a:pt x="20" y="2"/>
                    </a:cubicBezTo>
                    <a:cubicBezTo>
                      <a:pt x="16" y="2"/>
                      <a:pt x="10" y="3"/>
                      <a:pt x="6" y="5"/>
                    </a:cubicBezTo>
                    <a:cubicBezTo>
                      <a:pt x="5" y="6"/>
                      <a:pt x="4" y="7"/>
                      <a:pt x="3" y="9"/>
                    </a:cubicBezTo>
                    <a:cubicBezTo>
                      <a:pt x="2" y="10"/>
                      <a:pt x="2" y="11"/>
                      <a:pt x="2" y="13"/>
                    </a:cubicBezTo>
                    <a:cubicBezTo>
                      <a:pt x="2" y="13"/>
                      <a:pt x="2" y="13"/>
                      <a:pt x="2" y="13"/>
                    </a:cubicBezTo>
                    <a:cubicBezTo>
                      <a:pt x="2" y="14"/>
                      <a:pt x="2" y="15"/>
                      <a:pt x="2" y="16"/>
                    </a:cubicBezTo>
                    <a:cubicBezTo>
                      <a:pt x="3" y="17"/>
                      <a:pt x="3" y="17"/>
                      <a:pt x="4" y="18"/>
                    </a:cubicBezTo>
                    <a:lnTo>
                      <a:pt x="5"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142" name="Freeform 42">
                <a:extLst>
                  <a:ext uri="{FF2B5EF4-FFF2-40B4-BE49-F238E27FC236}">
                    <a16:creationId xmlns:a16="http://schemas.microsoft.com/office/drawing/2014/main" id="{3953EE1E-B718-4F2C-A64A-C324C94BD8C6}"/>
                  </a:ext>
                </a:extLst>
              </p:cNvPr>
              <p:cNvSpPr>
                <a:spLocks noEditPoints="1"/>
              </p:cNvSpPr>
              <p:nvPr/>
            </p:nvSpPr>
            <p:spPr bwMode="auto">
              <a:xfrm>
                <a:off x="8274050" y="5021263"/>
                <a:ext cx="371475" cy="206375"/>
              </a:xfrm>
              <a:custGeom>
                <a:avLst/>
                <a:gdLst>
                  <a:gd name="T0" fmla="*/ 17 w 38"/>
                  <a:gd name="T1" fmla="*/ 0 h 21"/>
                  <a:gd name="T2" fmla="*/ 1 w 38"/>
                  <a:gd name="T3" fmla="*/ 11 h 21"/>
                  <a:gd name="T4" fmla="*/ 2 w 38"/>
                  <a:gd name="T5" fmla="*/ 17 h 21"/>
                  <a:gd name="T6" fmla="*/ 15 w 38"/>
                  <a:gd name="T7" fmla="*/ 21 h 21"/>
                  <a:gd name="T8" fmla="*/ 35 w 38"/>
                  <a:gd name="T9" fmla="*/ 15 h 21"/>
                  <a:gd name="T10" fmla="*/ 35 w 38"/>
                  <a:gd name="T11" fmla="*/ 5 h 21"/>
                  <a:gd name="T12" fmla="*/ 18 w 38"/>
                  <a:gd name="T13" fmla="*/ 0 h 21"/>
                  <a:gd name="T14" fmla="*/ 17 w 38"/>
                  <a:gd name="T15" fmla="*/ 0 h 21"/>
                  <a:gd name="T16" fmla="*/ 13 w 38"/>
                  <a:gd name="T17" fmla="*/ 3 h 21"/>
                  <a:gd name="T18" fmla="*/ 34 w 38"/>
                  <a:gd name="T19" fmla="*/ 7 h 21"/>
                  <a:gd name="T20" fmla="*/ 33 w 38"/>
                  <a:gd name="T21" fmla="*/ 13 h 21"/>
                  <a:gd name="T22" fmla="*/ 15 w 38"/>
                  <a:gd name="T23" fmla="*/ 19 h 21"/>
                  <a:gd name="T24" fmla="*/ 4 w 38"/>
                  <a:gd name="T25" fmla="*/ 16 h 21"/>
                  <a:gd name="T26" fmla="*/ 3 w 38"/>
                  <a:gd name="T27" fmla="*/ 13 h 21"/>
                  <a:gd name="T28" fmla="*/ 3 w 38"/>
                  <a:gd name="T29" fmla="*/ 11 h 21"/>
                  <a:gd name="T30" fmla="*/ 12 w 38"/>
                  <a:gd name="T31" fmla="*/ 3 h 21"/>
                  <a:gd name="T32" fmla="*/ 13 w 38"/>
                  <a:gd name="T33"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21">
                    <a:moveTo>
                      <a:pt x="17" y="0"/>
                    </a:moveTo>
                    <a:cubicBezTo>
                      <a:pt x="12" y="0"/>
                      <a:pt x="3" y="4"/>
                      <a:pt x="1" y="11"/>
                    </a:cubicBezTo>
                    <a:cubicBezTo>
                      <a:pt x="0" y="13"/>
                      <a:pt x="1" y="15"/>
                      <a:pt x="2" y="17"/>
                    </a:cubicBezTo>
                    <a:cubicBezTo>
                      <a:pt x="4" y="20"/>
                      <a:pt x="10" y="21"/>
                      <a:pt x="15" y="21"/>
                    </a:cubicBezTo>
                    <a:cubicBezTo>
                      <a:pt x="19" y="21"/>
                      <a:pt x="32" y="19"/>
                      <a:pt x="35" y="15"/>
                    </a:cubicBezTo>
                    <a:cubicBezTo>
                      <a:pt x="38" y="10"/>
                      <a:pt x="37" y="7"/>
                      <a:pt x="35" y="5"/>
                    </a:cubicBezTo>
                    <a:cubicBezTo>
                      <a:pt x="32" y="1"/>
                      <a:pt x="24" y="0"/>
                      <a:pt x="18" y="0"/>
                    </a:cubicBezTo>
                    <a:cubicBezTo>
                      <a:pt x="18" y="0"/>
                      <a:pt x="18" y="0"/>
                      <a:pt x="17" y="0"/>
                    </a:cubicBezTo>
                    <a:close/>
                    <a:moveTo>
                      <a:pt x="13" y="3"/>
                    </a:moveTo>
                    <a:cubicBezTo>
                      <a:pt x="18" y="1"/>
                      <a:pt x="30" y="2"/>
                      <a:pt x="34" y="7"/>
                    </a:cubicBezTo>
                    <a:cubicBezTo>
                      <a:pt x="35" y="8"/>
                      <a:pt x="35" y="11"/>
                      <a:pt x="33" y="13"/>
                    </a:cubicBezTo>
                    <a:cubicBezTo>
                      <a:pt x="31" y="17"/>
                      <a:pt x="19" y="19"/>
                      <a:pt x="15" y="19"/>
                    </a:cubicBezTo>
                    <a:cubicBezTo>
                      <a:pt x="11" y="19"/>
                      <a:pt x="5" y="18"/>
                      <a:pt x="4" y="16"/>
                    </a:cubicBezTo>
                    <a:cubicBezTo>
                      <a:pt x="3" y="15"/>
                      <a:pt x="3" y="14"/>
                      <a:pt x="3" y="13"/>
                    </a:cubicBezTo>
                    <a:cubicBezTo>
                      <a:pt x="3" y="12"/>
                      <a:pt x="3" y="12"/>
                      <a:pt x="3" y="11"/>
                    </a:cubicBezTo>
                    <a:cubicBezTo>
                      <a:pt x="4" y="7"/>
                      <a:pt x="8" y="5"/>
                      <a:pt x="12" y="3"/>
                    </a:cubicBezTo>
                    <a:cubicBezTo>
                      <a:pt x="13" y="3"/>
                      <a:pt x="13" y="3"/>
                      <a:pt x="1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143" name="Freeform 43">
                <a:extLst>
                  <a:ext uri="{FF2B5EF4-FFF2-40B4-BE49-F238E27FC236}">
                    <a16:creationId xmlns:a16="http://schemas.microsoft.com/office/drawing/2014/main" id="{31D94B62-FD74-4BBD-B95E-2277A318B2E3}"/>
                  </a:ext>
                </a:extLst>
              </p:cNvPr>
              <p:cNvSpPr>
                <a:spLocks noEditPoints="1"/>
              </p:cNvSpPr>
              <p:nvPr/>
            </p:nvSpPr>
            <p:spPr bwMode="auto">
              <a:xfrm>
                <a:off x="8264525" y="5011738"/>
                <a:ext cx="381000" cy="225425"/>
              </a:xfrm>
              <a:custGeom>
                <a:avLst/>
                <a:gdLst>
                  <a:gd name="T0" fmla="*/ 18 w 39"/>
                  <a:gd name="T1" fmla="*/ 0 h 23"/>
                  <a:gd name="T2" fmla="*/ 4 w 39"/>
                  <a:gd name="T3" fmla="*/ 6 h 23"/>
                  <a:gd name="T4" fmla="*/ 0 w 39"/>
                  <a:gd name="T5" fmla="*/ 14 h 23"/>
                  <a:gd name="T6" fmla="*/ 2 w 39"/>
                  <a:gd name="T7" fmla="*/ 19 h 23"/>
                  <a:gd name="T8" fmla="*/ 16 w 39"/>
                  <a:gd name="T9" fmla="*/ 23 h 23"/>
                  <a:gd name="T10" fmla="*/ 27 w 39"/>
                  <a:gd name="T11" fmla="*/ 22 h 23"/>
                  <a:gd name="T12" fmla="*/ 37 w 39"/>
                  <a:gd name="T13" fmla="*/ 16 h 23"/>
                  <a:gd name="T14" fmla="*/ 37 w 39"/>
                  <a:gd name="T15" fmla="*/ 5 h 23"/>
                  <a:gd name="T16" fmla="*/ 30 w 39"/>
                  <a:gd name="T17" fmla="*/ 1 h 23"/>
                  <a:gd name="T18" fmla="*/ 19 w 39"/>
                  <a:gd name="T19" fmla="*/ 0 h 23"/>
                  <a:gd name="T20" fmla="*/ 20 w 39"/>
                  <a:gd name="T21" fmla="*/ 0 h 23"/>
                  <a:gd name="T22" fmla="*/ 18 w 39"/>
                  <a:gd name="T23" fmla="*/ 0 h 23"/>
                  <a:gd name="T24" fmla="*/ 18 w 39"/>
                  <a:gd name="T25" fmla="*/ 1 h 23"/>
                  <a:gd name="T26" fmla="*/ 18 w 39"/>
                  <a:gd name="T27" fmla="*/ 2 h 23"/>
                  <a:gd name="T28" fmla="*/ 18 w 39"/>
                  <a:gd name="T29" fmla="*/ 2 h 23"/>
                  <a:gd name="T30" fmla="*/ 18 w 39"/>
                  <a:gd name="T31" fmla="*/ 2 h 23"/>
                  <a:gd name="T32" fmla="*/ 18 w 39"/>
                  <a:gd name="T33" fmla="*/ 2 h 23"/>
                  <a:gd name="T34" fmla="*/ 18 w 39"/>
                  <a:gd name="T35" fmla="*/ 2 h 23"/>
                  <a:gd name="T36" fmla="*/ 19 w 39"/>
                  <a:gd name="T37" fmla="*/ 2 h 23"/>
                  <a:gd name="T38" fmla="*/ 29 w 39"/>
                  <a:gd name="T39" fmla="*/ 4 h 23"/>
                  <a:gd name="T40" fmla="*/ 35 w 39"/>
                  <a:gd name="T41" fmla="*/ 7 h 23"/>
                  <a:gd name="T42" fmla="*/ 35 w 39"/>
                  <a:gd name="T43" fmla="*/ 15 h 23"/>
                  <a:gd name="T44" fmla="*/ 24 w 39"/>
                  <a:gd name="T45" fmla="*/ 20 h 23"/>
                  <a:gd name="T46" fmla="*/ 16 w 39"/>
                  <a:gd name="T47" fmla="*/ 21 h 23"/>
                  <a:gd name="T48" fmla="*/ 4 w 39"/>
                  <a:gd name="T49" fmla="*/ 17 h 23"/>
                  <a:gd name="T50" fmla="*/ 3 w 39"/>
                  <a:gd name="T51" fmla="*/ 14 h 23"/>
                  <a:gd name="T52" fmla="*/ 5 w 39"/>
                  <a:gd name="T53" fmla="*/ 8 h 23"/>
                  <a:gd name="T54" fmla="*/ 18 w 39"/>
                  <a:gd name="T55" fmla="*/ 2 h 23"/>
                  <a:gd name="T56" fmla="*/ 18 w 39"/>
                  <a:gd name="T57" fmla="*/ 2 h 23"/>
                  <a:gd name="T58" fmla="*/ 14 w 39"/>
                  <a:gd name="T59" fmla="*/ 4 h 23"/>
                  <a:gd name="T60" fmla="*/ 21 w 39"/>
                  <a:gd name="T61" fmla="*/ 4 h 23"/>
                  <a:gd name="T62" fmla="*/ 34 w 39"/>
                  <a:gd name="T63" fmla="*/ 8 h 23"/>
                  <a:gd name="T64" fmla="*/ 33 w 39"/>
                  <a:gd name="T65" fmla="*/ 14 h 23"/>
                  <a:gd name="T66" fmla="*/ 31 w 39"/>
                  <a:gd name="T67" fmla="*/ 16 h 23"/>
                  <a:gd name="T68" fmla="*/ 16 w 39"/>
                  <a:gd name="T69" fmla="*/ 19 h 23"/>
                  <a:gd name="T70" fmla="*/ 10 w 39"/>
                  <a:gd name="T71" fmla="*/ 18 h 23"/>
                  <a:gd name="T72" fmla="*/ 5 w 39"/>
                  <a:gd name="T73" fmla="*/ 16 h 23"/>
                  <a:gd name="T74" fmla="*/ 5 w 39"/>
                  <a:gd name="T75" fmla="*/ 12 h 23"/>
                  <a:gd name="T76" fmla="*/ 8 w 39"/>
                  <a:gd name="T77" fmla="*/ 8 h 23"/>
                  <a:gd name="T78" fmla="*/ 13 w 39"/>
                  <a:gd name="T79" fmla="*/ 4 h 23"/>
                  <a:gd name="T80" fmla="*/ 14 w 39"/>
                  <a:gd name="T81" fmla="*/ 6 h 23"/>
                  <a:gd name="T82" fmla="*/ 15 w 39"/>
                  <a:gd name="T83" fmla="*/ 5 h 23"/>
                  <a:gd name="T84" fmla="*/ 14 w 39"/>
                  <a:gd name="T85" fmla="*/ 3 h 23"/>
                  <a:gd name="T86" fmla="*/ 14 w 39"/>
                  <a:gd name="T87" fmla="*/ 3 h 23"/>
                  <a:gd name="T88" fmla="*/ 14 w 39"/>
                  <a:gd name="T89" fmla="*/ 3 h 23"/>
                  <a:gd name="T90" fmla="*/ 14 w 39"/>
                  <a:gd name="T91" fmla="*/ 3 h 23"/>
                  <a:gd name="T92" fmla="*/ 14 w 39"/>
                  <a:gd name="T93" fmla="*/ 3 h 23"/>
                  <a:gd name="T94" fmla="*/ 14 w 39"/>
                  <a:gd name="T95" fmla="*/ 3 h 23"/>
                  <a:gd name="T96" fmla="*/ 7 w 39"/>
                  <a:gd name="T97" fmla="*/ 6 h 23"/>
                  <a:gd name="T98" fmla="*/ 4 w 39"/>
                  <a:gd name="T99" fmla="*/ 12 h 23"/>
                  <a:gd name="T100" fmla="*/ 2 w 39"/>
                  <a:gd name="T101" fmla="*/ 14 h 23"/>
                  <a:gd name="T102" fmla="*/ 6 w 39"/>
                  <a:gd name="T103" fmla="*/ 19 h 23"/>
                  <a:gd name="T104" fmla="*/ 16 w 39"/>
                  <a:gd name="T105" fmla="*/ 21 h 23"/>
                  <a:gd name="T106" fmla="*/ 27 w 39"/>
                  <a:gd name="T107" fmla="*/ 20 h 23"/>
                  <a:gd name="T108" fmla="*/ 35 w 39"/>
                  <a:gd name="T109" fmla="*/ 15 h 23"/>
                  <a:gd name="T110" fmla="*/ 37 w 39"/>
                  <a:gd name="T111" fmla="*/ 11 h 23"/>
                  <a:gd name="T112" fmla="*/ 29 w 39"/>
                  <a:gd name="T113" fmla="*/ 3 h 23"/>
                  <a:gd name="T114" fmla="*/ 14 w 39"/>
                  <a:gd name="T115" fmla="*/ 3 h 23"/>
                  <a:gd name="T116" fmla="*/ 14 w 39"/>
                  <a:gd name="T117"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9" h="23">
                    <a:moveTo>
                      <a:pt x="18" y="1"/>
                    </a:moveTo>
                    <a:cubicBezTo>
                      <a:pt x="18" y="0"/>
                      <a:pt x="18" y="0"/>
                      <a:pt x="18" y="0"/>
                    </a:cubicBezTo>
                    <a:cubicBezTo>
                      <a:pt x="15" y="0"/>
                      <a:pt x="11" y="1"/>
                      <a:pt x="8" y="3"/>
                    </a:cubicBezTo>
                    <a:cubicBezTo>
                      <a:pt x="6" y="4"/>
                      <a:pt x="5" y="5"/>
                      <a:pt x="4" y="6"/>
                    </a:cubicBezTo>
                    <a:cubicBezTo>
                      <a:pt x="2" y="8"/>
                      <a:pt x="1" y="9"/>
                      <a:pt x="1" y="11"/>
                    </a:cubicBezTo>
                    <a:cubicBezTo>
                      <a:pt x="1" y="12"/>
                      <a:pt x="0" y="13"/>
                      <a:pt x="0" y="14"/>
                    </a:cubicBezTo>
                    <a:cubicBezTo>
                      <a:pt x="0" y="16"/>
                      <a:pt x="1" y="17"/>
                      <a:pt x="2" y="19"/>
                    </a:cubicBezTo>
                    <a:cubicBezTo>
                      <a:pt x="2" y="19"/>
                      <a:pt x="2" y="19"/>
                      <a:pt x="2" y="19"/>
                    </a:cubicBezTo>
                    <a:cubicBezTo>
                      <a:pt x="3" y="21"/>
                      <a:pt x="6" y="22"/>
                      <a:pt x="8" y="22"/>
                    </a:cubicBezTo>
                    <a:cubicBezTo>
                      <a:pt x="11" y="23"/>
                      <a:pt x="13" y="23"/>
                      <a:pt x="16" y="23"/>
                    </a:cubicBezTo>
                    <a:cubicBezTo>
                      <a:pt x="16" y="23"/>
                      <a:pt x="16" y="23"/>
                      <a:pt x="16" y="23"/>
                    </a:cubicBezTo>
                    <a:cubicBezTo>
                      <a:pt x="19" y="23"/>
                      <a:pt x="23" y="23"/>
                      <a:pt x="27" y="22"/>
                    </a:cubicBezTo>
                    <a:cubicBezTo>
                      <a:pt x="29" y="21"/>
                      <a:pt x="31" y="20"/>
                      <a:pt x="33" y="20"/>
                    </a:cubicBezTo>
                    <a:cubicBezTo>
                      <a:pt x="35" y="19"/>
                      <a:pt x="36" y="18"/>
                      <a:pt x="37" y="16"/>
                    </a:cubicBezTo>
                    <a:cubicBezTo>
                      <a:pt x="38" y="14"/>
                      <a:pt x="39" y="12"/>
                      <a:pt x="39" y="10"/>
                    </a:cubicBezTo>
                    <a:cubicBezTo>
                      <a:pt x="39" y="8"/>
                      <a:pt x="38" y="7"/>
                      <a:pt x="37" y="5"/>
                    </a:cubicBezTo>
                    <a:cubicBezTo>
                      <a:pt x="37" y="5"/>
                      <a:pt x="37" y="5"/>
                      <a:pt x="37" y="5"/>
                    </a:cubicBezTo>
                    <a:cubicBezTo>
                      <a:pt x="35" y="3"/>
                      <a:pt x="33" y="2"/>
                      <a:pt x="30" y="1"/>
                    </a:cubicBezTo>
                    <a:cubicBezTo>
                      <a:pt x="27" y="0"/>
                      <a:pt x="24" y="0"/>
                      <a:pt x="21" y="0"/>
                    </a:cubicBezTo>
                    <a:cubicBezTo>
                      <a:pt x="20" y="0"/>
                      <a:pt x="20" y="0"/>
                      <a:pt x="19" y="0"/>
                    </a:cubicBezTo>
                    <a:cubicBezTo>
                      <a:pt x="19" y="1"/>
                      <a:pt x="19" y="1"/>
                      <a:pt x="19" y="1"/>
                    </a:cubicBezTo>
                    <a:cubicBezTo>
                      <a:pt x="20" y="0"/>
                      <a:pt x="20" y="0"/>
                      <a:pt x="20" y="0"/>
                    </a:cubicBezTo>
                    <a:cubicBezTo>
                      <a:pt x="20" y="0"/>
                      <a:pt x="19" y="0"/>
                      <a:pt x="18" y="0"/>
                    </a:cubicBezTo>
                    <a:cubicBezTo>
                      <a:pt x="18" y="0"/>
                      <a:pt x="18" y="0"/>
                      <a:pt x="18" y="0"/>
                    </a:cubicBezTo>
                    <a:cubicBezTo>
                      <a:pt x="18" y="0"/>
                      <a:pt x="18" y="0"/>
                      <a:pt x="18" y="0"/>
                    </a:cubicBezTo>
                    <a:cubicBezTo>
                      <a:pt x="18" y="1"/>
                      <a:pt x="18" y="1"/>
                      <a:pt x="18" y="1"/>
                    </a:cubicBezTo>
                    <a:cubicBezTo>
                      <a:pt x="18" y="2"/>
                      <a:pt x="18" y="2"/>
                      <a:pt x="18" y="2"/>
                    </a:cubicBezTo>
                    <a:cubicBezTo>
                      <a:pt x="18" y="2"/>
                      <a:pt x="18" y="2"/>
                      <a:pt x="18" y="2"/>
                    </a:cubicBezTo>
                    <a:cubicBezTo>
                      <a:pt x="18" y="2"/>
                      <a:pt x="18" y="2"/>
                      <a:pt x="18" y="2"/>
                    </a:cubicBezTo>
                    <a:cubicBezTo>
                      <a:pt x="18" y="2"/>
                      <a:pt x="18" y="2"/>
                      <a:pt x="18" y="2"/>
                    </a:cubicBezTo>
                    <a:cubicBezTo>
                      <a:pt x="18" y="2"/>
                      <a:pt x="18" y="2"/>
                      <a:pt x="18" y="2"/>
                    </a:cubicBezTo>
                    <a:cubicBezTo>
                      <a:pt x="18" y="2"/>
                      <a:pt x="18" y="2"/>
                      <a:pt x="18" y="2"/>
                    </a:cubicBezTo>
                    <a:cubicBezTo>
                      <a:pt x="18" y="2"/>
                      <a:pt x="18" y="2"/>
                      <a:pt x="18" y="2"/>
                    </a:cubicBezTo>
                    <a:cubicBezTo>
                      <a:pt x="18" y="2"/>
                      <a:pt x="18" y="2"/>
                      <a:pt x="18" y="2"/>
                    </a:cubicBezTo>
                    <a:cubicBezTo>
                      <a:pt x="18" y="2"/>
                      <a:pt x="18" y="2"/>
                      <a:pt x="18" y="2"/>
                    </a:cubicBezTo>
                    <a:cubicBezTo>
                      <a:pt x="18" y="2"/>
                      <a:pt x="18" y="2"/>
                      <a:pt x="18" y="2"/>
                    </a:cubicBezTo>
                    <a:cubicBezTo>
                      <a:pt x="18" y="2"/>
                      <a:pt x="18" y="2"/>
                      <a:pt x="18" y="2"/>
                    </a:cubicBezTo>
                    <a:cubicBezTo>
                      <a:pt x="19" y="2"/>
                      <a:pt x="19" y="2"/>
                      <a:pt x="19" y="2"/>
                    </a:cubicBezTo>
                    <a:cubicBezTo>
                      <a:pt x="20" y="2"/>
                      <a:pt x="20" y="2"/>
                      <a:pt x="21" y="2"/>
                    </a:cubicBezTo>
                    <a:cubicBezTo>
                      <a:pt x="23" y="2"/>
                      <a:pt x="27" y="3"/>
                      <a:pt x="29" y="4"/>
                    </a:cubicBezTo>
                    <a:cubicBezTo>
                      <a:pt x="32" y="4"/>
                      <a:pt x="34" y="6"/>
                      <a:pt x="35" y="7"/>
                    </a:cubicBezTo>
                    <a:cubicBezTo>
                      <a:pt x="35" y="7"/>
                      <a:pt x="35" y="7"/>
                      <a:pt x="35" y="7"/>
                    </a:cubicBezTo>
                    <a:cubicBezTo>
                      <a:pt x="36" y="8"/>
                      <a:pt x="37" y="9"/>
                      <a:pt x="37" y="10"/>
                    </a:cubicBezTo>
                    <a:cubicBezTo>
                      <a:pt x="37" y="12"/>
                      <a:pt x="36" y="13"/>
                      <a:pt x="35" y="15"/>
                    </a:cubicBezTo>
                    <a:cubicBezTo>
                      <a:pt x="34" y="16"/>
                      <a:pt x="33" y="17"/>
                      <a:pt x="32" y="17"/>
                    </a:cubicBezTo>
                    <a:cubicBezTo>
                      <a:pt x="30" y="18"/>
                      <a:pt x="27" y="19"/>
                      <a:pt x="24" y="20"/>
                    </a:cubicBezTo>
                    <a:cubicBezTo>
                      <a:pt x="21" y="20"/>
                      <a:pt x="18" y="21"/>
                      <a:pt x="16" y="21"/>
                    </a:cubicBezTo>
                    <a:cubicBezTo>
                      <a:pt x="16" y="21"/>
                      <a:pt x="16" y="21"/>
                      <a:pt x="16" y="21"/>
                    </a:cubicBezTo>
                    <a:cubicBezTo>
                      <a:pt x="13" y="21"/>
                      <a:pt x="11" y="20"/>
                      <a:pt x="9" y="20"/>
                    </a:cubicBezTo>
                    <a:cubicBezTo>
                      <a:pt x="7" y="19"/>
                      <a:pt x="5" y="18"/>
                      <a:pt x="4" y="17"/>
                    </a:cubicBezTo>
                    <a:cubicBezTo>
                      <a:pt x="4" y="17"/>
                      <a:pt x="4" y="17"/>
                      <a:pt x="4" y="17"/>
                    </a:cubicBezTo>
                    <a:cubicBezTo>
                      <a:pt x="3" y="16"/>
                      <a:pt x="3" y="15"/>
                      <a:pt x="3" y="14"/>
                    </a:cubicBezTo>
                    <a:cubicBezTo>
                      <a:pt x="3" y="13"/>
                      <a:pt x="3" y="13"/>
                      <a:pt x="3" y="12"/>
                    </a:cubicBezTo>
                    <a:cubicBezTo>
                      <a:pt x="3" y="10"/>
                      <a:pt x="4" y="9"/>
                      <a:pt x="5" y="8"/>
                    </a:cubicBezTo>
                    <a:cubicBezTo>
                      <a:pt x="7" y="6"/>
                      <a:pt x="9" y="5"/>
                      <a:pt x="12" y="4"/>
                    </a:cubicBezTo>
                    <a:cubicBezTo>
                      <a:pt x="14" y="3"/>
                      <a:pt x="16" y="2"/>
                      <a:pt x="18" y="2"/>
                    </a:cubicBezTo>
                    <a:cubicBezTo>
                      <a:pt x="18" y="1"/>
                      <a:pt x="18" y="1"/>
                      <a:pt x="18" y="1"/>
                    </a:cubicBezTo>
                    <a:cubicBezTo>
                      <a:pt x="18" y="2"/>
                      <a:pt x="18" y="2"/>
                      <a:pt x="18" y="2"/>
                    </a:cubicBezTo>
                    <a:lnTo>
                      <a:pt x="18" y="1"/>
                    </a:lnTo>
                    <a:close/>
                    <a:moveTo>
                      <a:pt x="14" y="4"/>
                    </a:moveTo>
                    <a:cubicBezTo>
                      <a:pt x="15" y="5"/>
                      <a:pt x="15" y="5"/>
                      <a:pt x="15" y="5"/>
                    </a:cubicBezTo>
                    <a:cubicBezTo>
                      <a:pt x="16" y="5"/>
                      <a:pt x="18" y="4"/>
                      <a:pt x="21" y="4"/>
                    </a:cubicBezTo>
                    <a:cubicBezTo>
                      <a:pt x="23" y="4"/>
                      <a:pt x="26" y="5"/>
                      <a:pt x="28" y="5"/>
                    </a:cubicBezTo>
                    <a:cubicBezTo>
                      <a:pt x="31" y="6"/>
                      <a:pt x="33" y="7"/>
                      <a:pt x="34" y="8"/>
                    </a:cubicBezTo>
                    <a:cubicBezTo>
                      <a:pt x="34" y="9"/>
                      <a:pt x="35" y="10"/>
                      <a:pt x="35" y="11"/>
                    </a:cubicBezTo>
                    <a:cubicBezTo>
                      <a:pt x="35" y="11"/>
                      <a:pt x="34" y="12"/>
                      <a:pt x="33" y="14"/>
                    </a:cubicBezTo>
                    <a:cubicBezTo>
                      <a:pt x="33" y="14"/>
                      <a:pt x="33" y="14"/>
                      <a:pt x="33" y="14"/>
                    </a:cubicBezTo>
                    <a:cubicBezTo>
                      <a:pt x="33" y="14"/>
                      <a:pt x="32" y="15"/>
                      <a:pt x="31" y="16"/>
                    </a:cubicBezTo>
                    <a:cubicBezTo>
                      <a:pt x="29" y="17"/>
                      <a:pt x="26" y="17"/>
                      <a:pt x="23" y="18"/>
                    </a:cubicBezTo>
                    <a:cubicBezTo>
                      <a:pt x="21" y="18"/>
                      <a:pt x="18" y="19"/>
                      <a:pt x="16" y="19"/>
                    </a:cubicBezTo>
                    <a:cubicBezTo>
                      <a:pt x="16" y="19"/>
                      <a:pt x="16" y="19"/>
                      <a:pt x="16" y="19"/>
                    </a:cubicBezTo>
                    <a:cubicBezTo>
                      <a:pt x="14" y="18"/>
                      <a:pt x="12" y="18"/>
                      <a:pt x="10" y="18"/>
                    </a:cubicBezTo>
                    <a:cubicBezTo>
                      <a:pt x="9" y="18"/>
                      <a:pt x="8" y="17"/>
                      <a:pt x="7" y="17"/>
                    </a:cubicBezTo>
                    <a:cubicBezTo>
                      <a:pt x="6" y="17"/>
                      <a:pt x="6" y="16"/>
                      <a:pt x="5" y="16"/>
                    </a:cubicBezTo>
                    <a:cubicBezTo>
                      <a:pt x="5" y="15"/>
                      <a:pt x="5" y="15"/>
                      <a:pt x="5" y="14"/>
                    </a:cubicBezTo>
                    <a:cubicBezTo>
                      <a:pt x="5" y="13"/>
                      <a:pt x="5" y="13"/>
                      <a:pt x="5" y="12"/>
                    </a:cubicBezTo>
                    <a:cubicBezTo>
                      <a:pt x="5" y="12"/>
                      <a:pt x="5" y="12"/>
                      <a:pt x="5" y="12"/>
                    </a:cubicBezTo>
                    <a:cubicBezTo>
                      <a:pt x="5" y="11"/>
                      <a:pt x="7" y="9"/>
                      <a:pt x="8" y="8"/>
                    </a:cubicBezTo>
                    <a:cubicBezTo>
                      <a:pt x="10" y="7"/>
                      <a:pt x="12" y="6"/>
                      <a:pt x="14" y="5"/>
                    </a:cubicBezTo>
                    <a:cubicBezTo>
                      <a:pt x="13" y="4"/>
                      <a:pt x="13" y="4"/>
                      <a:pt x="13" y="4"/>
                    </a:cubicBezTo>
                    <a:cubicBezTo>
                      <a:pt x="12" y="5"/>
                      <a:pt x="12" y="5"/>
                      <a:pt x="12" y="5"/>
                    </a:cubicBezTo>
                    <a:cubicBezTo>
                      <a:pt x="13" y="5"/>
                      <a:pt x="13" y="6"/>
                      <a:pt x="14" y="6"/>
                    </a:cubicBezTo>
                    <a:cubicBezTo>
                      <a:pt x="14" y="6"/>
                      <a:pt x="14" y="5"/>
                      <a:pt x="15" y="5"/>
                    </a:cubicBezTo>
                    <a:cubicBezTo>
                      <a:pt x="15" y="5"/>
                      <a:pt x="15" y="5"/>
                      <a:pt x="15" y="5"/>
                    </a:cubicBezTo>
                    <a:cubicBezTo>
                      <a:pt x="14" y="4"/>
                      <a:pt x="14" y="4"/>
                      <a:pt x="14" y="4"/>
                    </a:cubicBezTo>
                    <a:cubicBezTo>
                      <a:pt x="14" y="3"/>
                      <a:pt x="14" y="3"/>
                      <a:pt x="14" y="3"/>
                    </a:cubicBezTo>
                    <a:cubicBezTo>
                      <a:pt x="14" y="3"/>
                      <a:pt x="14" y="3"/>
                      <a:pt x="14" y="3"/>
                    </a:cubicBezTo>
                    <a:cubicBezTo>
                      <a:pt x="14" y="3"/>
                      <a:pt x="14" y="3"/>
                      <a:pt x="14" y="3"/>
                    </a:cubicBezTo>
                    <a:cubicBezTo>
                      <a:pt x="14" y="3"/>
                      <a:pt x="14" y="3"/>
                      <a:pt x="14" y="3"/>
                    </a:cubicBezTo>
                    <a:cubicBezTo>
                      <a:pt x="14" y="3"/>
                      <a:pt x="14" y="3"/>
                      <a:pt x="14" y="3"/>
                    </a:cubicBezTo>
                    <a:cubicBezTo>
                      <a:pt x="14" y="3"/>
                      <a:pt x="14" y="3"/>
                      <a:pt x="14" y="3"/>
                    </a:cubicBezTo>
                    <a:cubicBezTo>
                      <a:pt x="14" y="3"/>
                      <a:pt x="14" y="3"/>
                      <a:pt x="14" y="3"/>
                    </a:cubicBezTo>
                    <a:cubicBezTo>
                      <a:pt x="14" y="3"/>
                      <a:pt x="14" y="3"/>
                      <a:pt x="14" y="3"/>
                    </a:cubicBezTo>
                    <a:cubicBezTo>
                      <a:pt x="14" y="3"/>
                      <a:pt x="14" y="3"/>
                      <a:pt x="14" y="3"/>
                    </a:cubicBezTo>
                    <a:cubicBezTo>
                      <a:pt x="14" y="3"/>
                      <a:pt x="14" y="3"/>
                      <a:pt x="14" y="3"/>
                    </a:cubicBezTo>
                    <a:cubicBezTo>
                      <a:pt x="14" y="3"/>
                      <a:pt x="14" y="3"/>
                      <a:pt x="14" y="3"/>
                    </a:cubicBezTo>
                    <a:cubicBezTo>
                      <a:pt x="14" y="3"/>
                      <a:pt x="13" y="3"/>
                      <a:pt x="13" y="3"/>
                    </a:cubicBezTo>
                    <a:cubicBezTo>
                      <a:pt x="11" y="4"/>
                      <a:pt x="8" y="5"/>
                      <a:pt x="7" y="6"/>
                    </a:cubicBezTo>
                    <a:cubicBezTo>
                      <a:pt x="5" y="8"/>
                      <a:pt x="3" y="9"/>
                      <a:pt x="3" y="12"/>
                    </a:cubicBezTo>
                    <a:cubicBezTo>
                      <a:pt x="4" y="12"/>
                      <a:pt x="4" y="12"/>
                      <a:pt x="4" y="12"/>
                    </a:cubicBezTo>
                    <a:cubicBezTo>
                      <a:pt x="3" y="12"/>
                      <a:pt x="3" y="12"/>
                      <a:pt x="3" y="12"/>
                    </a:cubicBezTo>
                    <a:cubicBezTo>
                      <a:pt x="3" y="12"/>
                      <a:pt x="2" y="13"/>
                      <a:pt x="2" y="14"/>
                    </a:cubicBezTo>
                    <a:cubicBezTo>
                      <a:pt x="2" y="15"/>
                      <a:pt x="3" y="16"/>
                      <a:pt x="4" y="17"/>
                    </a:cubicBezTo>
                    <a:cubicBezTo>
                      <a:pt x="4" y="18"/>
                      <a:pt x="5" y="19"/>
                      <a:pt x="6" y="19"/>
                    </a:cubicBezTo>
                    <a:cubicBezTo>
                      <a:pt x="7" y="20"/>
                      <a:pt x="9" y="20"/>
                      <a:pt x="11" y="21"/>
                    </a:cubicBezTo>
                    <a:cubicBezTo>
                      <a:pt x="12" y="21"/>
                      <a:pt x="14" y="21"/>
                      <a:pt x="16" y="21"/>
                    </a:cubicBezTo>
                    <a:cubicBezTo>
                      <a:pt x="16" y="21"/>
                      <a:pt x="16" y="21"/>
                      <a:pt x="16" y="21"/>
                    </a:cubicBezTo>
                    <a:cubicBezTo>
                      <a:pt x="19" y="21"/>
                      <a:pt x="23" y="21"/>
                      <a:pt x="27" y="20"/>
                    </a:cubicBezTo>
                    <a:cubicBezTo>
                      <a:pt x="28" y="19"/>
                      <a:pt x="30" y="19"/>
                      <a:pt x="32" y="18"/>
                    </a:cubicBezTo>
                    <a:cubicBezTo>
                      <a:pt x="33" y="17"/>
                      <a:pt x="35" y="16"/>
                      <a:pt x="35" y="15"/>
                    </a:cubicBezTo>
                    <a:cubicBezTo>
                      <a:pt x="35" y="15"/>
                      <a:pt x="35" y="15"/>
                      <a:pt x="35" y="15"/>
                    </a:cubicBezTo>
                    <a:cubicBezTo>
                      <a:pt x="36" y="14"/>
                      <a:pt x="37" y="12"/>
                      <a:pt x="37" y="11"/>
                    </a:cubicBezTo>
                    <a:cubicBezTo>
                      <a:pt x="37" y="9"/>
                      <a:pt x="36" y="8"/>
                      <a:pt x="36" y="7"/>
                    </a:cubicBezTo>
                    <a:cubicBezTo>
                      <a:pt x="34" y="5"/>
                      <a:pt x="32" y="4"/>
                      <a:pt x="29" y="3"/>
                    </a:cubicBezTo>
                    <a:cubicBezTo>
                      <a:pt x="26" y="2"/>
                      <a:pt x="24" y="2"/>
                      <a:pt x="21" y="2"/>
                    </a:cubicBezTo>
                    <a:cubicBezTo>
                      <a:pt x="18" y="2"/>
                      <a:pt x="16" y="2"/>
                      <a:pt x="14" y="3"/>
                    </a:cubicBezTo>
                    <a:cubicBezTo>
                      <a:pt x="14" y="3"/>
                      <a:pt x="14" y="3"/>
                      <a:pt x="14" y="3"/>
                    </a:cubicBezTo>
                    <a:lnTo>
                      <a:pt x="14"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144" name="Freeform 44">
                <a:extLst>
                  <a:ext uri="{FF2B5EF4-FFF2-40B4-BE49-F238E27FC236}">
                    <a16:creationId xmlns:a16="http://schemas.microsoft.com/office/drawing/2014/main" id="{AFCFA70C-D1E3-4B1B-B8AD-9EF59A377959}"/>
                  </a:ext>
                </a:extLst>
              </p:cNvPr>
              <p:cNvSpPr>
                <a:spLocks/>
              </p:cNvSpPr>
              <p:nvPr/>
            </p:nvSpPr>
            <p:spPr bwMode="auto">
              <a:xfrm>
                <a:off x="7570788" y="4835525"/>
                <a:ext cx="136525" cy="157163"/>
              </a:xfrm>
              <a:custGeom>
                <a:avLst/>
                <a:gdLst>
                  <a:gd name="T0" fmla="*/ 12 w 14"/>
                  <a:gd name="T1" fmla="*/ 0 h 16"/>
                  <a:gd name="T2" fmla="*/ 1 w 14"/>
                  <a:gd name="T3" fmla="*/ 14 h 16"/>
                  <a:gd name="T4" fmla="*/ 1 w 14"/>
                  <a:gd name="T5" fmla="*/ 15 h 16"/>
                  <a:gd name="T6" fmla="*/ 2 w 14"/>
                  <a:gd name="T7" fmla="*/ 15 h 16"/>
                  <a:gd name="T8" fmla="*/ 14 w 14"/>
                  <a:gd name="T9" fmla="*/ 1 h 16"/>
                  <a:gd name="T10" fmla="*/ 14 w 14"/>
                  <a:gd name="T11" fmla="*/ 0 h 16"/>
                  <a:gd name="T12" fmla="*/ 12 w 14"/>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14" h="16">
                    <a:moveTo>
                      <a:pt x="12" y="0"/>
                    </a:moveTo>
                    <a:cubicBezTo>
                      <a:pt x="1" y="14"/>
                      <a:pt x="1" y="14"/>
                      <a:pt x="1" y="14"/>
                    </a:cubicBezTo>
                    <a:cubicBezTo>
                      <a:pt x="0" y="14"/>
                      <a:pt x="0" y="15"/>
                      <a:pt x="1" y="15"/>
                    </a:cubicBezTo>
                    <a:cubicBezTo>
                      <a:pt x="1" y="16"/>
                      <a:pt x="2" y="15"/>
                      <a:pt x="2" y="15"/>
                    </a:cubicBezTo>
                    <a:cubicBezTo>
                      <a:pt x="14" y="1"/>
                      <a:pt x="14" y="1"/>
                      <a:pt x="14" y="1"/>
                    </a:cubicBezTo>
                    <a:cubicBezTo>
                      <a:pt x="14" y="1"/>
                      <a:pt x="14" y="0"/>
                      <a:pt x="14" y="0"/>
                    </a:cubicBezTo>
                    <a:cubicBezTo>
                      <a:pt x="13" y="0"/>
                      <a:pt x="12" y="0"/>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145" name="Freeform 45">
                <a:extLst>
                  <a:ext uri="{FF2B5EF4-FFF2-40B4-BE49-F238E27FC236}">
                    <a16:creationId xmlns:a16="http://schemas.microsoft.com/office/drawing/2014/main" id="{3008E269-581D-4A63-8CB8-6AE2A094D434}"/>
                  </a:ext>
                </a:extLst>
              </p:cNvPr>
              <p:cNvSpPr>
                <a:spLocks/>
              </p:cNvSpPr>
              <p:nvPr/>
            </p:nvSpPr>
            <p:spPr bwMode="auto">
              <a:xfrm>
                <a:off x="7561263" y="4826000"/>
                <a:ext cx="157163" cy="176213"/>
              </a:xfrm>
              <a:custGeom>
                <a:avLst/>
                <a:gdLst>
                  <a:gd name="T0" fmla="*/ 12 w 16"/>
                  <a:gd name="T1" fmla="*/ 0 h 18"/>
                  <a:gd name="T2" fmla="*/ 2 w 16"/>
                  <a:gd name="T3" fmla="*/ 15 h 18"/>
                  <a:gd name="T4" fmla="*/ 0 w 16"/>
                  <a:gd name="T5" fmla="*/ 15 h 18"/>
                  <a:gd name="T6" fmla="*/ 2 w 16"/>
                  <a:gd name="T7" fmla="*/ 16 h 18"/>
                  <a:gd name="T8" fmla="*/ 2 w 16"/>
                  <a:gd name="T9" fmla="*/ 18 h 18"/>
                  <a:gd name="T10" fmla="*/ 4 w 16"/>
                  <a:gd name="T11" fmla="*/ 17 h 18"/>
                  <a:gd name="T12" fmla="*/ 16 w 16"/>
                  <a:gd name="T13" fmla="*/ 3 h 18"/>
                  <a:gd name="T14" fmla="*/ 15 w 16"/>
                  <a:gd name="T15" fmla="*/ 0 h 18"/>
                  <a:gd name="T16" fmla="*/ 14 w 16"/>
                  <a:gd name="T17" fmla="*/ 0 h 18"/>
                  <a:gd name="T18" fmla="*/ 13 w 16"/>
                  <a:gd name="T19" fmla="*/ 1 h 18"/>
                  <a:gd name="T20" fmla="*/ 13 w 16"/>
                  <a:gd name="T21" fmla="*/ 1 h 18"/>
                  <a:gd name="T22" fmla="*/ 14 w 16"/>
                  <a:gd name="T23" fmla="*/ 2 h 18"/>
                  <a:gd name="T24" fmla="*/ 14 w 16"/>
                  <a:gd name="T25" fmla="*/ 2 h 18"/>
                  <a:gd name="T26" fmla="*/ 14 w 16"/>
                  <a:gd name="T27" fmla="*/ 2 h 18"/>
                  <a:gd name="T28" fmla="*/ 14 w 16"/>
                  <a:gd name="T29" fmla="*/ 2 h 18"/>
                  <a:gd name="T30" fmla="*/ 14 w 16"/>
                  <a:gd name="T31" fmla="*/ 2 h 18"/>
                  <a:gd name="T32" fmla="*/ 14 w 16"/>
                  <a:gd name="T33" fmla="*/ 2 h 18"/>
                  <a:gd name="T34" fmla="*/ 14 w 16"/>
                  <a:gd name="T35" fmla="*/ 2 h 18"/>
                  <a:gd name="T36" fmla="*/ 14 w 16"/>
                  <a:gd name="T37" fmla="*/ 2 h 18"/>
                  <a:gd name="T38" fmla="*/ 14 w 16"/>
                  <a:gd name="T39" fmla="*/ 2 h 18"/>
                  <a:gd name="T40" fmla="*/ 14 w 16"/>
                  <a:gd name="T41" fmla="*/ 2 h 18"/>
                  <a:gd name="T42" fmla="*/ 14 w 16"/>
                  <a:gd name="T43" fmla="*/ 2 h 18"/>
                  <a:gd name="T44" fmla="*/ 2 w 16"/>
                  <a:gd name="T45" fmla="*/ 15 h 18"/>
                  <a:gd name="T46" fmla="*/ 2 w 16"/>
                  <a:gd name="T47" fmla="*/ 15 h 18"/>
                  <a:gd name="T48" fmla="*/ 2 w 16"/>
                  <a:gd name="T49" fmla="*/ 15 h 18"/>
                  <a:gd name="T50" fmla="*/ 2 w 16"/>
                  <a:gd name="T51" fmla="*/ 15 h 18"/>
                  <a:gd name="T52" fmla="*/ 2 w 16"/>
                  <a:gd name="T53" fmla="*/ 15 h 18"/>
                  <a:gd name="T54" fmla="*/ 2 w 16"/>
                  <a:gd name="T55" fmla="*/ 15 h 18"/>
                  <a:gd name="T56" fmla="*/ 3 w 16"/>
                  <a:gd name="T57" fmla="*/ 15 h 18"/>
                  <a:gd name="T58" fmla="*/ 2 w 16"/>
                  <a:gd name="T59" fmla="*/ 15 h 18"/>
                  <a:gd name="T60" fmla="*/ 2 w 16"/>
                  <a:gd name="T61" fmla="*/ 15 h 18"/>
                  <a:gd name="T62" fmla="*/ 3 w 16"/>
                  <a:gd name="T63" fmla="*/ 15 h 18"/>
                  <a:gd name="T64" fmla="*/ 3 w 16"/>
                  <a:gd name="T65" fmla="*/ 16 h 18"/>
                  <a:gd name="T66" fmla="*/ 2 w 16"/>
                  <a:gd name="T67" fmla="*/ 15 h 18"/>
                  <a:gd name="T68" fmla="*/ 3 w 16"/>
                  <a:gd name="T69" fmla="*/ 16 h 18"/>
                  <a:gd name="T70" fmla="*/ 14 w 16"/>
                  <a:gd name="T71"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 h="18">
                    <a:moveTo>
                      <a:pt x="13" y="1"/>
                    </a:moveTo>
                    <a:cubicBezTo>
                      <a:pt x="12" y="0"/>
                      <a:pt x="12" y="0"/>
                      <a:pt x="12" y="0"/>
                    </a:cubicBezTo>
                    <a:cubicBezTo>
                      <a:pt x="1" y="14"/>
                      <a:pt x="1" y="14"/>
                      <a:pt x="1" y="14"/>
                    </a:cubicBezTo>
                    <a:cubicBezTo>
                      <a:pt x="2" y="15"/>
                      <a:pt x="2" y="15"/>
                      <a:pt x="2" y="15"/>
                    </a:cubicBezTo>
                    <a:cubicBezTo>
                      <a:pt x="1" y="14"/>
                      <a:pt x="1" y="14"/>
                      <a:pt x="1" y="14"/>
                    </a:cubicBezTo>
                    <a:cubicBezTo>
                      <a:pt x="0" y="14"/>
                      <a:pt x="0" y="15"/>
                      <a:pt x="0" y="15"/>
                    </a:cubicBezTo>
                    <a:cubicBezTo>
                      <a:pt x="0" y="16"/>
                      <a:pt x="0" y="17"/>
                      <a:pt x="1" y="17"/>
                    </a:cubicBezTo>
                    <a:cubicBezTo>
                      <a:pt x="2" y="16"/>
                      <a:pt x="2" y="16"/>
                      <a:pt x="2" y="16"/>
                    </a:cubicBezTo>
                    <a:cubicBezTo>
                      <a:pt x="1" y="17"/>
                      <a:pt x="1" y="17"/>
                      <a:pt x="1" y="17"/>
                    </a:cubicBezTo>
                    <a:cubicBezTo>
                      <a:pt x="1" y="17"/>
                      <a:pt x="2" y="18"/>
                      <a:pt x="2" y="18"/>
                    </a:cubicBezTo>
                    <a:cubicBezTo>
                      <a:pt x="3" y="18"/>
                      <a:pt x="4" y="17"/>
                      <a:pt x="4" y="17"/>
                    </a:cubicBezTo>
                    <a:cubicBezTo>
                      <a:pt x="4" y="17"/>
                      <a:pt x="4" y="17"/>
                      <a:pt x="4" y="17"/>
                    </a:cubicBezTo>
                    <a:cubicBezTo>
                      <a:pt x="16" y="3"/>
                      <a:pt x="16" y="3"/>
                      <a:pt x="16" y="3"/>
                    </a:cubicBezTo>
                    <a:cubicBezTo>
                      <a:pt x="16" y="3"/>
                      <a:pt x="16" y="3"/>
                      <a:pt x="16" y="3"/>
                    </a:cubicBezTo>
                    <a:cubicBezTo>
                      <a:pt x="16" y="3"/>
                      <a:pt x="16" y="2"/>
                      <a:pt x="16" y="2"/>
                    </a:cubicBezTo>
                    <a:cubicBezTo>
                      <a:pt x="16" y="1"/>
                      <a:pt x="16" y="1"/>
                      <a:pt x="15" y="0"/>
                    </a:cubicBezTo>
                    <a:cubicBezTo>
                      <a:pt x="15" y="0"/>
                      <a:pt x="15" y="0"/>
                      <a:pt x="15" y="0"/>
                    </a:cubicBezTo>
                    <a:cubicBezTo>
                      <a:pt x="15" y="0"/>
                      <a:pt x="14" y="0"/>
                      <a:pt x="14" y="0"/>
                    </a:cubicBezTo>
                    <a:cubicBezTo>
                      <a:pt x="13" y="0"/>
                      <a:pt x="13" y="0"/>
                      <a:pt x="12" y="0"/>
                    </a:cubicBezTo>
                    <a:cubicBezTo>
                      <a:pt x="13" y="1"/>
                      <a:pt x="13" y="1"/>
                      <a:pt x="13" y="1"/>
                    </a:cubicBezTo>
                    <a:cubicBezTo>
                      <a:pt x="12" y="0"/>
                      <a:pt x="12" y="0"/>
                      <a:pt x="12" y="0"/>
                    </a:cubicBezTo>
                    <a:cubicBezTo>
                      <a:pt x="13" y="1"/>
                      <a:pt x="13" y="1"/>
                      <a:pt x="13" y="1"/>
                    </a:cubicBezTo>
                    <a:cubicBezTo>
                      <a:pt x="14" y="2"/>
                      <a:pt x="14" y="2"/>
                      <a:pt x="14" y="2"/>
                    </a:cubicBezTo>
                    <a:cubicBezTo>
                      <a:pt x="14" y="2"/>
                      <a:pt x="14" y="2"/>
                      <a:pt x="14" y="2"/>
                    </a:cubicBezTo>
                    <a:cubicBezTo>
                      <a:pt x="14" y="2"/>
                      <a:pt x="14" y="2"/>
                      <a:pt x="14" y="2"/>
                    </a:cubicBezTo>
                    <a:cubicBezTo>
                      <a:pt x="14" y="2"/>
                      <a:pt x="14" y="2"/>
                      <a:pt x="14" y="2"/>
                    </a:cubicBezTo>
                    <a:cubicBezTo>
                      <a:pt x="14" y="2"/>
                      <a:pt x="14" y="2"/>
                      <a:pt x="14" y="2"/>
                    </a:cubicBezTo>
                    <a:cubicBezTo>
                      <a:pt x="14" y="2"/>
                      <a:pt x="14" y="2"/>
                      <a:pt x="14" y="2"/>
                    </a:cubicBezTo>
                    <a:cubicBezTo>
                      <a:pt x="14" y="2"/>
                      <a:pt x="14" y="2"/>
                      <a:pt x="14" y="2"/>
                    </a:cubicBezTo>
                    <a:cubicBezTo>
                      <a:pt x="14" y="2"/>
                      <a:pt x="14" y="2"/>
                      <a:pt x="14" y="2"/>
                    </a:cubicBezTo>
                    <a:cubicBezTo>
                      <a:pt x="14" y="2"/>
                      <a:pt x="14" y="2"/>
                      <a:pt x="14" y="2"/>
                    </a:cubicBezTo>
                    <a:cubicBezTo>
                      <a:pt x="14" y="2"/>
                      <a:pt x="14" y="2"/>
                      <a:pt x="14" y="2"/>
                    </a:cubicBezTo>
                    <a:cubicBezTo>
                      <a:pt x="14" y="2"/>
                      <a:pt x="14" y="2"/>
                      <a:pt x="14" y="2"/>
                    </a:cubicBezTo>
                    <a:cubicBezTo>
                      <a:pt x="14" y="2"/>
                      <a:pt x="14" y="2"/>
                      <a:pt x="14" y="2"/>
                    </a:cubicBezTo>
                    <a:cubicBezTo>
                      <a:pt x="14" y="2"/>
                      <a:pt x="14" y="2"/>
                      <a:pt x="14" y="2"/>
                    </a:cubicBezTo>
                    <a:cubicBezTo>
                      <a:pt x="14" y="2"/>
                      <a:pt x="14" y="2"/>
                      <a:pt x="14" y="2"/>
                    </a:cubicBezTo>
                    <a:cubicBezTo>
                      <a:pt x="14" y="2"/>
                      <a:pt x="14" y="2"/>
                      <a:pt x="14" y="2"/>
                    </a:cubicBezTo>
                    <a:cubicBezTo>
                      <a:pt x="14" y="2"/>
                      <a:pt x="14" y="2"/>
                      <a:pt x="14" y="2"/>
                    </a:cubicBezTo>
                    <a:cubicBezTo>
                      <a:pt x="14" y="2"/>
                      <a:pt x="14" y="2"/>
                      <a:pt x="14" y="2"/>
                    </a:cubicBezTo>
                    <a:cubicBezTo>
                      <a:pt x="14" y="2"/>
                      <a:pt x="14" y="2"/>
                      <a:pt x="14" y="2"/>
                    </a:cubicBezTo>
                    <a:cubicBezTo>
                      <a:pt x="14" y="2"/>
                      <a:pt x="14" y="2"/>
                      <a:pt x="14" y="2"/>
                    </a:cubicBezTo>
                    <a:cubicBezTo>
                      <a:pt x="14" y="2"/>
                      <a:pt x="14" y="2"/>
                      <a:pt x="14" y="2"/>
                    </a:cubicBezTo>
                    <a:cubicBezTo>
                      <a:pt x="14" y="2"/>
                      <a:pt x="14" y="2"/>
                      <a:pt x="14" y="2"/>
                    </a:cubicBezTo>
                    <a:cubicBezTo>
                      <a:pt x="14" y="2"/>
                      <a:pt x="14" y="2"/>
                      <a:pt x="14" y="2"/>
                    </a:cubicBezTo>
                    <a:cubicBezTo>
                      <a:pt x="14" y="2"/>
                      <a:pt x="14" y="2"/>
                      <a:pt x="14" y="2"/>
                    </a:cubicBezTo>
                    <a:cubicBezTo>
                      <a:pt x="2" y="15"/>
                      <a:pt x="2" y="15"/>
                      <a:pt x="2" y="15"/>
                    </a:cubicBezTo>
                    <a:cubicBezTo>
                      <a:pt x="3" y="16"/>
                      <a:pt x="3" y="16"/>
                      <a:pt x="3" y="16"/>
                    </a:cubicBezTo>
                    <a:cubicBezTo>
                      <a:pt x="2" y="15"/>
                      <a:pt x="2" y="15"/>
                      <a:pt x="2" y="15"/>
                    </a:cubicBezTo>
                    <a:cubicBezTo>
                      <a:pt x="2" y="15"/>
                      <a:pt x="2" y="15"/>
                      <a:pt x="2" y="15"/>
                    </a:cubicBezTo>
                    <a:cubicBezTo>
                      <a:pt x="2" y="15"/>
                      <a:pt x="2" y="15"/>
                      <a:pt x="2" y="15"/>
                    </a:cubicBezTo>
                    <a:cubicBezTo>
                      <a:pt x="2" y="15"/>
                      <a:pt x="2" y="15"/>
                      <a:pt x="2" y="15"/>
                    </a:cubicBezTo>
                    <a:cubicBezTo>
                      <a:pt x="2" y="15"/>
                      <a:pt x="2" y="15"/>
                      <a:pt x="2" y="15"/>
                    </a:cubicBezTo>
                    <a:cubicBezTo>
                      <a:pt x="2" y="15"/>
                      <a:pt x="2" y="15"/>
                      <a:pt x="2" y="15"/>
                    </a:cubicBezTo>
                    <a:cubicBezTo>
                      <a:pt x="2" y="15"/>
                      <a:pt x="2" y="15"/>
                      <a:pt x="2" y="15"/>
                    </a:cubicBezTo>
                    <a:cubicBezTo>
                      <a:pt x="3" y="15"/>
                      <a:pt x="3" y="15"/>
                      <a:pt x="3" y="15"/>
                    </a:cubicBezTo>
                    <a:cubicBezTo>
                      <a:pt x="2" y="15"/>
                      <a:pt x="2" y="15"/>
                      <a:pt x="2" y="15"/>
                    </a:cubicBezTo>
                    <a:cubicBezTo>
                      <a:pt x="2" y="15"/>
                      <a:pt x="2" y="15"/>
                      <a:pt x="2" y="15"/>
                    </a:cubicBezTo>
                    <a:cubicBezTo>
                      <a:pt x="3" y="15"/>
                      <a:pt x="3" y="15"/>
                      <a:pt x="3" y="15"/>
                    </a:cubicBezTo>
                    <a:cubicBezTo>
                      <a:pt x="2" y="15"/>
                      <a:pt x="2" y="15"/>
                      <a:pt x="2" y="15"/>
                    </a:cubicBezTo>
                    <a:cubicBezTo>
                      <a:pt x="2" y="15"/>
                      <a:pt x="2" y="15"/>
                      <a:pt x="2" y="15"/>
                    </a:cubicBezTo>
                    <a:cubicBezTo>
                      <a:pt x="3" y="15"/>
                      <a:pt x="3" y="15"/>
                      <a:pt x="3" y="15"/>
                    </a:cubicBezTo>
                    <a:cubicBezTo>
                      <a:pt x="2" y="15"/>
                      <a:pt x="2" y="15"/>
                      <a:pt x="2" y="15"/>
                    </a:cubicBezTo>
                    <a:cubicBezTo>
                      <a:pt x="2" y="15"/>
                      <a:pt x="2" y="15"/>
                      <a:pt x="2" y="15"/>
                    </a:cubicBezTo>
                    <a:cubicBezTo>
                      <a:pt x="3" y="15"/>
                      <a:pt x="3" y="15"/>
                      <a:pt x="3" y="15"/>
                    </a:cubicBezTo>
                    <a:cubicBezTo>
                      <a:pt x="2" y="15"/>
                      <a:pt x="2" y="15"/>
                      <a:pt x="2" y="15"/>
                    </a:cubicBezTo>
                    <a:cubicBezTo>
                      <a:pt x="3" y="16"/>
                      <a:pt x="3" y="16"/>
                      <a:pt x="3" y="16"/>
                    </a:cubicBezTo>
                    <a:cubicBezTo>
                      <a:pt x="3" y="15"/>
                      <a:pt x="3" y="15"/>
                      <a:pt x="3" y="15"/>
                    </a:cubicBezTo>
                    <a:cubicBezTo>
                      <a:pt x="2" y="15"/>
                      <a:pt x="2" y="15"/>
                      <a:pt x="2" y="15"/>
                    </a:cubicBezTo>
                    <a:cubicBezTo>
                      <a:pt x="3" y="16"/>
                      <a:pt x="3" y="16"/>
                      <a:pt x="3" y="16"/>
                    </a:cubicBezTo>
                    <a:cubicBezTo>
                      <a:pt x="3" y="16"/>
                      <a:pt x="3" y="16"/>
                      <a:pt x="3" y="16"/>
                    </a:cubicBezTo>
                    <a:cubicBezTo>
                      <a:pt x="14" y="2"/>
                      <a:pt x="14" y="2"/>
                      <a:pt x="14" y="2"/>
                    </a:cubicBezTo>
                    <a:cubicBezTo>
                      <a:pt x="14" y="2"/>
                      <a:pt x="14" y="2"/>
                      <a:pt x="14" y="2"/>
                    </a:cubicBezTo>
                    <a:lnTo>
                      <a:pt x="13"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146" name="Freeform 46">
                <a:extLst>
                  <a:ext uri="{FF2B5EF4-FFF2-40B4-BE49-F238E27FC236}">
                    <a16:creationId xmlns:a16="http://schemas.microsoft.com/office/drawing/2014/main" id="{E88544D3-89FD-442D-A463-4AA2681CD989}"/>
                  </a:ext>
                </a:extLst>
              </p:cNvPr>
              <p:cNvSpPr>
                <a:spLocks/>
              </p:cNvSpPr>
              <p:nvPr/>
            </p:nvSpPr>
            <p:spPr bwMode="auto">
              <a:xfrm>
                <a:off x="7991475" y="4924425"/>
                <a:ext cx="39688" cy="127000"/>
              </a:xfrm>
              <a:custGeom>
                <a:avLst/>
                <a:gdLst>
                  <a:gd name="T0" fmla="*/ 1 w 4"/>
                  <a:gd name="T1" fmla="*/ 1 h 13"/>
                  <a:gd name="T2" fmla="*/ 0 w 4"/>
                  <a:gd name="T3" fmla="*/ 11 h 13"/>
                  <a:gd name="T4" fmla="*/ 1 w 4"/>
                  <a:gd name="T5" fmla="*/ 13 h 13"/>
                  <a:gd name="T6" fmla="*/ 2 w 4"/>
                  <a:gd name="T7" fmla="*/ 12 h 13"/>
                  <a:gd name="T8" fmla="*/ 3 w 4"/>
                  <a:gd name="T9" fmla="*/ 1 h 13"/>
                  <a:gd name="T10" fmla="*/ 3 w 4"/>
                  <a:gd name="T11" fmla="*/ 0 h 13"/>
                  <a:gd name="T12" fmla="*/ 1 w 4"/>
                  <a:gd name="T13" fmla="*/ 1 h 13"/>
                </a:gdLst>
                <a:ahLst/>
                <a:cxnLst>
                  <a:cxn ang="0">
                    <a:pos x="T0" y="T1"/>
                  </a:cxn>
                  <a:cxn ang="0">
                    <a:pos x="T2" y="T3"/>
                  </a:cxn>
                  <a:cxn ang="0">
                    <a:pos x="T4" y="T5"/>
                  </a:cxn>
                  <a:cxn ang="0">
                    <a:pos x="T6" y="T7"/>
                  </a:cxn>
                  <a:cxn ang="0">
                    <a:pos x="T8" y="T9"/>
                  </a:cxn>
                  <a:cxn ang="0">
                    <a:pos x="T10" y="T11"/>
                  </a:cxn>
                  <a:cxn ang="0">
                    <a:pos x="T12" y="T13"/>
                  </a:cxn>
                </a:cxnLst>
                <a:rect l="0" t="0" r="r" b="b"/>
                <a:pathLst>
                  <a:path w="4" h="13">
                    <a:moveTo>
                      <a:pt x="1" y="1"/>
                    </a:moveTo>
                    <a:cubicBezTo>
                      <a:pt x="0" y="11"/>
                      <a:pt x="0" y="11"/>
                      <a:pt x="0" y="11"/>
                    </a:cubicBezTo>
                    <a:cubicBezTo>
                      <a:pt x="0" y="12"/>
                      <a:pt x="0" y="12"/>
                      <a:pt x="1" y="13"/>
                    </a:cubicBezTo>
                    <a:cubicBezTo>
                      <a:pt x="2" y="13"/>
                      <a:pt x="2" y="12"/>
                      <a:pt x="2" y="12"/>
                    </a:cubicBezTo>
                    <a:cubicBezTo>
                      <a:pt x="3" y="1"/>
                      <a:pt x="3" y="1"/>
                      <a:pt x="3" y="1"/>
                    </a:cubicBezTo>
                    <a:cubicBezTo>
                      <a:pt x="4" y="0"/>
                      <a:pt x="3" y="0"/>
                      <a:pt x="3" y="0"/>
                    </a:cubicBezTo>
                    <a:cubicBezTo>
                      <a:pt x="2" y="0"/>
                      <a:pt x="1" y="0"/>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147" name="Freeform 47">
                <a:extLst>
                  <a:ext uri="{FF2B5EF4-FFF2-40B4-BE49-F238E27FC236}">
                    <a16:creationId xmlns:a16="http://schemas.microsoft.com/office/drawing/2014/main" id="{6079B6BD-2671-46BE-8481-AFE60E29D9FB}"/>
                  </a:ext>
                </a:extLst>
              </p:cNvPr>
              <p:cNvSpPr>
                <a:spLocks/>
              </p:cNvSpPr>
              <p:nvPr/>
            </p:nvSpPr>
            <p:spPr bwMode="auto">
              <a:xfrm>
                <a:off x="7981950" y="4905375"/>
                <a:ext cx="58738" cy="155575"/>
              </a:xfrm>
              <a:custGeom>
                <a:avLst/>
                <a:gdLst>
                  <a:gd name="T0" fmla="*/ 1 w 6"/>
                  <a:gd name="T1" fmla="*/ 2 h 16"/>
                  <a:gd name="T2" fmla="*/ 0 w 6"/>
                  <a:gd name="T3" fmla="*/ 13 h 16"/>
                  <a:gd name="T4" fmla="*/ 2 w 6"/>
                  <a:gd name="T5" fmla="*/ 16 h 16"/>
                  <a:gd name="T6" fmla="*/ 2 w 6"/>
                  <a:gd name="T7" fmla="*/ 16 h 16"/>
                  <a:gd name="T8" fmla="*/ 4 w 6"/>
                  <a:gd name="T9" fmla="*/ 14 h 16"/>
                  <a:gd name="T10" fmla="*/ 6 w 6"/>
                  <a:gd name="T11" fmla="*/ 3 h 16"/>
                  <a:gd name="T12" fmla="*/ 4 w 6"/>
                  <a:gd name="T13" fmla="*/ 0 h 16"/>
                  <a:gd name="T14" fmla="*/ 3 w 6"/>
                  <a:gd name="T15" fmla="*/ 0 h 16"/>
                  <a:gd name="T16" fmla="*/ 1 w 6"/>
                  <a:gd name="T17" fmla="*/ 2 h 16"/>
                  <a:gd name="T18" fmla="*/ 4 w 6"/>
                  <a:gd name="T19" fmla="*/ 3 h 16"/>
                  <a:gd name="T20" fmla="*/ 3 w 6"/>
                  <a:gd name="T21" fmla="*/ 3 h 16"/>
                  <a:gd name="T22" fmla="*/ 3 w 6"/>
                  <a:gd name="T23" fmla="*/ 3 h 16"/>
                  <a:gd name="T24" fmla="*/ 3 w 6"/>
                  <a:gd name="T25" fmla="*/ 3 h 16"/>
                  <a:gd name="T26" fmla="*/ 3 w 6"/>
                  <a:gd name="T27" fmla="*/ 3 h 16"/>
                  <a:gd name="T28" fmla="*/ 3 w 6"/>
                  <a:gd name="T29" fmla="*/ 3 h 16"/>
                  <a:gd name="T30" fmla="*/ 3 w 6"/>
                  <a:gd name="T31" fmla="*/ 3 h 16"/>
                  <a:gd name="T32" fmla="*/ 3 w 6"/>
                  <a:gd name="T33" fmla="*/ 3 h 16"/>
                  <a:gd name="T34" fmla="*/ 3 w 6"/>
                  <a:gd name="T35" fmla="*/ 3 h 16"/>
                  <a:gd name="T36" fmla="*/ 3 w 6"/>
                  <a:gd name="T37" fmla="*/ 3 h 16"/>
                  <a:gd name="T38" fmla="*/ 3 w 6"/>
                  <a:gd name="T39" fmla="*/ 3 h 16"/>
                  <a:gd name="T40" fmla="*/ 3 w 6"/>
                  <a:gd name="T41" fmla="*/ 3 h 16"/>
                  <a:gd name="T42" fmla="*/ 2 w 6"/>
                  <a:gd name="T43" fmla="*/ 13 h 16"/>
                  <a:gd name="T44" fmla="*/ 2 w 6"/>
                  <a:gd name="T45" fmla="*/ 13 h 16"/>
                  <a:gd name="T46" fmla="*/ 2 w 6"/>
                  <a:gd name="T47" fmla="*/ 13 h 16"/>
                  <a:gd name="T48" fmla="*/ 2 w 6"/>
                  <a:gd name="T49" fmla="*/ 13 h 16"/>
                  <a:gd name="T50" fmla="*/ 2 w 6"/>
                  <a:gd name="T51" fmla="*/ 13 h 16"/>
                  <a:gd name="T52" fmla="*/ 2 w 6"/>
                  <a:gd name="T53" fmla="*/ 13 h 16"/>
                  <a:gd name="T54" fmla="*/ 2 w 6"/>
                  <a:gd name="T55" fmla="*/ 13 h 16"/>
                  <a:gd name="T56" fmla="*/ 2 w 6"/>
                  <a:gd name="T57" fmla="*/ 13 h 16"/>
                  <a:gd name="T58" fmla="*/ 2 w 6"/>
                  <a:gd name="T59" fmla="*/ 13 h 16"/>
                  <a:gd name="T60" fmla="*/ 2 w 6"/>
                  <a:gd name="T61" fmla="*/ 13 h 16"/>
                  <a:gd name="T62" fmla="*/ 2 w 6"/>
                  <a:gd name="T63" fmla="*/ 13 h 16"/>
                  <a:gd name="T64" fmla="*/ 2 w 6"/>
                  <a:gd name="T65" fmla="*/ 13 h 16"/>
                  <a:gd name="T66" fmla="*/ 2 w 6"/>
                  <a:gd name="T67" fmla="*/ 14 h 16"/>
                  <a:gd name="T68" fmla="*/ 4 w 6"/>
                  <a:gd name="T69"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 h="16">
                    <a:moveTo>
                      <a:pt x="2" y="3"/>
                    </a:moveTo>
                    <a:cubicBezTo>
                      <a:pt x="1" y="2"/>
                      <a:pt x="1" y="2"/>
                      <a:pt x="1" y="2"/>
                    </a:cubicBezTo>
                    <a:cubicBezTo>
                      <a:pt x="0" y="13"/>
                      <a:pt x="0" y="13"/>
                      <a:pt x="0" y="13"/>
                    </a:cubicBezTo>
                    <a:cubicBezTo>
                      <a:pt x="0" y="13"/>
                      <a:pt x="0" y="13"/>
                      <a:pt x="0" y="13"/>
                    </a:cubicBezTo>
                    <a:cubicBezTo>
                      <a:pt x="0" y="13"/>
                      <a:pt x="0" y="13"/>
                      <a:pt x="0" y="13"/>
                    </a:cubicBezTo>
                    <a:cubicBezTo>
                      <a:pt x="0" y="15"/>
                      <a:pt x="1" y="16"/>
                      <a:pt x="2" y="16"/>
                    </a:cubicBezTo>
                    <a:cubicBezTo>
                      <a:pt x="2" y="16"/>
                      <a:pt x="2" y="16"/>
                      <a:pt x="2" y="16"/>
                    </a:cubicBezTo>
                    <a:cubicBezTo>
                      <a:pt x="2" y="16"/>
                      <a:pt x="2" y="16"/>
                      <a:pt x="2" y="16"/>
                    </a:cubicBezTo>
                    <a:cubicBezTo>
                      <a:pt x="3" y="16"/>
                      <a:pt x="4" y="15"/>
                      <a:pt x="4" y="14"/>
                    </a:cubicBezTo>
                    <a:cubicBezTo>
                      <a:pt x="4" y="14"/>
                      <a:pt x="4" y="14"/>
                      <a:pt x="4" y="14"/>
                    </a:cubicBezTo>
                    <a:cubicBezTo>
                      <a:pt x="6" y="3"/>
                      <a:pt x="6" y="3"/>
                      <a:pt x="6" y="3"/>
                    </a:cubicBezTo>
                    <a:cubicBezTo>
                      <a:pt x="6" y="3"/>
                      <a:pt x="6" y="3"/>
                      <a:pt x="6" y="3"/>
                    </a:cubicBezTo>
                    <a:cubicBezTo>
                      <a:pt x="6" y="3"/>
                      <a:pt x="6" y="3"/>
                      <a:pt x="6" y="3"/>
                    </a:cubicBezTo>
                    <a:cubicBezTo>
                      <a:pt x="6" y="2"/>
                      <a:pt x="5" y="1"/>
                      <a:pt x="4" y="0"/>
                    </a:cubicBezTo>
                    <a:cubicBezTo>
                      <a:pt x="4" y="0"/>
                      <a:pt x="4" y="0"/>
                      <a:pt x="4" y="0"/>
                    </a:cubicBezTo>
                    <a:cubicBezTo>
                      <a:pt x="3" y="0"/>
                      <a:pt x="3" y="0"/>
                      <a:pt x="3" y="0"/>
                    </a:cubicBezTo>
                    <a:cubicBezTo>
                      <a:pt x="2" y="0"/>
                      <a:pt x="1" y="1"/>
                      <a:pt x="1" y="2"/>
                    </a:cubicBezTo>
                    <a:cubicBezTo>
                      <a:pt x="1" y="2"/>
                      <a:pt x="1" y="2"/>
                      <a:pt x="1" y="2"/>
                    </a:cubicBezTo>
                    <a:cubicBezTo>
                      <a:pt x="2" y="3"/>
                      <a:pt x="2" y="3"/>
                      <a:pt x="2" y="3"/>
                    </a:cubicBezTo>
                    <a:cubicBezTo>
                      <a:pt x="4" y="3"/>
                      <a:pt x="4" y="3"/>
                      <a:pt x="4" y="3"/>
                    </a:cubicBezTo>
                    <a:cubicBezTo>
                      <a:pt x="3" y="3"/>
                      <a:pt x="3" y="3"/>
                      <a:pt x="3" y="3"/>
                    </a:cubicBezTo>
                    <a:cubicBezTo>
                      <a:pt x="3" y="3"/>
                      <a:pt x="3" y="3"/>
                      <a:pt x="3" y="3"/>
                    </a:cubicBezTo>
                    <a:cubicBezTo>
                      <a:pt x="4" y="3"/>
                      <a:pt x="4" y="3"/>
                      <a:pt x="4" y="3"/>
                    </a:cubicBezTo>
                    <a:cubicBezTo>
                      <a:pt x="3" y="3"/>
                      <a:pt x="3" y="3"/>
                      <a:pt x="3" y="3"/>
                    </a:cubicBezTo>
                    <a:cubicBezTo>
                      <a:pt x="3" y="3"/>
                      <a:pt x="3" y="3"/>
                      <a:pt x="3" y="3"/>
                    </a:cubicBezTo>
                    <a:cubicBezTo>
                      <a:pt x="3" y="3"/>
                      <a:pt x="3" y="3"/>
                      <a:pt x="3" y="3"/>
                    </a:cubicBezTo>
                    <a:cubicBezTo>
                      <a:pt x="3" y="3"/>
                      <a:pt x="3" y="3"/>
                      <a:pt x="3" y="3"/>
                    </a:cubicBezTo>
                    <a:cubicBezTo>
                      <a:pt x="3" y="3"/>
                      <a:pt x="3" y="3"/>
                      <a:pt x="3" y="3"/>
                    </a:cubicBezTo>
                    <a:cubicBezTo>
                      <a:pt x="3" y="3"/>
                      <a:pt x="3" y="3"/>
                      <a:pt x="3" y="3"/>
                    </a:cubicBezTo>
                    <a:cubicBezTo>
                      <a:pt x="3" y="3"/>
                      <a:pt x="3" y="3"/>
                      <a:pt x="3" y="3"/>
                    </a:cubicBezTo>
                    <a:cubicBezTo>
                      <a:pt x="3" y="3"/>
                      <a:pt x="3" y="3"/>
                      <a:pt x="3" y="3"/>
                    </a:cubicBezTo>
                    <a:cubicBezTo>
                      <a:pt x="3" y="3"/>
                      <a:pt x="3" y="3"/>
                      <a:pt x="3" y="3"/>
                    </a:cubicBezTo>
                    <a:cubicBezTo>
                      <a:pt x="3" y="3"/>
                      <a:pt x="3" y="3"/>
                      <a:pt x="3" y="3"/>
                    </a:cubicBezTo>
                    <a:cubicBezTo>
                      <a:pt x="3" y="3"/>
                      <a:pt x="3" y="3"/>
                      <a:pt x="3" y="3"/>
                    </a:cubicBezTo>
                    <a:cubicBezTo>
                      <a:pt x="3" y="3"/>
                      <a:pt x="3" y="3"/>
                      <a:pt x="3" y="3"/>
                    </a:cubicBezTo>
                    <a:cubicBezTo>
                      <a:pt x="3" y="3"/>
                      <a:pt x="3" y="3"/>
                      <a:pt x="3" y="3"/>
                    </a:cubicBezTo>
                    <a:cubicBezTo>
                      <a:pt x="3" y="3"/>
                      <a:pt x="3" y="3"/>
                      <a:pt x="3" y="3"/>
                    </a:cubicBezTo>
                    <a:cubicBezTo>
                      <a:pt x="3" y="3"/>
                      <a:pt x="3" y="3"/>
                      <a:pt x="3" y="3"/>
                    </a:cubicBezTo>
                    <a:cubicBezTo>
                      <a:pt x="3" y="3"/>
                      <a:pt x="3" y="3"/>
                      <a:pt x="3" y="3"/>
                    </a:cubicBezTo>
                    <a:cubicBezTo>
                      <a:pt x="3" y="3"/>
                      <a:pt x="3" y="3"/>
                      <a:pt x="3" y="3"/>
                    </a:cubicBezTo>
                    <a:cubicBezTo>
                      <a:pt x="3" y="3"/>
                      <a:pt x="3" y="3"/>
                      <a:pt x="3" y="3"/>
                    </a:cubicBezTo>
                    <a:cubicBezTo>
                      <a:pt x="3" y="3"/>
                      <a:pt x="3" y="3"/>
                      <a:pt x="3" y="3"/>
                    </a:cubicBezTo>
                    <a:cubicBezTo>
                      <a:pt x="2" y="13"/>
                      <a:pt x="2" y="13"/>
                      <a:pt x="2" y="13"/>
                    </a:cubicBezTo>
                    <a:cubicBezTo>
                      <a:pt x="2" y="13"/>
                      <a:pt x="2" y="13"/>
                      <a:pt x="2" y="13"/>
                    </a:cubicBezTo>
                    <a:cubicBezTo>
                      <a:pt x="2" y="13"/>
                      <a:pt x="2" y="13"/>
                      <a:pt x="2" y="13"/>
                    </a:cubicBezTo>
                    <a:cubicBezTo>
                      <a:pt x="2" y="13"/>
                      <a:pt x="2" y="13"/>
                      <a:pt x="2" y="13"/>
                    </a:cubicBezTo>
                    <a:cubicBezTo>
                      <a:pt x="2" y="13"/>
                      <a:pt x="2" y="13"/>
                      <a:pt x="2" y="13"/>
                    </a:cubicBezTo>
                    <a:cubicBezTo>
                      <a:pt x="2" y="13"/>
                      <a:pt x="2" y="13"/>
                      <a:pt x="2" y="13"/>
                    </a:cubicBezTo>
                    <a:cubicBezTo>
                      <a:pt x="2" y="13"/>
                      <a:pt x="2" y="13"/>
                      <a:pt x="2" y="13"/>
                    </a:cubicBezTo>
                    <a:cubicBezTo>
                      <a:pt x="2" y="13"/>
                      <a:pt x="2" y="13"/>
                      <a:pt x="2" y="13"/>
                    </a:cubicBezTo>
                    <a:cubicBezTo>
                      <a:pt x="2" y="13"/>
                      <a:pt x="2" y="13"/>
                      <a:pt x="2" y="13"/>
                    </a:cubicBezTo>
                    <a:cubicBezTo>
                      <a:pt x="2" y="13"/>
                      <a:pt x="2" y="13"/>
                      <a:pt x="2" y="13"/>
                    </a:cubicBezTo>
                    <a:cubicBezTo>
                      <a:pt x="2" y="13"/>
                      <a:pt x="2" y="13"/>
                      <a:pt x="2" y="13"/>
                    </a:cubicBezTo>
                    <a:cubicBezTo>
                      <a:pt x="2" y="13"/>
                      <a:pt x="2" y="13"/>
                      <a:pt x="2" y="13"/>
                    </a:cubicBezTo>
                    <a:cubicBezTo>
                      <a:pt x="2" y="15"/>
                      <a:pt x="2" y="15"/>
                      <a:pt x="2" y="15"/>
                    </a:cubicBezTo>
                    <a:cubicBezTo>
                      <a:pt x="2" y="13"/>
                      <a:pt x="2" y="13"/>
                      <a:pt x="2" y="13"/>
                    </a:cubicBezTo>
                    <a:cubicBezTo>
                      <a:pt x="2" y="13"/>
                      <a:pt x="2" y="13"/>
                      <a:pt x="2" y="13"/>
                    </a:cubicBezTo>
                    <a:cubicBezTo>
                      <a:pt x="2" y="13"/>
                      <a:pt x="2" y="13"/>
                      <a:pt x="2" y="13"/>
                    </a:cubicBezTo>
                    <a:cubicBezTo>
                      <a:pt x="2" y="13"/>
                      <a:pt x="2" y="13"/>
                      <a:pt x="2" y="13"/>
                    </a:cubicBezTo>
                    <a:cubicBezTo>
                      <a:pt x="2" y="13"/>
                      <a:pt x="2" y="13"/>
                      <a:pt x="2" y="13"/>
                    </a:cubicBezTo>
                    <a:cubicBezTo>
                      <a:pt x="2" y="13"/>
                      <a:pt x="2" y="13"/>
                      <a:pt x="2" y="13"/>
                    </a:cubicBezTo>
                    <a:cubicBezTo>
                      <a:pt x="2" y="13"/>
                      <a:pt x="2" y="13"/>
                      <a:pt x="2" y="13"/>
                    </a:cubicBezTo>
                    <a:cubicBezTo>
                      <a:pt x="2" y="13"/>
                      <a:pt x="2" y="13"/>
                      <a:pt x="2" y="13"/>
                    </a:cubicBezTo>
                    <a:cubicBezTo>
                      <a:pt x="2" y="13"/>
                      <a:pt x="2" y="13"/>
                      <a:pt x="2" y="13"/>
                    </a:cubicBezTo>
                    <a:cubicBezTo>
                      <a:pt x="2" y="13"/>
                      <a:pt x="2" y="13"/>
                      <a:pt x="2" y="13"/>
                    </a:cubicBezTo>
                    <a:cubicBezTo>
                      <a:pt x="2" y="13"/>
                      <a:pt x="2" y="13"/>
                      <a:pt x="2" y="13"/>
                    </a:cubicBezTo>
                    <a:cubicBezTo>
                      <a:pt x="1" y="13"/>
                      <a:pt x="1" y="13"/>
                      <a:pt x="1" y="13"/>
                    </a:cubicBezTo>
                    <a:cubicBezTo>
                      <a:pt x="2" y="14"/>
                      <a:pt x="2" y="14"/>
                      <a:pt x="2" y="14"/>
                    </a:cubicBezTo>
                    <a:cubicBezTo>
                      <a:pt x="4" y="3"/>
                      <a:pt x="4" y="3"/>
                      <a:pt x="4" y="3"/>
                    </a:cubicBezTo>
                    <a:cubicBezTo>
                      <a:pt x="4" y="3"/>
                      <a:pt x="4" y="3"/>
                      <a:pt x="4" y="3"/>
                    </a:cubicBezTo>
                    <a:lnTo>
                      <a:pt x="2"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148" name="Freeform 48">
                <a:extLst>
                  <a:ext uri="{FF2B5EF4-FFF2-40B4-BE49-F238E27FC236}">
                    <a16:creationId xmlns:a16="http://schemas.microsoft.com/office/drawing/2014/main" id="{183F0E21-2415-49AE-8423-00A628DF75D3}"/>
                  </a:ext>
                </a:extLst>
              </p:cNvPr>
              <p:cNvSpPr>
                <a:spLocks/>
              </p:cNvSpPr>
              <p:nvPr/>
            </p:nvSpPr>
            <p:spPr bwMode="auto">
              <a:xfrm>
                <a:off x="8304213" y="4856163"/>
                <a:ext cx="136525" cy="176213"/>
              </a:xfrm>
              <a:custGeom>
                <a:avLst/>
                <a:gdLst>
                  <a:gd name="T0" fmla="*/ 0 w 14"/>
                  <a:gd name="T1" fmla="*/ 0 h 18"/>
                  <a:gd name="T2" fmla="*/ 0 w 14"/>
                  <a:gd name="T3" fmla="*/ 1 h 18"/>
                  <a:gd name="T4" fmla="*/ 12 w 14"/>
                  <a:gd name="T5" fmla="*/ 17 h 18"/>
                  <a:gd name="T6" fmla="*/ 13 w 14"/>
                  <a:gd name="T7" fmla="*/ 17 h 18"/>
                  <a:gd name="T8" fmla="*/ 13 w 14"/>
                  <a:gd name="T9" fmla="*/ 16 h 18"/>
                  <a:gd name="T10" fmla="*/ 2 w 14"/>
                  <a:gd name="T11" fmla="*/ 0 h 18"/>
                  <a:gd name="T12" fmla="*/ 0 w 14"/>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14" h="18">
                    <a:moveTo>
                      <a:pt x="0" y="0"/>
                    </a:moveTo>
                    <a:cubicBezTo>
                      <a:pt x="0" y="0"/>
                      <a:pt x="0" y="1"/>
                      <a:pt x="0" y="1"/>
                    </a:cubicBezTo>
                    <a:cubicBezTo>
                      <a:pt x="12" y="17"/>
                      <a:pt x="12" y="17"/>
                      <a:pt x="12" y="17"/>
                    </a:cubicBezTo>
                    <a:cubicBezTo>
                      <a:pt x="12" y="18"/>
                      <a:pt x="13" y="18"/>
                      <a:pt x="13" y="17"/>
                    </a:cubicBezTo>
                    <a:cubicBezTo>
                      <a:pt x="14" y="17"/>
                      <a:pt x="14" y="16"/>
                      <a:pt x="13" y="16"/>
                    </a:cubicBezTo>
                    <a:cubicBezTo>
                      <a:pt x="2" y="0"/>
                      <a:pt x="2" y="0"/>
                      <a:pt x="2"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149" name="Freeform 49">
                <a:extLst>
                  <a:ext uri="{FF2B5EF4-FFF2-40B4-BE49-F238E27FC236}">
                    <a16:creationId xmlns:a16="http://schemas.microsoft.com/office/drawing/2014/main" id="{882FC4BE-BA09-4B89-8D43-0EFC44355809}"/>
                  </a:ext>
                </a:extLst>
              </p:cNvPr>
              <p:cNvSpPr>
                <a:spLocks/>
              </p:cNvSpPr>
              <p:nvPr/>
            </p:nvSpPr>
            <p:spPr bwMode="auto">
              <a:xfrm>
                <a:off x="8294688" y="4846638"/>
                <a:ext cx="155575" cy="195263"/>
              </a:xfrm>
              <a:custGeom>
                <a:avLst/>
                <a:gdLst>
                  <a:gd name="T0" fmla="*/ 1 w 16"/>
                  <a:gd name="T1" fmla="*/ 0 h 20"/>
                  <a:gd name="T2" fmla="*/ 0 w 16"/>
                  <a:gd name="T3" fmla="*/ 3 h 20"/>
                  <a:gd name="T4" fmla="*/ 12 w 16"/>
                  <a:gd name="T5" fmla="*/ 19 h 20"/>
                  <a:gd name="T6" fmla="*/ 15 w 16"/>
                  <a:gd name="T7" fmla="*/ 19 h 20"/>
                  <a:gd name="T8" fmla="*/ 16 w 16"/>
                  <a:gd name="T9" fmla="*/ 17 h 20"/>
                  <a:gd name="T10" fmla="*/ 15 w 16"/>
                  <a:gd name="T11" fmla="*/ 16 h 20"/>
                  <a:gd name="T12" fmla="*/ 4 w 16"/>
                  <a:gd name="T13" fmla="*/ 1 h 20"/>
                  <a:gd name="T14" fmla="*/ 1 w 16"/>
                  <a:gd name="T15" fmla="*/ 0 h 20"/>
                  <a:gd name="T16" fmla="*/ 2 w 16"/>
                  <a:gd name="T17" fmla="*/ 2 h 20"/>
                  <a:gd name="T18" fmla="*/ 2 w 16"/>
                  <a:gd name="T19" fmla="*/ 2 h 20"/>
                  <a:gd name="T20" fmla="*/ 2 w 16"/>
                  <a:gd name="T21" fmla="*/ 2 h 20"/>
                  <a:gd name="T22" fmla="*/ 2 w 16"/>
                  <a:gd name="T23" fmla="*/ 2 h 20"/>
                  <a:gd name="T24" fmla="*/ 2 w 16"/>
                  <a:gd name="T25" fmla="*/ 2 h 20"/>
                  <a:gd name="T26" fmla="*/ 2 w 16"/>
                  <a:gd name="T27" fmla="*/ 2 h 20"/>
                  <a:gd name="T28" fmla="*/ 13 w 16"/>
                  <a:gd name="T29" fmla="*/ 18 h 20"/>
                  <a:gd name="T30" fmla="*/ 13 w 16"/>
                  <a:gd name="T31" fmla="*/ 17 h 20"/>
                  <a:gd name="T32" fmla="*/ 13 w 16"/>
                  <a:gd name="T33" fmla="*/ 18 h 20"/>
                  <a:gd name="T34" fmla="*/ 13 w 16"/>
                  <a:gd name="T35" fmla="*/ 17 h 20"/>
                  <a:gd name="T36" fmla="*/ 13 w 16"/>
                  <a:gd name="T37" fmla="*/ 17 h 20"/>
                  <a:gd name="T38" fmla="*/ 13 w 16"/>
                  <a:gd name="T39" fmla="*/ 17 h 20"/>
                  <a:gd name="T40" fmla="*/ 13 w 16"/>
                  <a:gd name="T41" fmla="*/ 17 h 20"/>
                  <a:gd name="T42" fmla="*/ 13 w 16"/>
                  <a:gd name="T43" fmla="*/ 17 h 20"/>
                  <a:gd name="T44" fmla="*/ 13 w 16"/>
                  <a:gd name="T45" fmla="*/ 17 h 20"/>
                  <a:gd name="T46" fmla="*/ 13 w 16"/>
                  <a:gd name="T47" fmla="*/ 17 h 20"/>
                  <a:gd name="T48" fmla="*/ 13 w 16"/>
                  <a:gd name="T49" fmla="*/ 17 h 20"/>
                  <a:gd name="T50" fmla="*/ 14 w 16"/>
                  <a:gd name="T51" fmla="*/ 17 h 20"/>
                  <a:gd name="T52" fmla="*/ 1 w 16"/>
                  <a:gd name="T53" fmla="*/ 2 h 20"/>
                  <a:gd name="T54" fmla="*/ 2 w 16"/>
                  <a:gd name="T55" fmla="*/ 2 h 20"/>
                  <a:gd name="T56" fmla="*/ 2 w 16"/>
                  <a:gd name="T57" fmla="*/ 2 h 20"/>
                  <a:gd name="T58" fmla="*/ 2 w 16"/>
                  <a:gd name="T59" fmla="*/ 2 h 20"/>
                  <a:gd name="T60" fmla="*/ 2 w 16"/>
                  <a:gd name="T61" fmla="*/ 2 h 20"/>
                  <a:gd name="T62" fmla="*/ 2 w 16"/>
                  <a:gd name="T63" fmla="*/ 2 h 20"/>
                  <a:gd name="T64" fmla="*/ 1 w 16"/>
                  <a:gd name="T65"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 h="20">
                    <a:moveTo>
                      <a:pt x="1" y="1"/>
                    </a:moveTo>
                    <a:cubicBezTo>
                      <a:pt x="1" y="0"/>
                      <a:pt x="1" y="0"/>
                      <a:pt x="1" y="0"/>
                    </a:cubicBezTo>
                    <a:cubicBezTo>
                      <a:pt x="0" y="0"/>
                      <a:pt x="0" y="1"/>
                      <a:pt x="0" y="2"/>
                    </a:cubicBezTo>
                    <a:cubicBezTo>
                      <a:pt x="0" y="2"/>
                      <a:pt x="0" y="3"/>
                      <a:pt x="0" y="3"/>
                    </a:cubicBezTo>
                    <a:cubicBezTo>
                      <a:pt x="0" y="3"/>
                      <a:pt x="0" y="3"/>
                      <a:pt x="0" y="3"/>
                    </a:cubicBezTo>
                    <a:cubicBezTo>
                      <a:pt x="12" y="19"/>
                      <a:pt x="12" y="19"/>
                      <a:pt x="12" y="19"/>
                    </a:cubicBezTo>
                    <a:cubicBezTo>
                      <a:pt x="12" y="19"/>
                      <a:pt x="13" y="20"/>
                      <a:pt x="13" y="20"/>
                    </a:cubicBezTo>
                    <a:cubicBezTo>
                      <a:pt x="14" y="20"/>
                      <a:pt x="14" y="20"/>
                      <a:pt x="15" y="19"/>
                    </a:cubicBezTo>
                    <a:cubicBezTo>
                      <a:pt x="15" y="19"/>
                      <a:pt x="15" y="19"/>
                      <a:pt x="15" y="19"/>
                    </a:cubicBezTo>
                    <a:cubicBezTo>
                      <a:pt x="15" y="19"/>
                      <a:pt x="16" y="18"/>
                      <a:pt x="16" y="17"/>
                    </a:cubicBezTo>
                    <a:cubicBezTo>
                      <a:pt x="16" y="17"/>
                      <a:pt x="16" y="17"/>
                      <a:pt x="15" y="16"/>
                    </a:cubicBezTo>
                    <a:cubicBezTo>
                      <a:pt x="15" y="16"/>
                      <a:pt x="15" y="16"/>
                      <a:pt x="15" y="16"/>
                    </a:cubicBezTo>
                    <a:cubicBezTo>
                      <a:pt x="4" y="1"/>
                      <a:pt x="4" y="1"/>
                      <a:pt x="4" y="1"/>
                    </a:cubicBezTo>
                    <a:cubicBezTo>
                      <a:pt x="4" y="1"/>
                      <a:pt x="4" y="1"/>
                      <a:pt x="4" y="1"/>
                    </a:cubicBezTo>
                    <a:cubicBezTo>
                      <a:pt x="3" y="0"/>
                      <a:pt x="3" y="0"/>
                      <a:pt x="2" y="0"/>
                    </a:cubicBezTo>
                    <a:cubicBezTo>
                      <a:pt x="1" y="0"/>
                      <a:pt x="1" y="0"/>
                      <a:pt x="1" y="0"/>
                    </a:cubicBezTo>
                    <a:cubicBezTo>
                      <a:pt x="1" y="1"/>
                      <a:pt x="1" y="1"/>
                      <a:pt x="1" y="1"/>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13" y="18"/>
                      <a:pt x="13" y="18"/>
                      <a:pt x="13" y="18"/>
                    </a:cubicBezTo>
                    <a:cubicBezTo>
                      <a:pt x="13" y="18"/>
                      <a:pt x="13" y="18"/>
                      <a:pt x="13" y="18"/>
                    </a:cubicBezTo>
                    <a:cubicBezTo>
                      <a:pt x="13" y="17"/>
                      <a:pt x="13" y="17"/>
                      <a:pt x="13" y="17"/>
                    </a:cubicBezTo>
                    <a:cubicBezTo>
                      <a:pt x="13" y="17"/>
                      <a:pt x="13" y="17"/>
                      <a:pt x="13" y="17"/>
                    </a:cubicBezTo>
                    <a:cubicBezTo>
                      <a:pt x="13" y="18"/>
                      <a:pt x="13" y="18"/>
                      <a:pt x="13" y="18"/>
                    </a:cubicBezTo>
                    <a:cubicBezTo>
                      <a:pt x="13" y="17"/>
                      <a:pt x="13" y="17"/>
                      <a:pt x="13" y="17"/>
                    </a:cubicBezTo>
                    <a:cubicBezTo>
                      <a:pt x="13" y="17"/>
                      <a:pt x="13" y="17"/>
                      <a:pt x="13" y="17"/>
                    </a:cubicBezTo>
                    <a:cubicBezTo>
                      <a:pt x="13" y="17"/>
                      <a:pt x="13" y="17"/>
                      <a:pt x="13" y="17"/>
                    </a:cubicBezTo>
                    <a:cubicBezTo>
                      <a:pt x="13" y="17"/>
                      <a:pt x="13" y="17"/>
                      <a:pt x="13" y="17"/>
                    </a:cubicBezTo>
                    <a:cubicBezTo>
                      <a:pt x="13" y="17"/>
                      <a:pt x="13" y="17"/>
                      <a:pt x="13" y="17"/>
                    </a:cubicBezTo>
                    <a:cubicBezTo>
                      <a:pt x="13" y="17"/>
                      <a:pt x="13" y="17"/>
                      <a:pt x="13" y="17"/>
                    </a:cubicBezTo>
                    <a:cubicBezTo>
                      <a:pt x="13" y="17"/>
                      <a:pt x="13" y="17"/>
                      <a:pt x="13" y="17"/>
                    </a:cubicBezTo>
                    <a:cubicBezTo>
                      <a:pt x="13" y="17"/>
                      <a:pt x="13" y="17"/>
                      <a:pt x="13" y="17"/>
                    </a:cubicBezTo>
                    <a:cubicBezTo>
                      <a:pt x="13" y="17"/>
                      <a:pt x="13" y="17"/>
                      <a:pt x="13" y="17"/>
                    </a:cubicBezTo>
                    <a:cubicBezTo>
                      <a:pt x="13" y="17"/>
                      <a:pt x="13" y="17"/>
                      <a:pt x="13" y="17"/>
                    </a:cubicBezTo>
                    <a:cubicBezTo>
                      <a:pt x="13" y="17"/>
                      <a:pt x="13" y="17"/>
                      <a:pt x="13" y="17"/>
                    </a:cubicBezTo>
                    <a:cubicBezTo>
                      <a:pt x="13" y="17"/>
                      <a:pt x="13" y="17"/>
                      <a:pt x="13" y="17"/>
                    </a:cubicBezTo>
                    <a:cubicBezTo>
                      <a:pt x="13" y="17"/>
                      <a:pt x="13" y="17"/>
                      <a:pt x="13" y="17"/>
                    </a:cubicBezTo>
                    <a:cubicBezTo>
                      <a:pt x="13" y="17"/>
                      <a:pt x="13" y="17"/>
                      <a:pt x="13" y="17"/>
                    </a:cubicBezTo>
                    <a:cubicBezTo>
                      <a:pt x="14" y="17"/>
                      <a:pt x="14" y="17"/>
                      <a:pt x="14" y="17"/>
                    </a:cubicBezTo>
                    <a:cubicBezTo>
                      <a:pt x="13" y="17"/>
                      <a:pt x="13" y="17"/>
                      <a:pt x="13" y="17"/>
                    </a:cubicBezTo>
                    <a:cubicBezTo>
                      <a:pt x="13" y="17"/>
                      <a:pt x="13" y="17"/>
                      <a:pt x="13" y="17"/>
                    </a:cubicBezTo>
                    <a:cubicBezTo>
                      <a:pt x="14" y="17"/>
                      <a:pt x="14" y="17"/>
                      <a:pt x="14" y="17"/>
                    </a:cubicBezTo>
                    <a:cubicBezTo>
                      <a:pt x="2" y="2"/>
                      <a:pt x="2" y="2"/>
                      <a:pt x="2" y="2"/>
                    </a:cubicBezTo>
                    <a:cubicBezTo>
                      <a:pt x="1" y="2"/>
                      <a:pt x="1" y="2"/>
                      <a:pt x="1"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150" name="Freeform 50">
                <a:extLst>
                  <a:ext uri="{FF2B5EF4-FFF2-40B4-BE49-F238E27FC236}">
                    <a16:creationId xmlns:a16="http://schemas.microsoft.com/office/drawing/2014/main" id="{94A08223-CBEA-4B86-B84B-874A6DF74084}"/>
                  </a:ext>
                </a:extLst>
              </p:cNvPr>
              <p:cNvSpPr>
                <a:spLocks/>
              </p:cNvSpPr>
              <p:nvPr/>
            </p:nvSpPr>
            <p:spPr bwMode="auto">
              <a:xfrm>
                <a:off x="8753475" y="3897313"/>
                <a:ext cx="176213" cy="284163"/>
              </a:xfrm>
              <a:custGeom>
                <a:avLst/>
                <a:gdLst>
                  <a:gd name="T0" fmla="*/ 2 w 18"/>
                  <a:gd name="T1" fmla="*/ 6 h 29"/>
                  <a:gd name="T2" fmla="*/ 2 w 18"/>
                  <a:gd name="T3" fmla="*/ 14 h 29"/>
                  <a:gd name="T4" fmla="*/ 6 w 18"/>
                  <a:gd name="T5" fmla="*/ 13 h 29"/>
                  <a:gd name="T6" fmla="*/ 6 w 18"/>
                  <a:gd name="T7" fmla="*/ 12 h 29"/>
                  <a:gd name="T8" fmla="*/ 5 w 18"/>
                  <a:gd name="T9" fmla="*/ 12 h 29"/>
                  <a:gd name="T10" fmla="*/ 3 w 18"/>
                  <a:gd name="T11" fmla="*/ 12 h 29"/>
                  <a:gd name="T12" fmla="*/ 3 w 18"/>
                  <a:gd name="T13" fmla="*/ 7 h 29"/>
                  <a:gd name="T14" fmla="*/ 13 w 18"/>
                  <a:gd name="T15" fmla="*/ 4 h 29"/>
                  <a:gd name="T16" fmla="*/ 15 w 18"/>
                  <a:gd name="T17" fmla="*/ 9 h 29"/>
                  <a:gd name="T18" fmla="*/ 11 w 18"/>
                  <a:gd name="T19" fmla="*/ 14 h 29"/>
                  <a:gd name="T20" fmla="*/ 6 w 18"/>
                  <a:gd name="T21" fmla="*/ 24 h 29"/>
                  <a:gd name="T22" fmla="*/ 11 w 18"/>
                  <a:gd name="T23" fmla="*/ 29 h 29"/>
                  <a:gd name="T24" fmla="*/ 12 w 18"/>
                  <a:gd name="T25" fmla="*/ 28 h 29"/>
                  <a:gd name="T26" fmla="*/ 12 w 18"/>
                  <a:gd name="T27" fmla="*/ 27 h 29"/>
                  <a:gd name="T28" fmla="*/ 8 w 18"/>
                  <a:gd name="T29" fmla="*/ 24 h 29"/>
                  <a:gd name="T30" fmla="*/ 13 w 18"/>
                  <a:gd name="T31" fmla="*/ 15 h 29"/>
                  <a:gd name="T32" fmla="*/ 17 w 18"/>
                  <a:gd name="T33" fmla="*/ 10 h 29"/>
                  <a:gd name="T34" fmla="*/ 14 w 18"/>
                  <a:gd name="T35" fmla="*/ 2 h 29"/>
                  <a:gd name="T36" fmla="*/ 2 w 18"/>
                  <a:gd name="T37" fmla="*/ 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29">
                    <a:moveTo>
                      <a:pt x="2" y="6"/>
                    </a:moveTo>
                    <a:cubicBezTo>
                      <a:pt x="1" y="8"/>
                      <a:pt x="0" y="12"/>
                      <a:pt x="2" y="14"/>
                    </a:cubicBezTo>
                    <a:cubicBezTo>
                      <a:pt x="2" y="14"/>
                      <a:pt x="4" y="15"/>
                      <a:pt x="6" y="13"/>
                    </a:cubicBezTo>
                    <a:cubicBezTo>
                      <a:pt x="7" y="13"/>
                      <a:pt x="7" y="12"/>
                      <a:pt x="6" y="12"/>
                    </a:cubicBezTo>
                    <a:cubicBezTo>
                      <a:pt x="6" y="11"/>
                      <a:pt x="5" y="11"/>
                      <a:pt x="5" y="12"/>
                    </a:cubicBezTo>
                    <a:cubicBezTo>
                      <a:pt x="5" y="12"/>
                      <a:pt x="4" y="12"/>
                      <a:pt x="3" y="12"/>
                    </a:cubicBezTo>
                    <a:cubicBezTo>
                      <a:pt x="2" y="11"/>
                      <a:pt x="3" y="8"/>
                      <a:pt x="3" y="7"/>
                    </a:cubicBezTo>
                    <a:cubicBezTo>
                      <a:pt x="5" y="4"/>
                      <a:pt x="11" y="2"/>
                      <a:pt x="13" y="4"/>
                    </a:cubicBezTo>
                    <a:cubicBezTo>
                      <a:pt x="16" y="5"/>
                      <a:pt x="15" y="7"/>
                      <a:pt x="15" y="9"/>
                    </a:cubicBezTo>
                    <a:cubicBezTo>
                      <a:pt x="14" y="10"/>
                      <a:pt x="13" y="12"/>
                      <a:pt x="11" y="14"/>
                    </a:cubicBezTo>
                    <a:cubicBezTo>
                      <a:pt x="8" y="17"/>
                      <a:pt x="5" y="21"/>
                      <a:pt x="6" y="24"/>
                    </a:cubicBezTo>
                    <a:cubicBezTo>
                      <a:pt x="7" y="26"/>
                      <a:pt x="8" y="28"/>
                      <a:pt x="11" y="29"/>
                    </a:cubicBezTo>
                    <a:cubicBezTo>
                      <a:pt x="11" y="29"/>
                      <a:pt x="12" y="29"/>
                      <a:pt x="12" y="28"/>
                    </a:cubicBezTo>
                    <a:cubicBezTo>
                      <a:pt x="12" y="28"/>
                      <a:pt x="12" y="27"/>
                      <a:pt x="12" y="27"/>
                    </a:cubicBezTo>
                    <a:cubicBezTo>
                      <a:pt x="10" y="26"/>
                      <a:pt x="8" y="25"/>
                      <a:pt x="8" y="24"/>
                    </a:cubicBezTo>
                    <a:cubicBezTo>
                      <a:pt x="8" y="21"/>
                      <a:pt x="10" y="18"/>
                      <a:pt x="13" y="15"/>
                    </a:cubicBezTo>
                    <a:cubicBezTo>
                      <a:pt x="14" y="13"/>
                      <a:pt x="16" y="11"/>
                      <a:pt x="17" y="10"/>
                    </a:cubicBezTo>
                    <a:cubicBezTo>
                      <a:pt x="18" y="6"/>
                      <a:pt x="17" y="3"/>
                      <a:pt x="14" y="2"/>
                    </a:cubicBezTo>
                    <a:cubicBezTo>
                      <a:pt x="11" y="0"/>
                      <a:pt x="4" y="2"/>
                      <a:pt x="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151" name="Freeform 51">
                <a:extLst>
                  <a:ext uri="{FF2B5EF4-FFF2-40B4-BE49-F238E27FC236}">
                    <a16:creationId xmlns:a16="http://schemas.microsoft.com/office/drawing/2014/main" id="{6E524501-3CFF-4876-BDE2-A61C283199D5}"/>
                  </a:ext>
                </a:extLst>
              </p:cNvPr>
              <p:cNvSpPr>
                <a:spLocks/>
              </p:cNvSpPr>
              <p:nvPr/>
            </p:nvSpPr>
            <p:spPr bwMode="auto">
              <a:xfrm>
                <a:off x="8753475" y="3897313"/>
                <a:ext cx="176213" cy="293688"/>
              </a:xfrm>
              <a:custGeom>
                <a:avLst/>
                <a:gdLst>
                  <a:gd name="T0" fmla="*/ 0 w 18"/>
                  <a:gd name="T1" fmla="*/ 8 h 30"/>
                  <a:gd name="T2" fmla="*/ 1 w 18"/>
                  <a:gd name="T3" fmla="*/ 14 h 30"/>
                  <a:gd name="T4" fmla="*/ 7 w 18"/>
                  <a:gd name="T5" fmla="*/ 14 h 30"/>
                  <a:gd name="T6" fmla="*/ 7 w 18"/>
                  <a:gd name="T7" fmla="*/ 11 h 30"/>
                  <a:gd name="T8" fmla="*/ 4 w 18"/>
                  <a:gd name="T9" fmla="*/ 11 h 30"/>
                  <a:gd name="T10" fmla="*/ 4 w 18"/>
                  <a:gd name="T11" fmla="*/ 11 h 30"/>
                  <a:gd name="T12" fmla="*/ 4 w 18"/>
                  <a:gd name="T13" fmla="*/ 11 h 30"/>
                  <a:gd name="T14" fmla="*/ 4 w 18"/>
                  <a:gd name="T15" fmla="*/ 11 h 30"/>
                  <a:gd name="T16" fmla="*/ 4 w 18"/>
                  <a:gd name="T17" fmla="*/ 11 h 30"/>
                  <a:gd name="T18" fmla="*/ 3 w 18"/>
                  <a:gd name="T19" fmla="*/ 12 h 30"/>
                  <a:gd name="T20" fmla="*/ 4 w 18"/>
                  <a:gd name="T21" fmla="*/ 11 h 30"/>
                  <a:gd name="T22" fmla="*/ 4 w 18"/>
                  <a:gd name="T23" fmla="*/ 11 h 30"/>
                  <a:gd name="T24" fmla="*/ 4 w 18"/>
                  <a:gd name="T25" fmla="*/ 11 h 30"/>
                  <a:gd name="T26" fmla="*/ 4 w 18"/>
                  <a:gd name="T27" fmla="*/ 11 h 30"/>
                  <a:gd name="T28" fmla="*/ 4 w 18"/>
                  <a:gd name="T29" fmla="*/ 8 h 30"/>
                  <a:gd name="T30" fmla="*/ 7 w 18"/>
                  <a:gd name="T31" fmla="*/ 5 h 30"/>
                  <a:gd name="T32" fmla="*/ 14 w 18"/>
                  <a:gd name="T33" fmla="*/ 6 h 30"/>
                  <a:gd name="T34" fmla="*/ 13 w 18"/>
                  <a:gd name="T35" fmla="*/ 8 h 30"/>
                  <a:gd name="T36" fmla="*/ 10 w 18"/>
                  <a:gd name="T37" fmla="*/ 13 h 30"/>
                  <a:gd name="T38" fmla="*/ 5 w 18"/>
                  <a:gd name="T39" fmla="*/ 24 h 30"/>
                  <a:gd name="T40" fmla="*/ 10 w 18"/>
                  <a:gd name="T41" fmla="*/ 30 h 30"/>
                  <a:gd name="T42" fmla="*/ 13 w 18"/>
                  <a:gd name="T43" fmla="*/ 29 h 30"/>
                  <a:gd name="T44" fmla="*/ 12 w 18"/>
                  <a:gd name="T45" fmla="*/ 26 h 30"/>
                  <a:gd name="T46" fmla="*/ 9 w 18"/>
                  <a:gd name="T47" fmla="*/ 23 h 30"/>
                  <a:gd name="T48" fmla="*/ 14 w 18"/>
                  <a:gd name="T49" fmla="*/ 16 h 30"/>
                  <a:gd name="T50" fmla="*/ 18 w 18"/>
                  <a:gd name="T51" fmla="*/ 7 h 30"/>
                  <a:gd name="T52" fmla="*/ 11 w 18"/>
                  <a:gd name="T53" fmla="*/ 0 h 30"/>
                  <a:gd name="T54" fmla="*/ 2 w 18"/>
                  <a:gd name="T55" fmla="*/ 6 h 30"/>
                  <a:gd name="T56" fmla="*/ 11 w 18"/>
                  <a:gd name="T57" fmla="*/ 2 h 30"/>
                  <a:gd name="T58" fmla="*/ 16 w 18"/>
                  <a:gd name="T59" fmla="*/ 7 h 30"/>
                  <a:gd name="T60" fmla="*/ 12 w 18"/>
                  <a:gd name="T61" fmla="*/ 14 h 30"/>
                  <a:gd name="T62" fmla="*/ 7 w 18"/>
                  <a:gd name="T63" fmla="*/ 24 h 30"/>
                  <a:gd name="T64" fmla="*/ 11 w 18"/>
                  <a:gd name="T65" fmla="*/ 28 h 30"/>
                  <a:gd name="T66" fmla="*/ 11 w 18"/>
                  <a:gd name="T67" fmla="*/ 28 h 30"/>
                  <a:gd name="T68" fmla="*/ 11 w 18"/>
                  <a:gd name="T69" fmla="*/ 28 h 30"/>
                  <a:gd name="T70" fmla="*/ 11 w 18"/>
                  <a:gd name="T71" fmla="*/ 28 h 30"/>
                  <a:gd name="T72" fmla="*/ 11 w 18"/>
                  <a:gd name="T73" fmla="*/ 28 h 30"/>
                  <a:gd name="T74" fmla="*/ 11 w 18"/>
                  <a:gd name="T75" fmla="*/ 28 h 30"/>
                  <a:gd name="T76" fmla="*/ 11 w 18"/>
                  <a:gd name="T77" fmla="*/ 28 h 30"/>
                  <a:gd name="T78" fmla="*/ 11 w 18"/>
                  <a:gd name="T79" fmla="*/ 28 h 30"/>
                  <a:gd name="T80" fmla="*/ 7 w 18"/>
                  <a:gd name="T81" fmla="*/ 24 h 30"/>
                  <a:gd name="T82" fmla="*/ 9 w 18"/>
                  <a:gd name="T83" fmla="*/ 19 h 30"/>
                  <a:gd name="T84" fmla="*/ 14 w 18"/>
                  <a:gd name="T85" fmla="*/ 12 h 30"/>
                  <a:gd name="T86" fmla="*/ 16 w 18"/>
                  <a:gd name="T87" fmla="*/ 7 h 30"/>
                  <a:gd name="T88" fmla="*/ 11 w 18"/>
                  <a:gd name="T89" fmla="*/ 2 h 30"/>
                  <a:gd name="T90" fmla="*/ 2 w 18"/>
                  <a:gd name="T91" fmla="*/ 6 h 30"/>
                  <a:gd name="T92" fmla="*/ 2 w 18"/>
                  <a:gd name="T93" fmla="*/ 12 h 30"/>
                  <a:gd name="T94" fmla="*/ 4 w 18"/>
                  <a:gd name="T95" fmla="*/ 13 h 30"/>
                  <a:gd name="T96" fmla="*/ 6 w 18"/>
                  <a:gd name="T97" fmla="*/ 13 h 30"/>
                  <a:gd name="T98" fmla="*/ 6 w 18"/>
                  <a:gd name="T99" fmla="*/ 13 h 30"/>
                  <a:gd name="T100" fmla="*/ 6 w 18"/>
                  <a:gd name="T101" fmla="*/ 12 h 30"/>
                  <a:gd name="T102" fmla="*/ 6 w 18"/>
                  <a:gd name="T103" fmla="*/ 12 h 30"/>
                  <a:gd name="T104" fmla="*/ 6 w 18"/>
                  <a:gd name="T105" fmla="*/ 12 h 30"/>
                  <a:gd name="T106" fmla="*/ 6 w 18"/>
                  <a:gd name="T107" fmla="*/ 12 h 30"/>
                  <a:gd name="T108" fmla="*/ 5 w 18"/>
                  <a:gd name="T109" fmla="*/ 12 h 30"/>
                  <a:gd name="T110" fmla="*/ 5 w 18"/>
                  <a:gd name="T111" fmla="*/ 12 h 30"/>
                  <a:gd name="T112" fmla="*/ 3 w 18"/>
                  <a:gd name="T113" fmla="*/ 13 h 30"/>
                  <a:gd name="T114" fmla="*/ 2 w 18"/>
                  <a:gd name="T115" fmla="*/ 10 h 30"/>
                  <a:gd name="T116" fmla="*/ 2 w 18"/>
                  <a:gd name="T117"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 h="30">
                    <a:moveTo>
                      <a:pt x="2" y="6"/>
                    </a:moveTo>
                    <a:cubicBezTo>
                      <a:pt x="1" y="5"/>
                      <a:pt x="1" y="5"/>
                      <a:pt x="1" y="5"/>
                    </a:cubicBezTo>
                    <a:cubicBezTo>
                      <a:pt x="0" y="6"/>
                      <a:pt x="0" y="7"/>
                      <a:pt x="0" y="8"/>
                    </a:cubicBezTo>
                    <a:cubicBezTo>
                      <a:pt x="0" y="8"/>
                      <a:pt x="0" y="9"/>
                      <a:pt x="0" y="10"/>
                    </a:cubicBezTo>
                    <a:cubicBezTo>
                      <a:pt x="0" y="11"/>
                      <a:pt x="0" y="12"/>
                      <a:pt x="0" y="12"/>
                    </a:cubicBezTo>
                    <a:cubicBezTo>
                      <a:pt x="0" y="13"/>
                      <a:pt x="0" y="14"/>
                      <a:pt x="1" y="14"/>
                    </a:cubicBezTo>
                    <a:cubicBezTo>
                      <a:pt x="1" y="14"/>
                      <a:pt x="1" y="14"/>
                      <a:pt x="1" y="14"/>
                    </a:cubicBezTo>
                    <a:cubicBezTo>
                      <a:pt x="1" y="15"/>
                      <a:pt x="2" y="15"/>
                      <a:pt x="4" y="15"/>
                    </a:cubicBezTo>
                    <a:cubicBezTo>
                      <a:pt x="5" y="15"/>
                      <a:pt x="6" y="15"/>
                      <a:pt x="7" y="14"/>
                    </a:cubicBezTo>
                    <a:cubicBezTo>
                      <a:pt x="7" y="14"/>
                      <a:pt x="7" y="14"/>
                      <a:pt x="7" y="14"/>
                    </a:cubicBezTo>
                    <a:cubicBezTo>
                      <a:pt x="7" y="14"/>
                      <a:pt x="8" y="13"/>
                      <a:pt x="8" y="12"/>
                    </a:cubicBezTo>
                    <a:cubicBezTo>
                      <a:pt x="8" y="12"/>
                      <a:pt x="8" y="12"/>
                      <a:pt x="7" y="11"/>
                    </a:cubicBezTo>
                    <a:cubicBezTo>
                      <a:pt x="7" y="11"/>
                      <a:pt x="7" y="11"/>
                      <a:pt x="7" y="11"/>
                    </a:cubicBezTo>
                    <a:cubicBezTo>
                      <a:pt x="7" y="11"/>
                      <a:pt x="6" y="10"/>
                      <a:pt x="6" y="10"/>
                    </a:cubicBezTo>
                    <a:cubicBezTo>
                      <a:pt x="5" y="10"/>
                      <a:pt x="5" y="10"/>
                      <a:pt x="4" y="11"/>
                    </a:cubicBezTo>
                    <a:cubicBezTo>
                      <a:pt x="4" y="11"/>
                      <a:pt x="4" y="11"/>
                      <a:pt x="4" y="11"/>
                    </a:cubicBezTo>
                    <a:cubicBezTo>
                      <a:pt x="4" y="11"/>
                      <a:pt x="4" y="11"/>
                      <a:pt x="4" y="11"/>
                    </a:cubicBezTo>
                    <a:cubicBezTo>
                      <a:pt x="4" y="11"/>
                      <a:pt x="4" y="11"/>
                      <a:pt x="4" y="11"/>
                    </a:cubicBezTo>
                    <a:cubicBezTo>
                      <a:pt x="4" y="11"/>
                      <a:pt x="4" y="11"/>
                      <a:pt x="4" y="11"/>
                    </a:cubicBezTo>
                    <a:cubicBezTo>
                      <a:pt x="4" y="11"/>
                      <a:pt x="4" y="11"/>
                      <a:pt x="4" y="11"/>
                    </a:cubicBezTo>
                    <a:cubicBezTo>
                      <a:pt x="4" y="11"/>
                      <a:pt x="4" y="11"/>
                      <a:pt x="4" y="11"/>
                    </a:cubicBezTo>
                    <a:cubicBezTo>
                      <a:pt x="4" y="11"/>
                      <a:pt x="4" y="11"/>
                      <a:pt x="4" y="11"/>
                    </a:cubicBezTo>
                    <a:cubicBezTo>
                      <a:pt x="4" y="11"/>
                      <a:pt x="4" y="11"/>
                      <a:pt x="4" y="11"/>
                    </a:cubicBezTo>
                    <a:cubicBezTo>
                      <a:pt x="4" y="11"/>
                      <a:pt x="4" y="11"/>
                      <a:pt x="4" y="11"/>
                    </a:cubicBezTo>
                    <a:cubicBezTo>
                      <a:pt x="4" y="12"/>
                      <a:pt x="4" y="12"/>
                      <a:pt x="4" y="12"/>
                    </a:cubicBezTo>
                    <a:cubicBezTo>
                      <a:pt x="4" y="11"/>
                      <a:pt x="4" y="11"/>
                      <a:pt x="4" y="11"/>
                    </a:cubicBezTo>
                    <a:cubicBezTo>
                      <a:pt x="4" y="11"/>
                      <a:pt x="4" y="11"/>
                      <a:pt x="4" y="11"/>
                    </a:cubicBezTo>
                    <a:cubicBezTo>
                      <a:pt x="4" y="12"/>
                      <a:pt x="4" y="12"/>
                      <a:pt x="4" y="12"/>
                    </a:cubicBezTo>
                    <a:cubicBezTo>
                      <a:pt x="4" y="11"/>
                      <a:pt x="4" y="11"/>
                      <a:pt x="4" y="11"/>
                    </a:cubicBezTo>
                    <a:cubicBezTo>
                      <a:pt x="3" y="12"/>
                      <a:pt x="3" y="12"/>
                      <a:pt x="3" y="12"/>
                    </a:cubicBezTo>
                    <a:cubicBezTo>
                      <a:pt x="4" y="11"/>
                      <a:pt x="4" y="11"/>
                      <a:pt x="4" y="11"/>
                    </a:cubicBezTo>
                    <a:cubicBezTo>
                      <a:pt x="4" y="11"/>
                      <a:pt x="4" y="11"/>
                      <a:pt x="4" y="11"/>
                    </a:cubicBezTo>
                    <a:cubicBezTo>
                      <a:pt x="4" y="11"/>
                      <a:pt x="4" y="11"/>
                      <a:pt x="4" y="11"/>
                    </a:cubicBezTo>
                    <a:cubicBezTo>
                      <a:pt x="4" y="11"/>
                      <a:pt x="4" y="11"/>
                      <a:pt x="4" y="11"/>
                    </a:cubicBezTo>
                    <a:cubicBezTo>
                      <a:pt x="4" y="11"/>
                      <a:pt x="4" y="11"/>
                      <a:pt x="4" y="11"/>
                    </a:cubicBezTo>
                    <a:cubicBezTo>
                      <a:pt x="4" y="11"/>
                      <a:pt x="4" y="11"/>
                      <a:pt x="4" y="11"/>
                    </a:cubicBezTo>
                    <a:cubicBezTo>
                      <a:pt x="4" y="11"/>
                      <a:pt x="4" y="11"/>
                      <a:pt x="4" y="11"/>
                    </a:cubicBezTo>
                    <a:cubicBezTo>
                      <a:pt x="4" y="11"/>
                      <a:pt x="4" y="11"/>
                      <a:pt x="4" y="11"/>
                    </a:cubicBezTo>
                    <a:cubicBezTo>
                      <a:pt x="4" y="11"/>
                      <a:pt x="4" y="11"/>
                      <a:pt x="4" y="11"/>
                    </a:cubicBezTo>
                    <a:cubicBezTo>
                      <a:pt x="4" y="11"/>
                      <a:pt x="4" y="11"/>
                      <a:pt x="4" y="11"/>
                    </a:cubicBezTo>
                    <a:cubicBezTo>
                      <a:pt x="4" y="11"/>
                      <a:pt x="4" y="11"/>
                      <a:pt x="4" y="11"/>
                    </a:cubicBezTo>
                    <a:cubicBezTo>
                      <a:pt x="4" y="11"/>
                      <a:pt x="4" y="11"/>
                      <a:pt x="4" y="11"/>
                    </a:cubicBezTo>
                    <a:cubicBezTo>
                      <a:pt x="4" y="11"/>
                      <a:pt x="4" y="10"/>
                      <a:pt x="4" y="10"/>
                    </a:cubicBezTo>
                    <a:cubicBezTo>
                      <a:pt x="4" y="10"/>
                      <a:pt x="4" y="9"/>
                      <a:pt x="4" y="9"/>
                    </a:cubicBezTo>
                    <a:cubicBezTo>
                      <a:pt x="4" y="8"/>
                      <a:pt x="4" y="8"/>
                      <a:pt x="4" y="8"/>
                    </a:cubicBezTo>
                    <a:cubicBezTo>
                      <a:pt x="3" y="7"/>
                      <a:pt x="3" y="7"/>
                      <a:pt x="3" y="7"/>
                    </a:cubicBezTo>
                    <a:cubicBezTo>
                      <a:pt x="4" y="8"/>
                      <a:pt x="4" y="8"/>
                      <a:pt x="4" y="8"/>
                    </a:cubicBezTo>
                    <a:cubicBezTo>
                      <a:pt x="5" y="7"/>
                      <a:pt x="6" y="6"/>
                      <a:pt x="7" y="5"/>
                    </a:cubicBezTo>
                    <a:cubicBezTo>
                      <a:pt x="8" y="5"/>
                      <a:pt x="10" y="4"/>
                      <a:pt x="11" y="4"/>
                    </a:cubicBezTo>
                    <a:cubicBezTo>
                      <a:pt x="12" y="4"/>
                      <a:pt x="12" y="5"/>
                      <a:pt x="13" y="5"/>
                    </a:cubicBezTo>
                    <a:cubicBezTo>
                      <a:pt x="13" y="5"/>
                      <a:pt x="13" y="5"/>
                      <a:pt x="14" y="6"/>
                    </a:cubicBezTo>
                    <a:cubicBezTo>
                      <a:pt x="14" y="6"/>
                      <a:pt x="14" y="6"/>
                      <a:pt x="14" y="7"/>
                    </a:cubicBezTo>
                    <a:cubicBezTo>
                      <a:pt x="14" y="7"/>
                      <a:pt x="14" y="8"/>
                      <a:pt x="13" y="8"/>
                    </a:cubicBezTo>
                    <a:cubicBezTo>
                      <a:pt x="13" y="8"/>
                      <a:pt x="13" y="8"/>
                      <a:pt x="13" y="8"/>
                    </a:cubicBezTo>
                    <a:cubicBezTo>
                      <a:pt x="13" y="9"/>
                      <a:pt x="13" y="10"/>
                      <a:pt x="12" y="10"/>
                    </a:cubicBezTo>
                    <a:cubicBezTo>
                      <a:pt x="12" y="11"/>
                      <a:pt x="11" y="12"/>
                      <a:pt x="10" y="13"/>
                    </a:cubicBezTo>
                    <a:cubicBezTo>
                      <a:pt x="10" y="13"/>
                      <a:pt x="10" y="13"/>
                      <a:pt x="10" y="13"/>
                    </a:cubicBezTo>
                    <a:cubicBezTo>
                      <a:pt x="9" y="15"/>
                      <a:pt x="8" y="16"/>
                      <a:pt x="7" y="18"/>
                    </a:cubicBezTo>
                    <a:cubicBezTo>
                      <a:pt x="6" y="19"/>
                      <a:pt x="5" y="21"/>
                      <a:pt x="5" y="23"/>
                    </a:cubicBezTo>
                    <a:cubicBezTo>
                      <a:pt x="5" y="23"/>
                      <a:pt x="5" y="24"/>
                      <a:pt x="5" y="24"/>
                    </a:cubicBezTo>
                    <a:cubicBezTo>
                      <a:pt x="5" y="24"/>
                      <a:pt x="5" y="24"/>
                      <a:pt x="5" y="24"/>
                    </a:cubicBezTo>
                    <a:cubicBezTo>
                      <a:pt x="5" y="26"/>
                      <a:pt x="6" y="27"/>
                      <a:pt x="7" y="28"/>
                    </a:cubicBezTo>
                    <a:cubicBezTo>
                      <a:pt x="8" y="28"/>
                      <a:pt x="9" y="29"/>
                      <a:pt x="10" y="30"/>
                    </a:cubicBezTo>
                    <a:cubicBezTo>
                      <a:pt x="10" y="30"/>
                      <a:pt x="10" y="30"/>
                      <a:pt x="10" y="30"/>
                    </a:cubicBezTo>
                    <a:cubicBezTo>
                      <a:pt x="11" y="30"/>
                      <a:pt x="11" y="30"/>
                      <a:pt x="11" y="30"/>
                    </a:cubicBezTo>
                    <a:cubicBezTo>
                      <a:pt x="12" y="30"/>
                      <a:pt x="13" y="30"/>
                      <a:pt x="13" y="29"/>
                    </a:cubicBezTo>
                    <a:cubicBezTo>
                      <a:pt x="13" y="29"/>
                      <a:pt x="13" y="29"/>
                      <a:pt x="13" y="29"/>
                    </a:cubicBezTo>
                    <a:cubicBezTo>
                      <a:pt x="13" y="28"/>
                      <a:pt x="13" y="28"/>
                      <a:pt x="13" y="28"/>
                    </a:cubicBezTo>
                    <a:cubicBezTo>
                      <a:pt x="13" y="27"/>
                      <a:pt x="13" y="26"/>
                      <a:pt x="12" y="26"/>
                    </a:cubicBezTo>
                    <a:cubicBezTo>
                      <a:pt x="12" y="26"/>
                      <a:pt x="12" y="26"/>
                      <a:pt x="12" y="26"/>
                    </a:cubicBezTo>
                    <a:cubicBezTo>
                      <a:pt x="11" y="25"/>
                      <a:pt x="11" y="25"/>
                      <a:pt x="10" y="25"/>
                    </a:cubicBezTo>
                    <a:cubicBezTo>
                      <a:pt x="10" y="24"/>
                      <a:pt x="9" y="24"/>
                      <a:pt x="9" y="23"/>
                    </a:cubicBezTo>
                    <a:cubicBezTo>
                      <a:pt x="9" y="23"/>
                      <a:pt x="9" y="23"/>
                      <a:pt x="9" y="23"/>
                    </a:cubicBezTo>
                    <a:cubicBezTo>
                      <a:pt x="9" y="22"/>
                      <a:pt x="10" y="21"/>
                      <a:pt x="11" y="20"/>
                    </a:cubicBezTo>
                    <a:cubicBezTo>
                      <a:pt x="11" y="19"/>
                      <a:pt x="13" y="17"/>
                      <a:pt x="14" y="16"/>
                    </a:cubicBezTo>
                    <a:cubicBezTo>
                      <a:pt x="15" y="14"/>
                      <a:pt x="17" y="12"/>
                      <a:pt x="18" y="10"/>
                    </a:cubicBezTo>
                    <a:cubicBezTo>
                      <a:pt x="18" y="10"/>
                      <a:pt x="18" y="10"/>
                      <a:pt x="18" y="10"/>
                    </a:cubicBezTo>
                    <a:cubicBezTo>
                      <a:pt x="18" y="9"/>
                      <a:pt x="18" y="8"/>
                      <a:pt x="18" y="7"/>
                    </a:cubicBezTo>
                    <a:cubicBezTo>
                      <a:pt x="18" y="5"/>
                      <a:pt x="18" y="4"/>
                      <a:pt x="17" y="3"/>
                    </a:cubicBezTo>
                    <a:cubicBezTo>
                      <a:pt x="17" y="2"/>
                      <a:pt x="16" y="1"/>
                      <a:pt x="15" y="1"/>
                    </a:cubicBezTo>
                    <a:cubicBezTo>
                      <a:pt x="14" y="0"/>
                      <a:pt x="12" y="0"/>
                      <a:pt x="11" y="0"/>
                    </a:cubicBezTo>
                    <a:cubicBezTo>
                      <a:pt x="9" y="0"/>
                      <a:pt x="7" y="0"/>
                      <a:pt x="5" y="1"/>
                    </a:cubicBezTo>
                    <a:cubicBezTo>
                      <a:pt x="3" y="2"/>
                      <a:pt x="2" y="4"/>
                      <a:pt x="1" y="5"/>
                    </a:cubicBezTo>
                    <a:cubicBezTo>
                      <a:pt x="2" y="6"/>
                      <a:pt x="2" y="6"/>
                      <a:pt x="2" y="6"/>
                    </a:cubicBezTo>
                    <a:cubicBezTo>
                      <a:pt x="3" y="7"/>
                      <a:pt x="3" y="7"/>
                      <a:pt x="3" y="7"/>
                    </a:cubicBezTo>
                    <a:cubicBezTo>
                      <a:pt x="4" y="5"/>
                      <a:pt x="5" y="4"/>
                      <a:pt x="6" y="4"/>
                    </a:cubicBezTo>
                    <a:cubicBezTo>
                      <a:pt x="8" y="3"/>
                      <a:pt x="9" y="2"/>
                      <a:pt x="11" y="2"/>
                    </a:cubicBezTo>
                    <a:cubicBezTo>
                      <a:pt x="12" y="2"/>
                      <a:pt x="13" y="3"/>
                      <a:pt x="14" y="3"/>
                    </a:cubicBezTo>
                    <a:cubicBezTo>
                      <a:pt x="14" y="3"/>
                      <a:pt x="15" y="4"/>
                      <a:pt x="15" y="4"/>
                    </a:cubicBezTo>
                    <a:cubicBezTo>
                      <a:pt x="16" y="5"/>
                      <a:pt x="16" y="6"/>
                      <a:pt x="16" y="7"/>
                    </a:cubicBezTo>
                    <a:cubicBezTo>
                      <a:pt x="16" y="7"/>
                      <a:pt x="16" y="8"/>
                      <a:pt x="15" y="9"/>
                    </a:cubicBezTo>
                    <a:cubicBezTo>
                      <a:pt x="15" y="9"/>
                      <a:pt x="15" y="9"/>
                      <a:pt x="15" y="9"/>
                    </a:cubicBezTo>
                    <a:cubicBezTo>
                      <a:pt x="15" y="11"/>
                      <a:pt x="13" y="12"/>
                      <a:pt x="12" y="14"/>
                    </a:cubicBezTo>
                    <a:cubicBezTo>
                      <a:pt x="11" y="16"/>
                      <a:pt x="9" y="17"/>
                      <a:pt x="9" y="19"/>
                    </a:cubicBezTo>
                    <a:cubicBezTo>
                      <a:pt x="8" y="20"/>
                      <a:pt x="7" y="21"/>
                      <a:pt x="7" y="23"/>
                    </a:cubicBezTo>
                    <a:cubicBezTo>
                      <a:pt x="7" y="23"/>
                      <a:pt x="7" y="24"/>
                      <a:pt x="7" y="24"/>
                    </a:cubicBezTo>
                    <a:cubicBezTo>
                      <a:pt x="7" y="25"/>
                      <a:pt x="8" y="26"/>
                      <a:pt x="8" y="26"/>
                    </a:cubicBezTo>
                    <a:cubicBezTo>
                      <a:pt x="9" y="27"/>
                      <a:pt x="10" y="28"/>
                      <a:pt x="11" y="28"/>
                    </a:cubicBezTo>
                    <a:cubicBezTo>
                      <a:pt x="11" y="28"/>
                      <a:pt x="11" y="28"/>
                      <a:pt x="11" y="28"/>
                    </a:cubicBezTo>
                    <a:cubicBezTo>
                      <a:pt x="11" y="28"/>
                      <a:pt x="11" y="28"/>
                      <a:pt x="11" y="28"/>
                    </a:cubicBezTo>
                    <a:cubicBezTo>
                      <a:pt x="11" y="28"/>
                      <a:pt x="11" y="28"/>
                      <a:pt x="11" y="28"/>
                    </a:cubicBezTo>
                    <a:cubicBezTo>
                      <a:pt x="11" y="28"/>
                      <a:pt x="11" y="28"/>
                      <a:pt x="11" y="28"/>
                    </a:cubicBezTo>
                    <a:cubicBezTo>
                      <a:pt x="11" y="28"/>
                      <a:pt x="11" y="28"/>
                      <a:pt x="11" y="28"/>
                    </a:cubicBezTo>
                    <a:cubicBezTo>
                      <a:pt x="11" y="28"/>
                      <a:pt x="11" y="28"/>
                      <a:pt x="11" y="28"/>
                    </a:cubicBezTo>
                    <a:cubicBezTo>
                      <a:pt x="11" y="28"/>
                      <a:pt x="11" y="28"/>
                      <a:pt x="11" y="28"/>
                    </a:cubicBezTo>
                    <a:cubicBezTo>
                      <a:pt x="11" y="28"/>
                      <a:pt x="11" y="28"/>
                      <a:pt x="11" y="28"/>
                    </a:cubicBezTo>
                    <a:cubicBezTo>
                      <a:pt x="11" y="28"/>
                      <a:pt x="11" y="28"/>
                      <a:pt x="11" y="28"/>
                    </a:cubicBezTo>
                    <a:cubicBezTo>
                      <a:pt x="11" y="28"/>
                      <a:pt x="11" y="28"/>
                      <a:pt x="11" y="28"/>
                    </a:cubicBezTo>
                    <a:cubicBezTo>
                      <a:pt x="11" y="28"/>
                      <a:pt x="11" y="28"/>
                      <a:pt x="11" y="28"/>
                    </a:cubicBezTo>
                    <a:cubicBezTo>
                      <a:pt x="11" y="28"/>
                      <a:pt x="11" y="28"/>
                      <a:pt x="11" y="28"/>
                    </a:cubicBezTo>
                    <a:cubicBezTo>
                      <a:pt x="11" y="28"/>
                      <a:pt x="11" y="28"/>
                      <a:pt x="11" y="28"/>
                    </a:cubicBezTo>
                    <a:cubicBezTo>
                      <a:pt x="11" y="28"/>
                      <a:pt x="11" y="28"/>
                      <a:pt x="11" y="28"/>
                    </a:cubicBezTo>
                    <a:cubicBezTo>
                      <a:pt x="11" y="28"/>
                      <a:pt x="11" y="28"/>
                      <a:pt x="11" y="28"/>
                    </a:cubicBezTo>
                    <a:cubicBezTo>
                      <a:pt x="11" y="28"/>
                      <a:pt x="11" y="28"/>
                      <a:pt x="11" y="28"/>
                    </a:cubicBezTo>
                    <a:cubicBezTo>
                      <a:pt x="11" y="28"/>
                      <a:pt x="11" y="28"/>
                      <a:pt x="11" y="28"/>
                    </a:cubicBezTo>
                    <a:cubicBezTo>
                      <a:pt x="11" y="28"/>
                      <a:pt x="11" y="28"/>
                      <a:pt x="11" y="28"/>
                    </a:cubicBezTo>
                    <a:cubicBezTo>
                      <a:pt x="11" y="28"/>
                      <a:pt x="11" y="28"/>
                      <a:pt x="11" y="28"/>
                    </a:cubicBezTo>
                    <a:cubicBezTo>
                      <a:pt x="11" y="28"/>
                      <a:pt x="11" y="28"/>
                      <a:pt x="11" y="28"/>
                    </a:cubicBezTo>
                    <a:cubicBezTo>
                      <a:pt x="11" y="28"/>
                      <a:pt x="11" y="28"/>
                      <a:pt x="11" y="28"/>
                    </a:cubicBezTo>
                    <a:cubicBezTo>
                      <a:pt x="11" y="28"/>
                      <a:pt x="11" y="28"/>
                      <a:pt x="11" y="28"/>
                    </a:cubicBezTo>
                    <a:cubicBezTo>
                      <a:pt x="11" y="28"/>
                      <a:pt x="11" y="28"/>
                      <a:pt x="11" y="28"/>
                    </a:cubicBezTo>
                    <a:cubicBezTo>
                      <a:pt x="10" y="27"/>
                      <a:pt x="9" y="26"/>
                      <a:pt x="9" y="26"/>
                    </a:cubicBezTo>
                    <a:cubicBezTo>
                      <a:pt x="8" y="25"/>
                      <a:pt x="8" y="25"/>
                      <a:pt x="7" y="24"/>
                    </a:cubicBezTo>
                    <a:cubicBezTo>
                      <a:pt x="7" y="24"/>
                      <a:pt x="7" y="24"/>
                      <a:pt x="7" y="24"/>
                    </a:cubicBezTo>
                    <a:cubicBezTo>
                      <a:pt x="7" y="24"/>
                      <a:pt x="7" y="23"/>
                      <a:pt x="7" y="23"/>
                    </a:cubicBezTo>
                    <a:cubicBezTo>
                      <a:pt x="7" y="22"/>
                      <a:pt x="8" y="21"/>
                      <a:pt x="9" y="19"/>
                    </a:cubicBezTo>
                    <a:cubicBezTo>
                      <a:pt x="10" y="18"/>
                      <a:pt x="11" y="16"/>
                      <a:pt x="12" y="15"/>
                    </a:cubicBezTo>
                    <a:cubicBezTo>
                      <a:pt x="12" y="15"/>
                      <a:pt x="12" y="15"/>
                      <a:pt x="12" y="15"/>
                    </a:cubicBezTo>
                    <a:cubicBezTo>
                      <a:pt x="13" y="14"/>
                      <a:pt x="14" y="13"/>
                      <a:pt x="14" y="12"/>
                    </a:cubicBezTo>
                    <a:cubicBezTo>
                      <a:pt x="15" y="11"/>
                      <a:pt x="15" y="10"/>
                      <a:pt x="16" y="9"/>
                    </a:cubicBezTo>
                    <a:cubicBezTo>
                      <a:pt x="16" y="9"/>
                      <a:pt x="16" y="9"/>
                      <a:pt x="16" y="9"/>
                    </a:cubicBezTo>
                    <a:cubicBezTo>
                      <a:pt x="16" y="8"/>
                      <a:pt x="16" y="8"/>
                      <a:pt x="16" y="7"/>
                    </a:cubicBezTo>
                    <a:cubicBezTo>
                      <a:pt x="16" y="6"/>
                      <a:pt x="16" y="5"/>
                      <a:pt x="16" y="4"/>
                    </a:cubicBezTo>
                    <a:cubicBezTo>
                      <a:pt x="15" y="4"/>
                      <a:pt x="15" y="3"/>
                      <a:pt x="14" y="3"/>
                    </a:cubicBezTo>
                    <a:cubicBezTo>
                      <a:pt x="13" y="2"/>
                      <a:pt x="12" y="2"/>
                      <a:pt x="11" y="2"/>
                    </a:cubicBezTo>
                    <a:cubicBezTo>
                      <a:pt x="9" y="2"/>
                      <a:pt x="8" y="2"/>
                      <a:pt x="6" y="3"/>
                    </a:cubicBezTo>
                    <a:cubicBezTo>
                      <a:pt x="5" y="4"/>
                      <a:pt x="3" y="5"/>
                      <a:pt x="2" y="6"/>
                    </a:cubicBezTo>
                    <a:cubicBezTo>
                      <a:pt x="2" y="6"/>
                      <a:pt x="2" y="6"/>
                      <a:pt x="2" y="6"/>
                    </a:cubicBezTo>
                    <a:cubicBezTo>
                      <a:pt x="2" y="7"/>
                      <a:pt x="2" y="8"/>
                      <a:pt x="2" y="8"/>
                    </a:cubicBezTo>
                    <a:cubicBezTo>
                      <a:pt x="2" y="9"/>
                      <a:pt x="2" y="9"/>
                      <a:pt x="2" y="10"/>
                    </a:cubicBezTo>
                    <a:cubicBezTo>
                      <a:pt x="2" y="11"/>
                      <a:pt x="2" y="11"/>
                      <a:pt x="2" y="12"/>
                    </a:cubicBezTo>
                    <a:cubicBezTo>
                      <a:pt x="2" y="12"/>
                      <a:pt x="2" y="12"/>
                      <a:pt x="2" y="13"/>
                    </a:cubicBezTo>
                    <a:cubicBezTo>
                      <a:pt x="2" y="13"/>
                      <a:pt x="2" y="13"/>
                      <a:pt x="2" y="13"/>
                    </a:cubicBezTo>
                    <a:cubicBezTo>
                      <a:pt x="3" y="13"/>
                      <a:pt x="3" y="13"/>
                      <a:pt x="4" y="13"/>
                    </a:cubicBezTo>
                    <a:cubicBezTo>
                      <a:pt x="4" y="13"/>
                      <a:pt x="5" y="13"/>
                      <a:pt x="5" y="13"/>
                    </a:cubicBezTo>
                    <a:cubicBezTo>
                      <a:pt x="5" y="13"/>
                      <a:pt x="5" y="13"/>
                      <a:pt x="6" y="13"/>
                    </a:cubicBezTo>
                    <a:cubicBezTo>
                      <a:pt x="6" y="13"/>
                      <a:pt x="6" y="13"/>
                      <a:pt x="6" y="13"/>
                    </a:cubicBezTo>
                    <a:cubicBezTo>
                      <a:pt x="6" y="12"/>
                      <a:pt x="6" y="12"/>
                      <a:pt x="6" y="12"/>
                    </a:cubicBezTo>
                    <a:cubicBezTo>
                      <a:pt x="6" y="13"/>
                      <a:pt x="6" y="13"/>
                      <a:pt x="6" y="13"/>
                    </a:cubicBezTo>
                    <a:cubicBezTo>
                      <a:pt x="6" y="13"/>
                      <a:pt x="6" y="13"/>
                      <a:pt x="6" y="13"/>
                    </a:cubicBezTo>
                    <a:cubicBezTo>
                      <a:pt x="6" y="12"/>
                      <a:pt x="6" y="12"/>
                      <a:pt x="6" y="12"/>
                    </a:cubicBezTo>
                    <a:cubicBezTo>
                      <a:pt x="6" y="13"/>
                      <a:pt x="6" y="13"/>
                      <a:pt x="6" y="13"/>
                    </a:cubicBezTo>
                    <a:cubicBezTo>
                      <a:pt x="6" y="12"/>
                      <a:pt x="6" y="12"/>
                      <a:pt x="6" y="12"/>
                    </a:cubicBezTo>
                    <a:cubicBezTo>
                      <a:pt x="5" y="13"/>
                      <a:pt x="5" y="13"/>
                      <a:pt x="5" y="13"/>
                    </a:cubicBezTo>
                    <a:cubicBezTo>
                      <a:pt x="6" y="13"/>
                      <a:pt x="6" y="13"/>
                      <a:pt x="6" y="13"/>
                    </a:cubicBezTo>
                    <a:cubicBezTo>
                      <a:pt x="6" y="12"/>
                      <a:pt x="6" y="12"/>
                      <a:pt x="6" y="12"/>
                    </a:cubicBezTo>
                    <a:cubicBezTo>
                      <a:pt x="5" y="13"/>
                      <a:pt x="5" y="13"/>
                      <a:pt x="5" y="13"/>
                    </a:cubicBezTo>
                    <a:cubicBezTo>
                      <a:pt x="5" y="13"/>
                      <a:pt x="5" y="13"/>
                      <a:pt x="5" y="13"/>
                    </a:cubicBezTo>
                    <a:cubicBezTo>
                      <a:pt x="6" y="12"/>
                      <a:pt x="6" y="12"/>
                      <a:pt x="6" y="12"/>
                    </a:cubicBezTo>
                    <a:cubicBezTo>
                      <a:pt x="5" y="12"/>
                      <a:pt x="5" y="12"/>
                      <a:pt x="5" y="12"/>
                    </a:cubicBezTo>
                    <a:cubicBezTo>
                      <a:pt x="5" y="13"/>
                      <a:pt x="5" y="13"/>
                      <a:pt x="5" y="13"/>
                    </a:cubicBezTo>
                    <a:cubicBezTo>
                      <a:pt x="6" y="12"/>
                      <a:pt x="6" y="12"/>
                      <a:pt x="6" y="12"/>
                    </a:cubicBezTo>
                    <a:cubicBezTo>
                      <a:pt x="5" y="12"/>
                      <a:pt x="5" y="12"/>
                      <a:pt x="5" y="12"/>
                    </a:cubicBezTo>
                    <a:cubicBezTo>
                      <a:pt x="6" y="12"/>
                      <a:pt x="6" y="12"/>
                      <a:pt x="6" y="12"/>
                    </a:cubicBezTo>
                    <a:cubicBezTo>
                      <a:pt x="5" y="12"/>
                      <a:pt x="5" y="12"/>
                      <a:pt x="5" y="12"/>
                    </a:cubicBezTo>
                    <a:cubicBezTo>
                      <a:pt x="5" y="12"/>
                      <a:pt x="5" y="12"/>
                      <a:pt x="5" y="12"/>
                    </a:cubicBezTo>
                    <a:cubicBezTo>
                      <a:pt x="6" y="12"/>
                      <a:pt x="6" y="12"/>
                      <a:pt x="6" y="12"/>
                    </a:cubicBezTo>
                    <a:cubicBezTo>
                      <a:pt x="5" y="12"/>
                      <a:pt x="5" y="12"/>
                      <a:pt x="5" y="12"/>
                    </a:cubicBezTo>
                    <a:cubicBezTo>
                      <a:pt x="5" y="12"/>
                      <a:pt x="5" y="12"/>
                      <a:pt x="5" y="12"/>
                    </a:cubicBezTo>
                    <a:cubicBezTo>
                      <a:pt x="5" y="13"/>
                      <a:pt x="4" y="13"/>
                      <a:pt x="4" y="13"/>
                    </a:cubicBezTo>
                    <a:cubicBezTo>
                      <a:pt x="3" y="13"/>
                      <a:pt x="3" y="13"/>
                      <a:pt x="3" y="13"/>
                    </a:cubicBezTo>
                    <a:cubicBezTo>
                      <a:pt x="3" y="13"/>
                      <a:pt x="3" y="13"/>
                      <a:pt x="3" y="13"/>
                    </a:cubicBezTo>
                    <a:cubicBezTo>
                      <a:pt x="3" y="12"/>
                      <a:pt x="2" y="12"/>
                      <a:pt x="2" y="12"/>
                    </a:cubicBezTo>
                    <a:cubicBezTo>
                      <a:pt x="2" y="11"/>
                      <a:pt x="2" y="11"/>
                      <a:pt x="2" y="10"/>
                    </a:cubicBezTo>
                    <a:cubicBezTo>
                      <a:pt x="2" y="9"/>
                      <a:pt x="2" y="9"/>
                      <a:pt x="2" y="8"/>
                    </a:cubicBezTo>
                    <a:cubicBezTo>
                      <a:pt x="2" y="8"/>
                      <a:pt x="3" y="7"/>
                      <a:pt x="3" y="7"/>
                    </a:cubicBezTo>
                    <a:lnTo>
                      <a:pt x="2"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152" name="Freeform 52">
                <a:extLst>
                  <a:ext uri="{FF2B5EF4-FFF2-40B4-BE49-F238E27FC236}">
                    <a16:creationId xmlns:a16="http://schemas.microsoft.com/office/drawing/2014/main" id="{1E8D8FA1-C5FC-4AD4-B882-4F72B8E88887}"/>
                  </a:ext>
                </a:extLst>
              </p:cNvPr>
              <p:cNvSpPr>
                <a:spLocks/>
              </p:cNvSpPr>
              <p:nvPr/>
            </p:nvSpPr>
            <p:spPr bwMode="auto">
              <a:xfrm>
                <a:off x="8840788" y="4191000"/>
                <a:ext cx="79375" cy="58738"/>
              </a:xfrm>
              <a:custGeom>
                <a:avLst/>
                <a:gdLst>
                  <a:gd name="T0" fmla="*/ 5 w 8"/>
                  <a:gd name="T1" fmla="*/ 1 h 6"/>
                  <a:gd name="T2" fmla="*/ 5 w 8"/>
                  <a:gd name="T3" fmla="*/ 2 h 6"/>
                  <a:gd name="T4" fmla="*/ 6 w 8"/>
                  <a:gd name="T5" fmla="*/ 4 h 6"/>
                  <a:gd name="T6" fmla="*/ 5 w 8"/>
                  <a:gd name="T7" fmla="*/ 4 h 6"/>
                  <a:gd name="T8" fmla="*/ 3 w 8"/>
                  <a:gd name="T9" fmla="*/ 4 h 6"/>
                  <a:gd name="T10" fmla="*/ 3 w 8"/>
                  <a:gd name="T11" fmla="*/ 4 h 6"/>
                  <a:gd name="T12" fmla="*/ 4 w 8"/>
                  <a:gd name="T13" fmla="*/ 3 h 6"/>
                  <a:gd name="T14" fmla="*/ 3 w 8"/>
                  <a:gd name="T15" fmla="*/ 2 h 6"/>
                  <a:gd name="T16" fmla="*/ 2 w 8"/>
                  <a:gd name="T17" fmla="*/ 2 h 6"/>
                  <a:gd name="T18" fmla="*/ 1 w 8"/>
                  <a:gd name="T19" fmla="*/ 5 h 6"/>
                  <a:gd name="T20" fmla="*/ 4 w 8"/>
                  <a:gd name="T21" fmla="*/ 6 h 6"/>
                  <a:gd name="T22" fmla="*/ 8 w 8"/>
                  <a:gd name="T23" fmla="*/ 4 h 6"/>
                  <a:gd name="T24" fmla="*/ 6 w 8"/>
                  <a:gd name="T25" fmla="*/ 1 h 6"/>
                  <a:gd name="T26" fmla="*/ 5 w 8"/>
                  <a:gd name="T27"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6">
                    <a:moveTo>
                      <a:pt x="5" y="1"/>
                    </a:moveTo>
                    <a:cubicBezTo>
                      <a:pt x="4" y="1"/>
                      <a:pt x="4" y="2"/>
                      <a:pt x="5" y="2"/>
                    </a:cubicBezTo>
                    <a:cubicBezTo>
                      <a:pt x="6" y="3"/>
                      <a:pt x="6" y="3"/>
                      <a:pt x="6" y="4"/>
                    </a:cubicBezTo>
                    <a:cubicBezTo>
                      <a:pt x="6" y="4"/>
                      <a:pt x="6" y="4"/>
                      <a:pt x="5" y="4"/>
                    </a:cubicBezTo>
                    <a:cubicBezTo>
                      <a:pt x="4" y="4"/>
                      <a:pt x="3" y="4"/>
                      <a:pt x="3" y="4"/>
                    </a:cubicBezTo>
                    <a:cubicBezTo>
                      <a:pt x="3" y="4"/>
                      <a:pt x="3" y="4"/>
                      <a:pt x="3" y="4"/>
                    </a:cubicBezTo>
                    <a:cubicBezTo>
                      <a:pt x="4" y="3"/>
                      <a:pt x="4" y="3"/>
                      <a:pt x="4" y="3"/>
                    </a:cubicBezTo>
                    <a:cubicBezTo>
                      <a:pt x="4" y="3"/>
                      <a:pt x="4" y="2"/>
                      <a:pt x="3" y="2"/>
                    </a:cubicBezTo>
                    <a:cubicBezTo>
                      <a:pt x="3" y="2"/>
                      <a:pt x="2" y="2"/>
                      <a:pt x="2" y="2"/>
                    </a:cubicBezTo>
                    <a:cubicBezTo>
                      <a:pt x="1" y="3"/>
                      <a:pt x="0" y="4"/>
                      <a:pt x="1" y="5"/>
                    </a:cubicBezTo>
                    <a:cubicBezTo>
                      <a:pt x="1" y="6"/>
                      <a:pt x="2" y="6"/>
                      <a:pt x="4" y="6"/>
                    </a:cubicBezTo>
                    <a:cubicBezTo>
                      <a:pt x="5" y="6"/>
                      <a:pt x="7" y="6"/>
                      <a:pt x="8" y="4"/>
                    </a:cubicBezTo>
                    <a:cubicBezTo>
                      <a:pt x="8" y="4"/>
                      <a:pt x="8" y="2"/>
                      <a:pt x="6" y="1"/>
                    </a:cubicBezTo>
                    <a:cubicBezTo>
                      <a:pt x="6" y="0"/>
                      <a:pt x="5" y="0"/>
                      <a:pt x="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153" name="Freeform 53">
                <a:extLst>
                  <a:ext uri="{FF2B5EF4-FFF2-40B4-BE49-F238E27FC236}">
                    <a16:creationId xmlns:a16="http://schemas.microsoft.com/office/drawing/2014/main" id="{18397BE4-D65D-4E06-9ED9-DBE9D1E99ECA}"/>
                  </a:ext>
                </a:extLst>
              </p:cNvPr>
              <p:cNvSpPr>
                <a:spLocks/>
              </p:cNvSpPr>
              <p:nvPr/>
            </p:nvSpPr>
            <p:spPr bwMode="auto">
              <a:xfrm>
                <a:off x="8831263" y="4181475"/>
                <a:ext cx="98425" cy="87313"/>
              </a:xfrm>
              <a:custGeom>
                <a:avLst/>
                <a:gdLst>
                  <a:gd name="T0" fmla="*/ 4 w 10"/>
                  <a:gd name="T1" fmla="*/ 3 h 9"/>
                  <a:gd name="T2" fmla="*/ 6 w 10"/>
                  <a:gd name="T3" fmla="*/ 5 h 9"/>
                  <a:gd name="T4" fmla="*/ 6 w 10"/>
                  <a:gd name="T5" fmla="*/ 5 h 9"/>
                  <a:gd name="T6" fmla="*/ 6 w 10"/>
                  <a:gd name="T7" fmla="*/ 5 h 9"/>
                  <a:gd name="T8" fmla="*/ 6 w 10"/>
                  <a:gd name="T9" fmla="*/ 5 h 9"/>
                  <a:gd name="T10" fmla="*/ 7 w 10"/>
                  <a:gd name="T11" fmla="*/ 5 h 9"/>
                  <a:gd name="T12" fmla="*/ 7 w 10"/>
                  <a:gd name="T13" fmla="*/ 5 h 9"/>
                  <a:gd name="T14" fmla="*/ 7 w 10"/>
                  <a:gd name="T15" fmla="*/ 5 h 9"/>
                  <a:gd name="T16" fmla="*/ 7 w 10"/>
                  <a:gd name="T17" fmla="*/ 5 h 9"/>
                  <a:gd name="T18" fmla="*/ 6 w 10"/>
                  <a:gd name="T19" fmla="*/ 4 h 9"/>
                  <a:gd name="T20" fmla="*/ 6 w 10"/>
                  <a:gd name="T21" fmla="*/ 4 h 9"/>
                  <a:gd name="T22" fmla="*/ 6 w 10"/>
                  <a:gd name="T23" fmla="*/ 4 h 9"/>
                  <a:gd name="T24" fmla="*/ 6 w 10"/>
                  <a:gd name="T25" fmla="*/ 4 h 9"/>
                  <a:gd name="T26" fmla="*/ 4 w 10"/>
                  <a:gd name="T27" fmla="*/ 4 h 9"/>
                  <a:gd name="T28" fmla="*/ 4 w 10"/>
                  <a:gd name="T29" fmla="*/ 4 h 9"/>
                  <a:gd name="T30" fmla="*/ 4 w 10"/>
                  <a:gd name="T31" fmla="*/ 4 h 9"/>
                  <a:gd name="T32" fmla="*/ 5 w 10"/>
                  <a:gd name="T33" fmla="*/ 6 h 9"/>
                  <a:gd name="T34" fmla="*/ 5 w 10"/>
                  <a:gd name="T35" fmla="*/ 6 h 9"/>
                  <a:gd name="T36" fmla="*/ 5 w 10"/>
                  <a:gd name="T37" fmla="*/ 6 h 9"/>
                  <a:gd name="T38" fmla="*/ 6 w 10"/>
                  <a:gd name="T39" fmla="*/ 4 h 9"/>
                  <a:gd name="T40" fmla="*/ 5 w 10"/>
                  <a:gd name="T41" fmla="*/ 2 h 9"/>
                  <a:gd name="T42" fmla="*/ 2 w 10"/>
                  <a:gd name="T43" fmla="*/ 2 h 9"/>
                  <a:gd name="T44" fmla="*/ 1 w 10"/>
                  <a:gd name="T45" fmla="*/ 6 h 9"/>
                  <a:gd name="T46" fmla="*/ 5 w 10"/>
                  <a:gd name="T47" fmla="*/ 9 h 9"/>
                  <a:gd name="T48" fmla="*/ 8 w 10"/>
                  <a:gd name="T49" fmla="*/ 8 h 9"/>
                  <a:gd name="T50" fmla="*/ 10 w 10"/>
                  <a:gd name="T51" fmla="*/ 6 h 9"/>
                  <a:gd name="T52" fmla="*/ 8 w 10"/>
                  <a:gd name="T53" fmla="*/ 1 h 9"/>
                  <a:gd name="T54" fmla="*/ 5 w 10"/>
                  <a:gd name="T55" fmla="*/ 1 h 9"/>
                  <a:gd name="T56" fmla="*/ 6 w 10"/>
                  <a:gd name="T57" fmla="*/ 2 h 9"/>
                  <a:gd name="T58" fmla="*/ 7 w 10"/>
                  <a:gd name="T59" fmla="*/ 3 h 9"/>
                  <a:gd name="T60" fmla="*/ 7 w 10"/>
                  <a:gd name="T61" fmla="*/ 3 h 9"/>
                  <a:gd name="T62" fmla="*/ 7 w 10"/>
                  <a:gd name="T63" fmla="*/ 3 h 9"/>
                  <a:gd name="T64" fmla="*/ 6 w 10"/>
                  <a:gd name="T65" fmla="*/ 3 h 9"/>
                  <a:gd name="T66" fmla="*/ 8 w 10"/>
                  <a:gd name="T67" fmla="*/ 5 h 9"/>
                  <a:gd name="T68" fmla="*/ 6 w 10"/>
                  <a:gd name="T69" fmla="*/ 6 h 9"/>
                  <a:gd name="T70" fmla="*/ 5 w 10"/>
                  <a:gd name="T71" fmla="*/ 6 h 9"/>
                  <a:gd name="T72" fmla="*/ 3 w 10"/>
                  <a:gd name="T73" fmla="*/ 6 h 9"/>
                  <a:gd name="T74" fmla="*/ 4 w 10"/>
                  <a:gd name="T75" fmla="*/ 4 h 9"/>
                  <a:gd name="T76" fmla="*/ 4 w 10"/>
                  <a:gd name="T77" fmla="*/ 4 h 9"/>
                  <a:gd name="T78" fmla="*/ 4 w 10"/>
                  <a:gd name="T79" fmla="*/ 4 h 9"/>
                  <a:gd name="T80" fmla="*/ 4 w 10"/>
                  <a:gd name="T81" fmla="*/ 4 h 9"/>
                  <a:gd name="T82" fmla="*/ 4 w 10"/>
                  <a:gd name="T83" fmla="*/ 4 h 9"/>
                  <a:gd name="T84" fmla="*/ 4 w 10"/>
                  <a:gd name="T85" fmla="*/ 4 h 9"/>
                  <a:gd name="T86" fmla="*/ 4 w 10"/>
                  <a:gd name="T87" fmla="*/ 4 h 9"/>
                  <a:gd name="T88" fmla="*/ 4 w 10"/>
                  <a:gd name="T89" fmla="*/ 4 h 9"/>
                  <a:gd name="T90" fmla="*/ 4 w 10"/>
                  <a:gd name="T91" fmla="*/ 4 h 9"/>
                  <a:gd name="T92" fmla="*/ 3 w 10"/>
                  <a:gd name="T93" fmla="*/ 6 h 9"/>
                  <a:gd name="T94" fmla="*/ 6 w 10"/>
                  <a:gd name="T95" fmla="*/ 5 h 9"/>
                  <a:gd name="T96" fmla="*/ 8 w 10"/>
                  <a:gd name="T97" fmla="*/ 5 h 9"/>
                  <a:gd name="T98" fmla="*/ 8 w 10"/>
                  <a:gd name="T99" fmla="*/ 5 h 9"/>
                  <a:gd name="T100" fmla="*/ 7 w 10"/>
                  <a:gd name="T101" fmla="*/ 2 h 9"/>
                  <a:gd name="T102" fmla="*/ 7 w 10"/>
                  <a:gd name="T103" fmla="*/ 2 h 9"/>
                  <a:gd name="T104" fmla="*/ 7 w 10"/>
                  <a:gd name="T105" fmla="*/ 3 h 9"/>
                  <a:gd name="T106" fmla="*/ 7 w 10"/>
                  <a:gd name="T107" fmla="*/ 3 h 9"/>
                  <a:gd name="T108" fmla="*/ 6 w 10"/>
                  <a:gd name="T109"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 h="9">
                    <a:moveTo>
                      <a:pt x="6" y="2"/>
                    </a:moveTo>
                    <a:cubicBezTo>
                      <a:pt x="5" y="1"/>
                      <a:pt x="5" y="1"/>
                      <a:pt x="5" y="1"/>
                    </a:cubicBezTo>
                    <a:cubicBezTo>
                      <a:pt x="4" y="2"/>
                      <a:pt x="4" y="2"/>
                      <a:pt x="4" y="3"/>
                    </a:cubicBezTo>
                    <a:cubicBezTo>
                      <a:pt x="4" y="3"/>
                      <a:pt x="5" y="4"/>
                      <a:pt x="5" y="4"/>
                    </a:cubicBezTo>
                    <a:cubicBezTo>
                      <a:pt x="5" y="4"/>
                      <a:pt x="5" y="4"/>
                      <a:pt x="5" y="4"/>
                    </a:cubicBezTo>
                    <a:cubicBezTo>
                      <a:pt x="5" y="5"/>
                      <a:pt x="6" y="5"/>
                      <a:pt x="6" y="5"/>
                    </a:cubicBezTo>
                    <a:cubicBezTo>
                      <a:pt x="6" y="5"/>
                      <a:pt x="6" y="5"/>
                      <a:pt x="6" y="5"/>
                    </a:cubicBezTo>
                    <a:cubicBezTo>
                      <a:pt x="6" y="5"/>
                      <a:pt x="6" y="5"/>
                      <a:pt x="6" y="5"/>
                    </a:cubicBezTo>
                    <a:cubicBezTo>
                      <a:pt x="6" y="5"/>
                      <a:pt x="6" y="5"/>
                      <a:pt x="6" y="5"/>
                    </a:cubicBezTo>
                    <a:cubicBezTo>
                      <a:pt x="6" y="5"/>
                      <a:pt x="6" y="5"/>
                      <a:pt x="6" y="5"/>
                    </a:cubicBezTo>
                    <a:cubicBezTo>
                      <a:pt x="6" y="5"/>
                      <a:pt x="6" y="5"/>
                      <a:pt x="6" y="5"/>
                    </a:cubicBezTo>
                    <a:cubicBezTo>
                      <a:pt x="6" y="5"/>
                      <a:pt x="6" y="5"/>
                      <a:pt x="6" y="5"/>
                    </a:cubicBezTo>
                    <a:cubicBezTo>
                      <a:pt x="6" y="5"/>
                      <a:pt x="6" y="5"/>
                      <a:pt x="6" y="5"/>
                    </a:cubicBezTo>
                    <a:cubicBezTo>
                      <a:pt x="6" y="5"/>
                      <a:pt x="6" y="5"/>
                      <a:pt x="6" y="5"/>
                    </a:cubicBezTo>
                    <a:cubicBezTo>
                      <a:pt x="6" y="5"/>
                      <a:pt x="6" y="5"/>
                      <a:pt x="6" y="5"/>
                    </a:cubicBezTo>
                    <a:cubicBezTo>
                      <a:pt x="6" y="5"/>
                      <a:pt x="6" y="5"/>
                      <a:pt x="6" y="5"/>
                    </a:cubicBezTo>
                    <a:cubicBezTo>
                      <a:pt x="6" y="5"/>
                      <a:pt x="6" y="5"/>
                      <a:pt x="6" y="5"/>
                    </a:cubicBezTo>
                    <a:cubicBezTo>
                      <a:pt x="7" y="5"/>
                      <a:pt x="7" y="5"/>
                      <a:pt x="7" y="5"/>
                    </a:cubicBezTo>
                    <a:cubicBezTo>
                      <a:pt x="6" y="4"/>
                      <a:pt x="6" y="4"/>
                      <a:pt x="6" y="4"/>
                    </a:cubicBezTo>
                    <a:cubicBezTo>
                      <a:pt x="6" y="5"/>
                      <a:pt x="6" y="5"/>
                      <a:pt x="6" y="5"/>
                    </a:cubicBezTo>
                    <a:cubicBezTo>
                      <a:pt x="7" y="5"/>
                      <a:pt x="7" y="5"/>
                      <a:pt x="7" y="5"/>
                    </a:cubicBezTo>
                    <a:cubicBezTo>
                      <a:pt x="6" y="4"/>
                      <a:pt x="6" y="4"/>
                      <a:pt x="6" y="4"/>
                    </a:cubicBezTo>
                    <a:cubicBezTo>
                      <a:pt x="6" y="4"/>
                      <a:pt x="6" y="4"/>
                      <a:pt x="6" y="4"/>
                    </a:cubicBezTo>
                    <a:cubicBezTo>
                      <a:pt x="7" y="5"/>
                      <a:pt x="7" y="5"/>
                      <a:pt x="7" y="5"/>
                    </a:cubicBezTo>
                    <a:cubicBezTo>
                      <a:pt x="6" y="4"/>
                      <a:pt x="6" y="4"/>
                      <a:pt x="6" y="4"/>
                    </a:cubicBezTo>
                    <a:cubicBezTo>
                      <a:pt x="6" y="4"/>
                      <a:pt x="6" y="4"/>
                      <a:pt x="6" y="4"/>
                    </a:cubicBezTo>
                    <a:cubicBezTo>
                      <a:pt x="7" y="5"/>
                      <a:pt x="7" y="5"/>
                      <a:pt x="7" y="5"/>
                    </a:cubicBezTo>
                    <a:cubicBezTo>
                      <a:pt x="6" y="4"/>
                      <a:pt x="6" y="4"/>
                      <a:pt x="6" y="4"/>
                    </a:cubicBezTo>
                    <a:cubicBezTo>
                      <a:pt x="6" y="4"/>
                      <a:pt x="6" y="4"/>
                      <a:pt x="6" y="4"/>
                    </a:cubicBezTo>
                    <a:cubicBezTo>
                      <a:pt x="6" y="4"/>
                      <a:pt x="6" y="4"/>
                      <a:pt x="6" y="4"/>
                    </a:cubicBezTo>
                    <a:cubicBezTo>
                      <a:pt x="6" y="4"/>
                      <a:pt x="6" y="4"/>
                      <a:pt x="6" y="4"/>
                    </a:cubicBezTo>
                    <a:cubicBezTo>
                      <a:pt x="6" y="4"/>
                      <a:pt x="6" y="4"/>
                      <a:pt x="6" y="4"/>
                    </a:cubicBezTo>
                    <a:cubicBezTo>
                      <a:pt x="6" y="4"/>
                      <a:pt x="6" y="4"/>
                      <a:pt x="6" y="4"/>
                    </a:cubicBezTo>
                    <a:cubicBezTo>
                      <a:pt x="6" y="4"/>
                      <a:pt x="6" y="4"/>
                      <a:pt x="6" y="4"/>
                    </a:cubicBezTo>
                    <a:cubicBezTo>
                      <a:pt x="6" y="4"/>
                      <a:pt x="6" y="4"/>
                      <a:pt x="6" y="4"/>
                    </a:cubicBezTo>
                    <a:cubicBezTo>
                      <a:pt x="6" y="4"/>
                      <a:pt x="6" y="4"/>
                      <a:pt x="6" y="4"/>
                    </a:cubicBezTo>
                    <a:cubicBezTo>
                      <a:pt x="6" y="4"/>
                      <a:pt x="6" y="4"/>
                      <a:pt x="6" y="4"/>
                    </a:cubicBezTo>
                    <a:cubicBezTo>
                      <a:pt x="6" y="4"/>
                      <a:pt x="6" y="4"/>
                      <a:pt x="6" y="4"/>
                    </a:cubicBezTo>
                    <a:cubicBezTo>
                      <a:pt x="6" y="4"/>
                      <a:pt x="6" y="4"/>
                      <a:pt x="6" y="4"/>
                    </a:cubicBezTo>
                    <a:cubicBezTo>
                      <a:pt x="6" y="4"/>
                      <a:pt x="6" y="4"/>
                      <a:pt x="6" y="4"/>
                    </a:cubicBezTo>
                    <a:cubicBezTo>
                      <a:pt x="5" y="4"/>
                      <a:pt x="5" y="4"/>
                      <a:pt x="5" y="4"/>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4" y="5"/>
                      <a:pt x="4" y="5"/>
                      <a:pt x="4" y="5"/>
                    </a:cubicBezTo>
                    <a:cubicBezTo>
                      <a:pt x="5" y="6"/>
                      <a:pt x="5" y="6"/>
                      <a:pt x="5" y="6"/>
                    </a:cubicBezTo>
                    <a:cubicBezTo>
                      <a:pt x="5" y="6"/>
                      <a:pt x="5" y="6"/>
                      <a:pt x="5" y="6"/>
                    </a:cubicBezTo>
                    <a:cubicBezTo>
                      <a:pt x="5" y="6"/>
                      <a:pt x="5" y="6"/>
                      <a:pt x="5" y="6"/>
                    </a:cubicBezTo>
                    <a:cubicBezTo>
                      <a:pt x="5" y="6"/>
                      <a:pt x="5" y="6"/>
                      <a:pt x="5" y="6"/>
                    </a:cubicBezTo>
                    <a:cubicBezTo>
                      <a:pt x="5" y="6"/>
                      <a:pt x="5" y="6"/>
                      <a:pt x="5" y="6"/>
                    </a:cubicBezTo>
                    <a:cubicBezTo>
                      <a:pt x="5" y="6"/>
                      <a:pt x="5" y="6"/>
                      <a:pt x="5" y="6"/>
                    </a:cubicBezTo>
                    <a:cubicBezTo>
                      <a:pt x="5" y="6"/>
                      <a:pt x="5" y="6"/>
                      <a:pt x="5" y="6"/>
                    </a:cubicBezTo>
                    <a:cubicBezTo>
                      <a:pt x="5" y="6"/>
                      <a:pt x="5" y="6"/>
                      <a:pt x="5" y="6"/>
                    </a:cubicBezTo>
                    <a:cubicBezTo>
                      <a:pt x="5" y="6"/>
                      <a:pt x="5" y="6"/>
                      <a:pt x="5" y="6"/>
                    </a:cubicBezTo>
                    <a:cubicBezTo>
                      <a:pt x="6" y="5"/>
                      <a:pt x="6" y="5"/>
                      <a:pt x="6" y="4"/>
                    </a:cubicBezTo>
                    <a:cubicBezTo>
                      <a:pt x="6" y="3"/>
                      <a:pt x="6" y="3"/>
                      <a:pt x="5" y="2"/>
                    </a:cubicBezTo>
                    <a:cubicBezTo>
                      <a:pt x="4" y="3"/>
                      <a:pt x="4" y="3"/>
                      <a:pt x="4" y="3"/>
                    </a:cubicBezTo>
                    <a:cubicBezTo>
                      <a:pt x="5" y="2"/>
                      <a:pt x="5" y="2"/>
                      <a:pt x="5" y="2"/>
                    </a:cubicBezTo>
                    <a:cubicBezTo>
                      <a:pt x="5" y="2"/>
                      <a:pt x="4" y="2"/>
                      <a:pt x="4" y="2"/>
                    </a:cubicBezTo>
                    <a:cubicBezTo>
                      <a:pt x="3" y="2"/>
                      <a:pt x="3" y="2"/>
                      <a:pt x="2" y="2"/>
                    </a:cubicBezTo>
                    <a:cubicBezTo>
                      <a:pt x="2" y="2"/>
                      <a:pt x="2" y="2"/>
                      <a:pt x="2" y="2"/>
                    </a:cubicBezTo>
                    <a:cubicBezTo>
                      <a:pt x="2" y="3"/>
                      <a:pt x="1" y="3"/>
                      <a:pt x="1" y="4"/>
                    </a:cubicBezTo>
                    <a:cubicBezTo>
                      <a:pt x="1" y="4"/>
                      <a:pt x="0" y="5"/>
                      <a:pt x="0" y="5"/>
                    </a:cubicBezTo>
                    <a:cubicBezTo>
                      <a:pt x="0" y="6"/>
                      <a:pt x="0" y="6"/>
                      <a:pt x="1" y="6"/>
                    </a:cubicBezTo>
                    <a:cubicBezTo>
                      <a:pt x="1" y="6"/>
                      <a:pt x="1" y="6"/>
                      <a:pt x="1" y="6"/>
                    </a:cubicBezTo>
                    <a:cubicBezTo>
                      <a:pt x="1" y="7"/>
                      <a:pt x="2" y="8"/>
                      <a:pt x="2" y="8"/>
                    </a:cubicBezTo>
                    <a:cubicBezTo>
                      <a:pt x="3" y="9"/>
                      <a:pt x="4" y="9"/>
                      <a:pt x="5" y="9"/>
                    </a:cubicBezTo>
                    <a:cubicBezTo>
                      <a:pt x="5" y="9"/>
                      <a:pt x="5" y="9"/>
                      <a:pt x="5" y="9"/>
                    </a:cubicBezTo>
                    <a:cubicBezTo>
                      <a:pt x="5" y="9"/>
                      <a:pt x="5" y="9"/>
                      <a:pt x="5" y="9"/>
                    </a:cubicBezTo>
                    <a:cubicBezTo>
                      <a:pt x="6" y="9"/>
                      <a:pt x="7" y="8"/>
                      <a:pt x="8" y="8"/>
                    </a:cubicBezTo>
                    <a:cubicBezTo>
                      <a:pt x="8" y="8"/>
                      <a:pt x="9" y="7"/>
                      <a:pt x="9" y="7"/>
                    </a:cubicBezTo>
                    <a:cubicBezTo>
                      <a:pt x="9" y="7"/>
                      <a:pt x="10" y="6"/>
                      <a:pt x="10" y="6"/>
                    </a:cubicBezTo>
                    <a:cubicBezTo>
                      <a:pt x="10" y="6"/>
                      <a:pt x="10" y="6"/>
                      <a:pt x="10" y="6"/>
                    </a:cubicBezTo>
                    <a:cubicBezTo>
                      <a:pt x="10" y="5"/>
                      <a:pt x="10" y="5"/>
                      <a:pt x="10" y="5"/>
                    </a:cubicBezTo>
                    <a:cubicBezTo>
                      <a:pt x="10" y="4"/>
                      <a:pt x="10" y="3"/>
                      <a:pt x="10" y="3"/>
                    </a:cubicBezTo>
                    <a:cubicBezTo>
                      <a:pt x="9" y="2"/>
                      <a:pt x="9" y="1"/>
                      <a:pt x="8" y="1"/>
                    </a:cubicBezTo>
                    <a:cubicBezTo>
                      <a:pt x="8" y="1"/>
                      <a:pt x="8" y="1"/>
                      <a:pt x="8" y="1"/>
                    </a:cubicBezTo>
                    <a:cubicBezTo>
                      <a:pt x="8" y="1"/>
                      <a:pt x="7" y="0"/>
                      <a:pt x="7" y="0"/>
                    </a:cubicBezTo>
                    <a:cubicBezTo>
                      <a:pt x="6" y="0"/>
                      <a:pt x="5" y="1"/>
                      <a:pt x="5" y="1"/>
                    </a:cubicBezTo>
                    <a:cubicBezTo>
                      <a:pt x="6" y="2"/>
                      <a:pt x="6" y="2"/>
                      <a:pt x="6" y="2"/>
                    </a:cubicBezTo>
                    <a:cubicBezTo>
                      <a:pt x="5" y="1"/>
                      <a:pt x="5" y="1"/>
                      <a:pt x="5" y="1"/>
                    </a:cubicBezTo>
                    <a:cubicBezTo>
                      <a:pt x="6" y="2"/>
                      <a:pt x="6" y="2"/>
                      <a:pt x="6" y="2"/>
                    </a:cubicBezTo>
                    <a:cubicBezTo>
                      <a:pt x="7" y="3"/>
                      <a:pt x="7" y="3"/>
                      <a:pt x="7" y="3"/>
                    </a:cubicBezTo>
                    <a:cubicBezTo>
                      <a:pt x="7" y="3"/>
                      <a:pt x="7" y="3"/>
                      <a:pt x="7" y="3"/>
                    </a:cubicBezTo>
                    <a:cubicBezTo>
                      <a:pt x="7" y="3"/>
                      <a:pt x="7" y="3"/>
                      <a:pt x="7" y="3"/>
                    </a:cubicBezTo>
                    <a:cubicBezTo>
                      <a:pt x="7" y="3"/>
                      <a:pt x="7" y="3"/>
                      <a:pt x="7" y="3"/>
                    </a:cubicBezTo>
                    <a:cubicBezTo>
                      <a:pt x="7" y="3"/>
                      <a:pt x="7" y="3"/>
                      <a:pt x="7" y="3"/>
                    </a:cubicBezTo>
                    <a:cubicBezTo>
                      <a:pt x="7" y="3"/>
                      <a:pt x="7" y="3"/>
                      <a:pt x="7" y="3"/>
                    </a:cubicBezTo>
                    <a:cubicBezTo>
                      <a:pt x="7" y="3"/>
                      <a:pt x="7" y="3"/>
                      <a:pt x="7" y="3"/>
                    </a:cubicBezTo>
                    <a:cubicBezTo>
                      <a:pt x="6" y="3"/>
                      <a:pt x="6" y="3"/>
                      <a:pt x="6" y="3"/>
                    </a:cubicBezTo>
                    <a:cubicBezTo>
                      <a:pt x="7" y="3"/>
                      <a:pt x="7" y="3"/>
                      <a:pt x="7" y="3"/>
                    </a:cubicBezTo>
                    <a:cubicBezTo>
                      <a:pt x="7" y="3"/>
                      <a:pt x="7" y="3"/>
                      <a:pt x="7" y="3"/>
                    </a:cubicBezTo>
                    <a:cubicBezTo>
                      <a:pt x="6" y="3"/>
                      <a:pt x="6" y="3"/>
                      <a:pt x="6" y="3"/>
                    </a:cubicBezTo>
                    <a:cubicBezTo>
                      <a:pt x="6" y="3"/>
                      <a:pt x="6" y="3"/>
                      <a:pt x="6" y="3"/>
                    </a:cubicBezTo>
                    <a:cubicBezTo>
                      <a:pt x="7" y="3"/>
                      <a:pt x="7" y="4"/>
                      <a:pt x="7" y="4"/>
                    </a:cubicBezTo>
                    <a:cubicBezTo>
                      <a:pt x="8" y="4"/>
                      <a:pt x="8" y="4"/>
                      <a:pt x="8" y="5"/>
                    </a:cubicBezTo>
                    <a:cubicBezTo>
                      <a:pt x="8" y="5"/>
                      <a:pt x="8" y="5"/>
                      <a:pt x="8" y="5"/>
                    </a:cubicBezTo>
                    <a:cubicBezTo>
                      <a:pt x="8" y="5"/>
                      <a:pt x="8" y="5"/>
                      <a:pt x="8" y="5"/>
                    </a:cubicBezTo>
                    <a:cubicBezTo>
                      <a:pt x="7" y="5"/>
                      <a:pt x="7" y="5"/>
                      <a:pt x="7" y="5"/>
                    </a:cubicBezTo>
                    <a:cubicBezTo>
                      <a:pt x="7" y="6"/>
                      <a:pt x="7" y="6"/>
                      <a:pt x="6" y="6"/>
                    </a:cubicBezTo>
                    <a:cubicBezTo>
                      <a:pt x="6" y="6"/>
                      <a:pt x="5" y="6"/>
                      <a:pt x="5" y="6"/>
                    </a:cubicBezTo>
                    <a:cubicBezTo>
                      <a:pt x="5" y="6"/>
                      <a:pt x="5" y="6"/>
                      <a:pt x="5" y="6"/>
                    </a:cubicBezTo>
                    <a:cubicBezTo>
                      <a:pt x="5" y="6"/>
                      <a:pt x="5" y="6"/>
                      <a:pt x="5" y="6"/>
                    </a:cubicBezTo>
                    <a:cubicBezTo>
                      <a:pt x="4" y="6"/>
                      <a:pt x="4" y="6"/>
                      <a:pt x="3" y="6"/>
                    </a:cubicBezTo>
                    <a:cubicBezTo>
                      <a:pt x="3" y="6"/>
                      <a:pt x="3" y="6"/>
                      <a:pt x="3" y="6"/>
                    </a:cubicBezTo>
                    <a:cubicBezTo>
                      <a:pt x="3" y="6"/>
                      <a:pt x="3" y="6"/>
                      <a:pt x="3" y="6"/>
                    </a:cubicBezTo>
                    <a:cubicBezTo>
                      <a:pt x="3" y="5"/>
                      <a:pt x="3" y="5"/>
                      <a:pt x="3" y="5"/>
                    </a:cubicBezTo>
                    <a:cubicBezTo>
                      <a:pt x="3" y="5"/>
                      <a:pt x="3" y="5"/>
                      <a:pt x="3" y="5"/>
                    </a:cubicBezTo>
                    <a:cubicBezTo>
                      <a:pt x="3" y="5"/>
                      <a:pt x="3" y="4"/>
                      <a:pt x="4" y="4"/>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3" y="4"/>
                      <a:pt x="3" y="4"/>
                      <a:pt x="3" y="4"/>
                    </a:cubicBezTo>
                    <a:cubicBezTo>
                      <a:pt x="4" y="4"/>
                      <a:pt x="4" y="4"/>
                      <a:pt x="4" y="4"/>
                    </a:cubicBezTo>
                    <a:cubicBezTo>
                      <a:pt x="4" y="4"/>
                      <a:pt x="4" y="4"/>
                      <a:pt x="4" y="4"/>
                    </a:cubicBezTo>
                    <a:cubicBezTo>
                      <a:pt x="3" y="4"/>
                      <a:pt x="3" y="4"/>
                      <a:pt x="3" y="4"/>
                    </a:cubicBezTo>
                    <a:cubicBezTo>
                      <a:pt x="4" y="4"/>
                      <a:pt x="4" y="4"/>
                      <a:pt x="4" y="4"/>
                    </a:cubicBezTo>
                    <a:cubicBezTo>
                      <a:pt x="4" y="4"/>
                      <a:pt x="4" y="4"/>
                      <a:pt x="4" y="4"/>
                    </a:cubicBezTo>
                    <a:cubicBezTo>
                      <a:pt x="3" y="4"/>
                      <a:pt x="3" y="4"/>
                      <a:pt x="3" y="4"/>
                    </a:cubicBezTo>
                    <a:cubicBezTo>
                      <a:pt x="4" y="4"/>
                      <a:pt x="4" y="4"/>
                      <a:pt x="4" y="4"/>
                    </a:cubicBezTo>
                    <a:cubicBezTo>
                      <a:pt x="4" y="4"/>
                      <a:pt x="4" y="4"/>
                      <a:pt x="4" y="4"/>
                    </a:cubicBezTo>
                    <a:cubicBezTo>
                      <a:pt x="4" y="5"/>
                      <a:pt x="4" y="5"/>
                      <a:pt x="4" y="5"/>
                    </a:cubicBezTo>
                    <a:cubicBezTo>
                      <a:pt x="4" y="4"/>
                      <a:pt x="4" y="4"/>
                      <a:pt x="4" y="4"/>
                    </a:cubicBezTo>
                    <a:cubicBezTo>
                      <a:pt x="3" y="4"/>
                      <a:pt x="3" y="4"/>
                      <a:pt x="3" y="5"/>
                    </a:cubicBezTo>
                    <a:cubicBezTo>
                      <a:pt x="3" y="5"/>
                      <a:pt x="2" y="5"/>
                      <a:pt x="3" y="6"/>
                    </a:cubicBezTo>
                    <a:cubicBezTo>
                      <a:pt x="3" y="6"/>
                      <a:pt x="3" y="6"/>
                      <a:pt x="3" y="6"/>
                    </a:cubicBezTo>
                    <a:cubicBezTo>
                      <a:pt x="4" y="7"/>
                      <a:pt x="4" y="7"/>
                      <a:pt x="5" y="7"/>
                    </a:cubicBezTo>
                    <a:cubicBezTo>
                      <a:pt x="5" y="7"/>
                      <a:pt x="6" y="7"/>
                      <a:pt x="6" y="6"/>
                    </a:cubicBezTo>
                    <a:cubicBezTo>
                      <a:pt x="6" y="5"/>
                      <a:pt x="6" y="5"/>
                      <a:pt x="6" y="5"/>
                    </a:cubicBezTo>
                    <a:cubicBezTo>
                      <a:pt x="6" y="6"/>
                      <a:pt x="6" y="6"/>
                      <a:pt x="6" y="6"/>
                    </a:cubicBezTo>
                    <a:cubicBezTo>
                      <a:pt x="7" y="6"/>
                      <a:pt x="7" y="6"/>
                      <a:pt x="7" y="6"/>
                    </a:cubicBezTo>
                    <a:cubicBezTo>
                      <a:pt x="7" y="6"/>
                      <a:pt x="8" y="6"/>
                      <a:pt x="8" y="5"/>
                    </a:cubicBezTo>
                    <a:cubicBezTo>
                      <a:pt x="8" y="5"/>
                      <a:pt x="8" y="5"/>
                      <a:pt x="8" y="5"/>
                    </a:cubicBezTo>
                    <a:cubicBezTo>
                      <a:pt x="8" y="5"/>
                      <a:pt x="8" y="5"/>
                      <a:pt x="8" y="5"/>
                    </a:cubicBezTo>
                    <a:cubicBezTo>
                      <a:pt x="8" y="5"/>
                      <a:pt x="8" y="5"/>
                      <a:pt x="8" y="5"/>
                    </a:cubicBezTo>
                    <a:cubicBezTo>
                      <a:pt x="8" y="4"/>
                      <a:pt x="8" y="4"/>
                      <a:pt x="8" y="4"/>
                    </a:cubicBezTo>
                    <a:cubicBezTo>
                      <a:pt x="8" y="3"/>
                      <a:pt x="7" y="3"/>
                      <a:pt x="7" y="2"/>
                    </a:cubicBezTo>
                    <a:cubicBezTo>
                      <a:pt x="7" y="2"/>
                      <a:pt x="7" y="2"/>
                      <a:pt x="7" y="2"/>
                    </a:cubicBezTo>
                    <a:cubicBezTo>
                      <a:pt x="7" y="3"/>
                      <a:pt x="7" y="3"/>
                      <a:pt x="7" y="3"/>
                    </a:cubicBezTo>
                    <a:cubicBezTo>
                      <a:pt x="7" y="3"/>
                      <a:pt x="7" y="3"/>
                      <a:pt x="7" y="3"/>
                    </a:cubicBezTo>
                    <a:cubicBezTo>
                      <a:pt x="7" y="2"/>
                      <a:pt x="7" y="2"/>
                      <a:pt x="7" y="2"/>
                    </a:cubicBezTo>
                    <a:cubicBezTo>
                      <a:pt x="7" y="3"/>
                      <a:pt x="7" y="3"/>
                      <a:pt x="7" y="3"/>
                    </a:cubicBezTo>
                    <a:cubicBezTo>
                      <a:pt x="7" y="3"/>
                      <a:pt x="7" y="3"/>
                      <a:pt x="7" y="3"/>
                    </a:cubicBezTo>
                    <a:cubicBezTo>
                      <a:pt x="7" y="3"/>
                      <a:pt x="7" y="3"/>
                      <a:pt x="7" y="3"/>
                    </a:cubicBezTo>
                    <a:cubicBezTo>
                      <a:pt x="7" y="3"/>
                      <a:pt x="7" y="3"/>
                      <a:pt x="7" y="3"/>
                    </a:cubicBezTo>
                    <a:cubicBezTo>
                      <a:pt x="7" y="3"/>
                      <a:pt x="7" y="3"/>
                      <a:pt x="7" y="3"/>
                    </a:cubicBezTo>
                    <a:cubicBezTo>
                      <a:pt x="7" y="3"/>
                      <a:pt x="7" y="3"/>
                      <a:pt x="7" y="3"/>
                    </a:cubicBezTo>
                    <a:cubicBezTo>
                      <a:pt x="7" y="3"/>
                      <a:pt x="7" y="3"/>
                      <a:pt x="7" y="3"/>
                    </a:cubicBezTo>
                    <a:cubicBezTo>
                      <a:pt x="7" y="3"/>
                      <a:pt x="7" y="3"/>
                      <a:pt x="7" y="3"/>
                    </a:cubicBezTo>
                    <a:lnTo>
                      <a:pt x="6"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154" name="Freeform 54">
                <a:extLst>
                  <a:ext uri="{FF2B5EF4-FFF2-40B4-BE49-F238E27FC236}">
                    <a16:creationId xmlns:a16="http://schemas.microsoft.com/office/drawing/2014/main" id="{1BC705E8-8135-459E-A49E-3F152EE90687}"/>
                  </a:ext>
                </a:extLst>
              </p:cNvPr>
              <p:cNvSpPr>
                <a:spLocks noEditPoints="1"/>
              </p:cNvSpPr>
              <p:nvPr/>
            </p:nvSpPr>
            <p:spPr bwMode="auto">
              <a:xfrm>
                <a:off x="8713788" y="4425950"/>
                <a:ext cx="411163" cy="263525"/>
              </a:xfrm>
              <a:custGeom>
                <a:avLst/>
                <a:gdLst>
                  <a:gd name="T0" fmla="*/ 17 w 42"/>
                  <a:gd name="T1" fmla="*/ 1 h 27"/>
                  <a:gd name="T2" fmla="*/ 9 w 42"/>
                  <a:gd name="T3" fmla="*/ 7 h 27"/>
                  <a:gd name="T4" fmla="*/ 0 w 42"/>
                  <a:gd name="T5" fmla="*/ 15 h 27"/>
                  <a:gd name="T6" fmla="*/ 0 w 42"/>
                  <a:gd name="T7" fmla="*/ 16 h 27"/>
                  <a:gd name="T8" fmla="*/ 1 w 42"/>
                  <a:gd name="T9" fmla="*/ 16 h 27"/>
                  <a:gd name="T10" fmla="*/ 1 w 42"/>
                  <a:gd name="T11" fmla="*/ 16 h 27"/>
                  <a:gd name="T12" fmla="*/ 1 w 42"/>
                  <a:gd name="T13" fmla="*/ 17 h 27"/>
                  <a:gd name="T14" fmla="*/ 2 w 42"/>
                  <a:gd name="T15" fmla="*/ 18 h 27"/>
                  <a:gd name="T16" fmla="*/ 20 w 42"/>
                  <a:gd name="T17" fmla="*/ 27 h 27"/>
                  <a:gd name="T18" fmla="*/ 20 w 42"/>
                  <a:gd name="T19" fmla="*/ 27 h 27"/>
                  <a:gd name="T20" fmla="*/ 21 w 42"/>
                  <a:gd name="T21" fmla="*/ 27 h 27"/>
                  <a:gd name="T22" fmla="*/ 32 w 42"/>
                  <a:gd name="T23" fmla="*/ 18 h 27"/>
                  <a:gd name="T24" fmla="*/ 41 w 42"/>
                  <a:gd name="T25" fmla="*/ 11 h 27"/>
                  <a:gd name="T26" fmla="*/ 42 w 42"/>
                  <a:gd name="T27" fmla="*/ 10 h 27"/>
                  <a:gd name="T28" fmla="*/ 41 w 42"/>
                  <a:gd name="T29" fmla="*/ 10 h 27"/>
                  <a:gd name="T30" fmla="*/ 26 w 42"/>
                  <a:gd name="T31" fmla="*/ 4 h 27"/>
                  <a:gd name="T32" fmla="*/ 18 w 42"/>
                  <a:gd name="T33" fmla="*/ 1 h 27"/>
                  <a:gd name="T34" fmla="*/ 18 w 42"/>
                  <a:gd name="T35" fmla="*/ 0 h 27"/>
                  <a:gd name="T36" fmla="*/ 17 w 42"/>
                  <a:gd name="T37" fmla="*/ 1 h 27"/>
                  <a:gd name="T38" fmla="*/ 10 w 42"/>
                  <a:gd name="T39" fmla="*/ 8 h 27"/>
                  <a:gd name="T40" fmla="*/ 18 w 42"/>
                  <a:gd name="T41" fmla="*/ 3 h 27"/>
                  <a:gd name="T42" fmla="*/ 25 w 42"/>
                  <a:gd name="T43" fmla="*/ 5 h 27"/>
                  <a:gd name="T44" fmla="*/ 39 w 42"/>
                  <a:gd name="T45" fmla="*/ 11 h 27"/>
                  <a:gd name="T46" fmla="*/ 31 w 42"/>
                  <a:gd name="T47" fmla="*/ 16 h 27"/>
                  <a:gd name="T48" fmla="*/ 20 w 42"/>
                  <a:gd name="T49" fmla="*/ 24 h 27"/>
                  <a:gd name="T50" fmla="*/ 2 w 42"/>
                  <a:gd name="T51" fmla="*/ 16 h 27"/>
                  <a:gd name="T52" fmla="*/ 2 w 42"/>
                  <a:gd name="T53" fmla="*/ 16 h 27"/>
                  <a:gd name="T54" fmla="*/ 10 w 42"/>
                  <a:gd name="T55" fmla="*/ 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 h="27">
                    <a:moveTo>
                      <a:pt x="17" y="1"/>
                    </a:moveTo>
                    <a:cubicBezTo>
                      <a:pt x="15" y="3"/>
                      <a:pt x="12" y="5"/>
                      <a:pt x="9" y="7"/>
                    </a:cubicBezTo>
                    <a:cubicBezTo>
                      <a:pt x="5" y="9"/>
                      <a:pt x="2" y="12"/>
                      <a:pt x="0" y="15"/>
                    </a:cubicBezTo>
                    <a:cubicBezTo>
                      <a:pt x="0" y="15"/>
                      <a:pt x="0" y="16"/>
                      <a:pt x="0" y="16"/>
                    </a:cubicBezTo>
                    <a:cubicBezTo>
                      <a:pt x="1" y="16"/>
                      <a:pt x="1" y="16"/>
                      <a:pt x="1" y="16"/>
                    </a:cubicBezTo>
                    <a:cubicBezTo>
                      <a:pt x="1" y="16"/>
                      <a:pt x="1" y="16"/>
                      <a:pt x="1" y="16"/>
                    </a:cubicBezTo>
                    <a:cubicBezTo>
                      <a:pt x="1" y="17"/>
                      <a:pt x="1" y="17"/>
                      <a:pt x="1" y="17"/>
                    </a:cubicBezTo>
                    <a:cubicBezTo>
                      <a:pt x="1" y="17"/>
                      <a:pt x="1" y="17"/>
                      <a:pt x="2" y="18"/>
                    </a:cubicBezTo>
                    <a:cubicBezTo>
                      <a:pt x="7" y="19"/>
                      <a:pt x="17" y="24"/>
                      <a:pt x="20" y="27"/>
                    </a:cubicBezTo>
                    <a:cubicBezTo>
                      <a:pt x="20" y="27"/>
                      <a:pt x="20" y="27"/>
                      <a:pt x="20" y="27"/>
                    </a:cubicBezTo>
                    <a:cubicBezTo>
                      <a:pt x="21" y="27"/>
                      <a:pt x="21" y="27"/>
                      <a:pt x="21" y="27"/>
                    </a:cubicBezTo>
                    <a:cubicBezTo>
                      <a:pt x="24" y="24"/>
                      <a:pt x="28" y="21"/>
                      <a:pt x="32" y="18"/>
                    </a:cubicBezTo>
                    <a:cubicBezTo>
                      <a:pt x="35" y="16"/>
                      <a:pt x="39" y="13"/>
                      <a:pt x="41" y="11"/>
                    </a:cubicBezTo>
                    <a:cubicBezTo>
                      <a:pt x="42" y="10"/>
                      <a:pt x="42" y="10"/>
                      <a:pt x="42" y="10"/>
                    </a:cubicBezTo>
                    <a:cubicBezTo>
                      <a:pt x="41" y="10"/>
                      <a:pt x="41" y="10"/>
                      <a:pt x="41" y="10"/>
                    </a:cubicBezTo>
                    <a:cubicBezTo>
                      <a:pt x="37" y="7"/>
                      <a:pt x="31" y="5"/>
                      <a:pt x="26" y="4"/>
                    </a:cubicBezTo>
                    <a:cubicBezTo>
                      <a:pt x="23" y="3"/>
                      <a:pt x="21" y="2"/>
                      <a:pt x="18" y="1"/>
                    </a:cubicBezTo>
                    <a:cubicBezTo>
                      <a:pt x="18" y="0"/>
                      <a:pt x="18" y="0"/>
                      <a:pt x="18" y="0"/>
                    </a:cubicBezTo>
                    <a:lnTo>
                      <a:pt x="17" y="1"/>
                    </a:lnTo>
                    <a:close/>
                    <a:moveTo>
                      <a:pt x="10" y="8"/>
                    </a:moveTo>
                    <a:cubicBezTo>
                      <a:pt x="13" y="6"/>
                      <a:pt x="16" y="5"/>
                      <a:pt x="18" y="3"/>
                    </a:cubicBezTo>
                    <a:cubicBezTo>
                      <a:pt x="20" y="4"/>
                      <a:pt x="23" y="5"/>
                      <a:pt x="25" y="5"/>
                    </a:cubicBezTo>
                    <a:cubicBezTo>
                      <a:pt x="30" y="7"/>
                      <a:pt x="35" y="9"/>
                      <a:pt x="39" y="11"/>
                    </a:cubicBezTo>
                    <a:cubicBezTo>
                      <a:pt x="36" y="12"/>
                      <a:pt x="34" y="14"/>
                      <a:pt x="31" y="16"/>
                    </a:cubicBezTo>
                    <a:cubicBezTo>
                      <a:pt x="27" y="19"/>
                      <a:pt x="23" y="22"/>
                      <a:pt x="20" y="24"/>
                    </a:cubicBezTo>
                    <a:cubicBezTo>
                      <a:pt x="16" y="21"/>
                      <a:pt x="6" y="17"/>
                      <a:pt x="2" y="16"/>
                    </a:cubicBezTo>
                    <a:cubicBezTo>
                      <a:pt x="2" y="16"/>
                      <a:pt x="2" y="16"/>
                      <a:pt x="2" y="16"/>
                    </a:cubicBezTo>
                    <a:cubicBezTo>
                      <a:pt x="3" y="13"/>
                      <a:pt x="7" y="11"/>
                      <a:pt x="1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155" name="Freeform 55">
                <a:extLst>
                  <a:ext uri="{FF2B5EF4-FFF2-40B4-BE49-F238E27FC236}">
                    <a16:creationId xmlns:a16="http://schemas.microsoft.com/office/drawing/2014/main" id="{34E9AB08-1653-4234-84D5-2B8E70E09332}"/>
                  </a:ext>
                </a:extLst>
              </p:cNvPr>
              <p:cNvSpPr>
                <a:spLocks noEditPoints="1"/>
              </p:cNvSpPr>
              <p:nvPr/>
            </p:nvSpPr>
            <p:spPr bwMode="auto">
              <a:xfrm>
                <a:off x="8704263" y="4416425"/>
                <a:ext cx="439738" cy="292100"/>
              </a:xfrm>
              <a:custGeom>
                <a:avLst/>
                <a:gdLst>
                  <a:gd name="T0" fmla="*/ 10 w 45"/>
                  <a:gd name="T1" fmla="*/ 6 h 30"/>
                  <a:gd name="T2" fmla="*/ 0 w 45"/>
                  <a:gd name="T3" fmla="*/ 16 h 30"/>
                  <a:gd name="T4" fmla="*/ 2 w 45"/>
                  <a:gd name="T5" fmla="*/ 18 h 30"/>
                  <a:gd name="T6" fmla="*/ 1 w 45"/>
                  <a:gd name="T7" fmla="*/ 16 h 30"/>
                  <a:gd name="T8" fmla="*/ 1 w 45"/>
                  <a:gd name="T9" fmla="*/ 17 h 30"/>
                  <a:gd name="T10" fmla="*/ 3 w 45"/>
                  <a:gd name="T11" fmla="*/ 19 h 30"/>
                  <a:gd name="T12" fmla="*/ 17 w 45"/>
                  <a:gd name="T13" fmla="*/ 26 h 30"/>
                  <a:gd name="T14" fmla="*/ 20 w 45"/>
                  <a:gd name="T15" fmla="*/ 29 h 30"/>
                  <a:gd name="T16" fmla="*/ 23 w 45"/>
                  <a:gd name="T17" fmla="*/ 28 h 30"/>
                  <a:gd name="T18" fmla="*/ 34 w 45"/>
                  <a:gd name="T19" fmla="*/ 20 h 30"/>
                  <a:gd name="T20" fmla="*/ 44 w 45"/>
                  <a:gd name="T21" fmla="*/ 12 h 30"/>
                  <a:gd name="T22" fmla="*/ 43 w 45"/>
                  <a:gd name="T23" fmla="*/ 9 h 30"/>
                  <a:gd name="T24" fmla="*/ 20 w 45"/>
                  <a:gd name="T25" fmla="*/ 0 h 30"/>
                  <a:gd name="T26" fmla="*/ 17 w 45"/>
                  <a:gd name="T27" fmla="*/ 1 h 30"/>
                  <a:gd name="T28" fmla="*/ 19 w 45"/>
                  <a:gd name="T29" fmla="*/ 3 h 30"/>
                  <a:gd name="T30" fmla="*/ 18 w 45"/>
                  <a:gd name="T31" fmla="*/ 2 h 30"/>
                  <a:gd name="T32" fmla="*/ 27 w 45"/>
                  <a:gd name="T33" fmla="*/ 6 h 30"/>
                  <a:gd name="T34" fmla="*/ 43 w 45"/>
                  <a:gd name="T35" fmla="*/ 11 h 30"/>
                  <a:gd name="T36" fmla="*/ 42 w 45"/>
                  <a:gd name="T37" fmla="*/ 12 h 30"/>
                  <a:gd name="T38" fmla="*/ 33 w 45"/>
                  <a:gd name="T39" fmla="*/ 18 h 30"/>
                  <a:gd name="T40" fmla="*/ 20 w 45"/>
                  <a:gd name="T41" fmla="*/ 28 h 30"/>
                  <a:gd name="T42" fmla="*/ 21 w 45"/>
                  <a:gd name="T43" fmla="*/ 27 h 30"/>
                  <a:gd name="T44" fmla="*/ 3 w 45"/>
                  <a:gd name="T45" fmla="*/ 17 h 30"/>
                  <a:gd name="T46" fmla="*/ 3 w 45"/>
                  <a:gd name="T47" fmla="*/ 18 h 30"/>
                  <a:gd name="T48" fmla="*/ 3 w 45"/>
                  <a:gd name="T49" fmla="*/ 18 h 30"/>
                  <a:gd name="T50" fmla="*/ 3 w 45"/>
                  <a:gd name="T51" fmla="*/ 17 h 30"/>
                  <a:gd name="T52" fmla="*/ 3 w 45"/>
                  <a:gd name="T53" fmla="*/ 18 h 30"/>
                  <a:gd name="T54" fmla="*/ 2 w 45"/>
                  <a:gd name="T55" fmla="*/ 16 h 30"/>
                  <a:gd name="T56" fmla="*/ 2 w 45"/>
                  <a:gd name="T57" fmla="*/ 16 h 30"/>
                  <a:gd name="T58" fmla="*/ 2 w 45"/>
                  <a:gd name="T59" fmla="*/ 16 h 30"/>
                  <a:gd name="T60" fmla="*/ 2 w 45"/>
                  <a:gd name="T61" fmla="*/ 16 h 30"/>
                  <a:gd name="T62" fmla="*/ 2 w 45"/>
                  <a:gd name="T63" fmla="*/ 16 h 30"/>
                  <a:gd name="T64" fmla="*/ 2 w 45"/>
                  <a:gd name="T65" fmla="*/ 16 h 30"/>
                  <a:gd name="T66" fmla="*/ 2 w 45"/>
                  <a:gd name="T67" fmla="*/ 16 h 30"/>
                  <a:gd name="T68" fmla="*/ 2 w 45"/>
                  <a:gd name="T69" fmla="*/ 16 h 30"/>
                  <a:gd name="T70" fmla="*/ 11 w 45"/>
                  <a:gd name="T71" fmla="*/ 9 h 30"/>
                  <a:gd name="T72" fmla="*/ 18 w 45"/>
                  <a:gd name="T73" fmla="*/ 2 h 30"/>
                  <a:gd name="T74" fmla="*/ 20 w 45"/>
                  <a:gd name="T75" fmla="*/ 5 h 30"/>
                  <a:gd name="T76" fmla="*/ 26 w 45"/>
                  <a:gd name="T77" fmla="*/ 8 h 30"/>
                  <a:gd name="T78" fmla="*/ 39 w 45"/>
                  <a:gd name="T79" fmla="*/ 11 h 30"/>
                  <a:gd name="T80" fmla="*/ 21 w 45"/>
                  <a:gd name="T81" fmla="*/ 25 h 30"/>
                  <a:gd name="T82" fmla="*/ 4 w 45"/>
                  <a:gd name="T83" fmla="*/ 15 h 30"/>
                  <a:gd name="T84" fmla="*/ 2 w 45"/>
                  <a:gd name="T85" fmla="*/ 16 h 30"/>
                  <a:gd name="T86" fmla="*/ 7 w 45"/>
                  <a:gd name="T87" fmla="*/ 14 h 30"/>
                  <a:gd name="T88" fmla="*/ 11 w 45"/>
                  <a:gd name="T89" fmla="*/ 8 h 30"/>
                  <a:gd name="T90" fmla="*/ 2 w 45"/>
                  <a:gd name="T91" fmla="*/ 17 h 30"/>
                  <a:gd name="T92" fmla="*/ 3 w 45"/>
                  <a:gd name="T93" fmla="*/ 18 h 30"/>
                  <a:gd name="T94" fmla="*/ 3 w 45"/>
                  <a:gd name="T95" fmla="*/ 18 h 30"/>
                  <a:gd name="T96" fmla="*/ 3 w 45"/>
                  <a:gd name="T97" fmla="*/ 17 h 30"/>
                  <a:gd name="T98" fmla="*/ 3 w 45"/>
                  <a:gd name="T99" fmla="*/ 17 h 30"/>
                  <a:gd name="T100" fmla="*/ 3 w 45"/>
                  <a:gd name="T101" fmla="*/ 18 h 30"/>
                  <a:gd name="T102" fmla="*/ 20 w 45"/>
                  <a:gd name="T103" fmla="*/ 26 h 30"/>
                  <a:gd name="T104" fmla="*/ 40 w 45"/>
                  <a:gd name="T105" fmla="*/ 13 h 30"/>
                  <a:gd name="T106" fmla="*/ 27 w 45"/>
                  <a:gd name="T107" fmla="*/ 5 h 30"/>
                  <a:gd name="T108" fmla="*/ 11 w 45"/>
                  <a:gd name="T109" fmla="*/ 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5" h="30">
                    <a:moveTo>
                      <a:pt x="18" y="2"/>
                    </a:moveTo>
                    <a:cubicBezTo>
                      <a:pt x="17" y="1"/>
                      <a:pt x="17" y="1"/>
                      <a:pt x="17" y="1"/>
                    </a:cubicBezTo>
                    <a:cubicBezTo>
                      <a:pt x="15" y="3"/>
                      <a:pt x="12" y="5"/>
                      <a:pt x="10" y="6"/>
                    </a:cubicBezTo>
                    <a:cubicBezTo>
                      <a:pt x="8" y="8"/>
                      <a:pt x="6" y="9"/>
                      <a:pt x="4" y="10"/>
                    </a:cubicBezTo>
                    <a:cubicBezTo>
                      <a:pt x="2" y="12"/>
                      <a:pt x="1" y="13"/>
                      <a:pt x="0" y="15"/>
                    </a:cubicBezTo>
                    <a:cubicBezTo>
                      <a:pt x="0" y="16"/>
                      <a:pt x="0" y="16"/>
                      <a:pt x="0" y="16"/>
                    </a:cubicBezTo>
                    <a:cubicBezTo>
                      <a:pt x="0" y="17"/>
                      <a:pt x="0" y="18"/>
                      <a:pt x="1" y="18"/>
                    </a:cubicBezTo>
                    <a:cubicBezTo>
                      <a:pt x="1" y="18"/>
                      <a:pt x="1" y="18"/>
                      <a:pt x="1" y="18"/>
                    </a:cubicBezTo>
                    <a:cubicBezTo>
                      <a:pt x="1" y="18"/>
                      <a:pt x="1" y="18"/>
                      <a:pt x="2" y="18"/>
                    </a:cubicBezTo>
                    <a:cubicBezTo>
                      <a:pt x="2" y="18"/>
                      <a:pt x="2" y="18"/>
                      <a:pt x="3" y="18"/>
                    </a:cubicBezTo>
                    <a:cubicBezTo>
                      <a:pt x="2" y="17"/>
                      <a:pt x="2" y="17"/>
                      <a:pt x="2" y="17"/>
                    </a:cubicBezTo>
                    <a:cubicBezTo>
                      <a:pt x="1" y="16"/>
                      <a:pt x="1" y="16"/>
                      <a:pt x="1" y="16"/>
                    </a:cubicBezTo>
                    <a:cubicBezTo>
                      <a:pt x="1" y="17"/>
                      <a:pt x="1" y="17"/>
                      <a:pt x="1" y="17"/>
                    </a:cubicBezTo>
                    <a:cubicBezTo>
                      <a:pt x="1" y="17"/>
                      <a:pt x="1" y="17"/>
                      <a:pt x="1" y="17"/>
                    </a:cubicBezTo>
                    <a:cubicBezTo>
                      <a:pt x="1" y="17"/>
                      <a:pt x="1" y="17"/>
                      <a:pt x="1" y="17"/>
                    </a:cubicBezTo>
                    <a:cubicBezTo>
                      <a:pt x="1" y="18"/>
                      <a:pt x="1" y="18"/>
                      <a:pt x="1" y="18"/>
                    </a:cubicBezTo>
                    <a:cubicBezTo>
                      <a:pt x="1" y="19"/>
                      <a:pt x="1" y="19"/>
                      <a:pt x="2" y="20"/>
                    </a:cubicBezTo>
                    <a:cubicBezTo>
                      <a:pt x="3" y="19"/>
                      <a:pt x="3" y="19"/>
                      <a:pt x="3" y="19"/>
                    </a:cubicBezTo>
                    <a:cubicBezTo>
                      <a:pt x="2" y="20"/>
                      <a:pt x="2" y="20"/>
                      <a:pt x="2" y="20"/>
                    </a:cubicBezTo>
                    <a:cubicBezTo>
                      <a:pt x="5" y="20"/>
                      <a:pt x="9" y="22"/>
                      <a:pt x="12" y="24"/>
                    </a:cubicBezTo>
                    <a:cubicBezTo>
                      <a:pt x="14" y="24"/>
                      <a:pt x="15" y="25"/>
                      <a:pt x="17" y="26"/>
                    </a:cubicBezTo>
                    <a:cubicBezTo>
                      <a:pt x="18" y="27"/>
                      <a:pt x="19" y="28"/>
                      <a:pt x="20" y="28"/>
                    </a:cubicBezTo>
                    <a:cubicBezTo>
                      <a:pt x="20" y="28"/>
                      <a:pt x="20" y="28"/>
                      <a:pt x="20" y="28"/>
                    </a:cubicBezTo>
                    <a:cubicBezTo>
                      <a:pt x="20" y="29"/>
                      <a:pt x="20" y="29"/>
                      <a:pt x="20" y="29"/>
                    </a:cubicBezTo>
                    <a:cubicBezTo>
                      <a:pt x="21" y="29"/>
                      <a:pt x="21" y="30"/>
                      <a:pt x="21" y="30"/>
                    </a:cubicBezTo>
                    <a:cubicBezTo>
                      <a:pt x="22" y="30"/>
                      <a:pt x="22" y="30"/>
                      <a:pt x="22" y="29"/>
                    </a:cubicBezTo>
                    <a:cubicBezTo>
                      <a:pt x="23" y="28"/>
                      <a:pt x="23" y="28"/>
                      <a:pt x="23" y="28"/>
                    </a:cubicBezTo>
                    <a:cubicBezTo>
                      <a:pt x="23" y="28"/>
                      <a:pt x="23" y="28"/>
                      <a:pt x="23" y="28"/>
                    </a:cubicBezTo>
                    <a:cubicBezTo>
                      <a:pt x="26" y="26"/>
                      <a:pt x="30" y="23"/>
                      <a:pt x="34" y="20"/>
                    </a:cubicBezTo>
                    <a:cubicBezTo>
                      <a:pt x="34" y="20"/>
                      <a:pt x="34" y="20"/>
                      <a:pt x="34" y="20"/>
                    </a:cubicBezTo>
                    <a:cubicBezTo>
                      <a:pt x="37" y="18"/>
                      <a:pt x="40" y="15"/>
                      <a:pt x="43" y="13"/>
                    </a:cubicBezTo>
                    <a:cubicBezTo>
                      <a:pt x="43" y="13"/>
                      <a:pt x="43" y="13"/>
                      <a:pt x="43" y="13"/>
                    </a:cubicBezTo>
                    <a:cubicBezTo>
                      <a:pt x="44" y="12"/>
                      <a:pt x="44" y="12"/>
                      <a:pt x="44" y="12"/>
                    </a:cubicBezTo>
                    <a:cubicBezTo>
                      <a:pt x="44" y="12"/>
                      <a:pt x="45" y="11"/>
                      <a:pt x="45" y="11"/>
                    </a:cubicBezTo>
                    <a:cubicBezTo>
                      <a:pt x="44" y="11"/>
                      <a:pt x="44" y="10"/>
                      <a:pt x="44" y="10"/>
                    </a:cubicBezTo>
                    <a:cubicBezTo>
                      <a:pt x="43" y="9"/>
                      <a:pt x="43" y="9"/>
                      <a:pt x="43" y="9"/>
                    </a:cubicBezTo>
                    <a:cubicBezTo>
                      <a:pt x="38" y="7"/>
                      <a:pt x="33" y="5"/>
                      <a:pt x="28" y="3"/>
                    </a:cubicBezTo>
                    <a:cubicBezTo>
                      <a:pt x="25" y="2"/>
                      <a:pt x="22" y="1"/>
                      <a:pt x="20" y="0"/>
                    </a:cubicBezTo>
                    <a:cubicBezTo>
                      <a:pt x="20" y="0"/>
                      <a:pt x="20" y="0"/>
                      <a:pt x="20" y="0"/>
                    </a:cubicBezTo>
                    <a:cubicBezTo>
                      <a:pt x="19" y="0"/>
                      <a:pt x="19" y="0"/>
                      <a:pt x="19" y="0"/>
                    </a:cubicBezTo>
                    <a:cubicBezTo>
                      <a:pt x="19" y="0"/>
                      <a:pt x="18" y="0"/>
                      <a:pt x="18" y="0"/>
                    </a:cubicBezTo>
                    <a:cubicBezTo>
                      <a:pt x="17" y="1"/>
                      <a:pt x="17" y="1"/>
                      <a:pt x="17" y="1"/>
                    </a:cubicBezTo>
                    <a:cubicBezTo>
                      <a:pt x="17" y="1"/>
                      <a:pt x="17" y="1"/>
                      <a:pt x="17" y="1"/>
                    </a:cubicBezTo>
                    <a:cubicBezTo>
                      <a:pt x="18" y="2"/>
                      <a:pt x="18" y="2"/>
                      <a:pt x="18" y="2"/>
                    </a:cubicBezTo>
                    <a:cubicBezTo>
                      <a:pt x="19" y="3"/>
                      <a:pt x="19" y="3"/>
                      <a:pt x="19" y="3"/>
                    </a:cubicBezTo>
                    <a:cubicBezTo>
                      <a:pt x="19" y="2"/>
                      <a:pt x="19" y="2"/>
                      <a:pt x="19" y="2"/>
                    </a:cubicBezTo>
                    <a:cubicBezTo>
                      <a:pt x="19" y="1"/>
                      <a:pt x="19" y="1"/>
                      <a:pt x="19" y="1"/>
                    </a:cubicBezTo>
                    <a:cubicBezTo>
                      <a:pt x="18" y="2"/>
                      <a:pt x="18" y="2"/>
                      <a:pt x="18" y="2"/>
                    </a:cubicBezTo>
                    <a:cubicBezTo>
                      <a:pt x="19" y="3"/>
                      <a:pt x="19" y="3"/>
                      <a:pt x="19" y="3"/>
                    </a:cubicBezTo>
                    <a:cubicBezTo>
                      <a:pt x="19" y="3"/>
                      <a:pt x="19" y="3"/>
                      <a:pt x="19" y="3"/>
                    </a:cubicBezTo>
                    <a:cubicBezTo>
                      <a:pt x="21" y="4"/>
                      <a:pt x="24" y="5"/>
                      <a:pt x="27" y="6"/>
                    </a:cubicBezTo>
                    <a:cubicBezTo>
                      <a:pt x="32" y="8"/>
                      <a:pt x="37" y="9"/>
                      <a:pt x="41" y="12"/>
                    </a:cubicBezTo>
                    <a:cubicBezTo>
                      <a:pt x="43" y="12"/>
                      <a:pt x="43" y="12"/>
                      <a:pt x="43" y="12"/>
                    </a:cubicBezTo>
                    <a:cubicBezTo>
                      <a:pt x="43" y="11"/>
                      <a:pt x="43" y="11"/>
                      <a:pt x="43" y="11"/>
                    </a:cubicBezTo>
                    <a:cubicBezTo>
                      <a:pt x="43" y="10"/>
                      <a:pt x="43" y="10"/>
                      <a:pt x="43" y="10"/>
                    </a:cubicBezTo>
                    <a:cubicBezTo>
                      <a:pt x="41" y="11"/>
                      <a:pt x="41" y="11"/>
                      <a:pt x="41" y="11"/>
                    </a:cubicBezTo>
                    <a:cubicBezTo>
                      <a:pt x="42" y="12"/>
                      <a:pt x="42" y="12"/>
                      <a:pt x="42" y="12"/>
                    </a:cubicBezTo>
                    <a:cubicBezTo>
                      <a:pt x="41" y="11"/>
                      <a:pt x="41" y="11"/>
                      <a:pt x="41" y="11"/>
                    </a:cubicBezTo>
                    <a:cubicBezTo>
                      <a:pt x="39" y="13"/>
                      <a:pt x="36" y="16"/>
                      <a:pt x="33" y="18"/>
                    </a:cubicBezTo>
                    <a:cubicBezTo>
                      <a:pt x="33" y="18"/>
                      <a:pt x="33" y="18"/>
                      <a:pt x="33" y="18"/>
                    </a:cubicBezTo>
                    <a:cubicBezTo>
                      <a:pt x="28" y="21"/>
                      <a:pt x="24" y="24"/>
                      <a:pt x="21" y="27"/>
                    </a:cubicBezTo>
                    <a:cubicBezTo>
                      <a:pt x="21" y="27"/>
                      <a:pt x="21" y="27"/>
                      <a:pt x="21" y="27"/>
                    </a:cubicBezTo>
                    <a:cubicBezTo>
                      <a:pt x="20" y="28"/>
                      <a:pt x="20" y="28"/>
                      <a:pt x="20" y="28"/>
                    </a:cubicBezTo>
                    <a:cubicBezTo>
                      <a:pt x="21" y="28"/>
                      <a:pt x="21" y="28"/>
                      <a:pt x="21" y="28"/>
                    </a:cubicBezTo>
                    <a:cubicBezTo>
                      <a:pt x="22" y="28"/>
                      <a:pt x="22" y="28"/>
                      <a:pt x="22" y="28"/>
                    </a:cubicBezTo>
                    <a:cubicBezTo>
                      <a:pt x="21" y="27"/>
                      <a:pt x="21" y="27"/>
                      <a:pt x="21" y="27"/>
                    </a:cubicBezTo>
                    <a:cubicBezTo>
                      <a:pt x="21" y="27"/>
                      <a:pt x="21" y="27"/>
                      <a:pt x="21" y="27"/>
                    </a:cubicBezTo>
                    <a:cubicBezTo>
                      <a:pt x="21" y="26"/>
                      <a:pt x="19" y="25"/>
                      <a:pt x="18" y="24"/>
                    </a:cubicBezTo>
                    <a:cubicBezTo>
                      <a:pt x="14" y="21"/>
                      <a:pt x="7" y="19"/>
                      <a:pt x="3" y="17"/>
                    </a:cubicBezTo>
                    <a:cubicBezTo>
                      <a:pt x="3" y="17"/>
                      <a:pt x="3" y="17"/>
                      <a:pt x="3" y="17"/>
                    </a:cubicBezTo>
                    <a:cubicBezTo>
                      <a:pt x="3" y="18"/>
                      <a:pt x="3" y="18"/>
                      <a:pt x="3" y="18"/>
                    </a:cubicBezTo>
                    <a:cubicBezTo>
                      <a:pt x="3" y="18"/>
                      <a:pt x="3" y="18"/>
                      <a:pt x="3" y="18"/>
                    </a:cubicBezTo>
                    <a:cubicBezTo>
                      <a:pt x="3" y="17"/>
                      <a:pt x="3" y="17"/>
                      <a:pt x="3" y="17"/>
                    </a:cubicBezTo>
                    <a:cubicBezTo>
                      <a:pt x="3" y="18"/>
                      <a:pt x="3" y="18"/>
                      <a:pt x="3" y="18"/>
                    </a:cubicBezTo>
                    <a:cubicBezTo>
                      <a:pt x="3" y="18"/>
                      <a:pt x="3" y="18"/>
                      <a:pt x="3" y="18"/>
                    </a:cubicBezTo>
                    <a:cubicBezTo>
                      <a:pt x="2" y="18"/>
                      <a:pt x="2" y="18"/>
                      <a:pt x="2" y="18"/>
                    </a:cubicBezTo>
                    <a:cubicBezTo>
                      <a:pt x="3" y="18"/>
                      <a:pt x="3" y="18"/>
                      <a:pt x="3" y="18"/>
                    </a:cubicBezTo>
                    <a:cubicBezTo>
                      <a:pt x="3" y="17"/>
                      <a:pt x="3" y="17"/>
                      <a:pt x="3" y="17"/>
                    </a:cubicBezTo>
                    <a:cubicBezTo>
                      <a:pt x="2" y="17"/>
                      <a:pt x="2" y="17"/>
                      <a:pt x="2" y="17"/>
                    </a:cubicBezTo>
                    <a:cubicBezTo>
                      <a:pt x="3" y="18"/>
                      <a:pt x="3" y="18"/>
                      <a:pt x="3" y="18"/>
                    </a:cubicBezTo>
                    <a:cubicBezTo>
                      <a:pt x="3" y="18"/>
                      <a:pt x="3" y="18"/>
                      <a:pt x="3" y="18"/>
                    </a:cubicBezTo>
                    <a:cubicBezTo>
                      <a:pt x="4" y="17"/>
                      <a:pt x="4" y="17"/>
                      <a:pt x="3" y="16"/>
                    </a:cubicBezTo>
                    <a:cubicBezTo>
                      <a:pt x="3" y="16"/>
                      <a:pt x="2" y="16"/>
                      <a:pt x="2" y="16"/>
                    </a:cubicBezTo>
                    <a:cubicBezTo>
                      <a:pt x="2" y="16"/>
                      <a:pt x="2" y="16"/>
                      <a:pt x="2" y="16"/>
                    </a:cubicBezTo>
                    <a:cubicBezTo>
                      <a:pt x="2" y="16"/>
                      <a:pt x="2" y="16"/>
                      <a:pt x="2" y="16"/>
                    </a:cubicBezTo>
                    <a:cubicBezTo>
                      <a:pt x="2" y="16"/>
                      <a:pt x="2" y="16"/>
                      <a:pt x="2" y="16"/>
                    </a:cubicBezTo>
                    <a:cubicBezTo>
                      <a:pt x="2" y="16"/>
                      <a:pt x="2" y="16"/>
                      <a:pt x="2" y="16"/>
                    </a:cubicBezTo>
                    <a:cubicBezTo>
                      <a:pt x="2" y="16"/>
                      <a:pt x="2" y="16"/>
                      <a:pt x="2" y="16"/>
                    </a:cubicBezTo>
                    <a:cubicBezTo>
                      <a:pt x="2" y="16"/>
                      <a:pt x="2" y="16"/>
                      <a:pt x="2" y="16"/>
                    </a:cubicBezTo>
                    <a:cubicBezTo>
                      <a:pt x="2" y="16"/>
                      <a:pt x="2" y="16"/>
                      <a:pt x="2" y="16"/>
                    </a:cubicBezTo>
                    <a:cubicBezTo>
                      <a:pt x="2" y="16"/>
                      <a:pt x="2" y="16"/>
                      <a:pt x="2" y="16"/>
                    </a:cubicBezTo>
                    <a:cubicBezTo>
                      <a:pt x="2" y="16"/>
                      <a:pt x="2" y="16"/>
                      <a:pt x="2" y="16"/>
                    </a:cubicBezTo>
                    <a:cubicBezTo>
                      <a:pt x="2" y="16"/>
                      <a:pt x="2" y="16"/>
                      <a:pt x="2" y="16"/>
                    </a:cubicBezTo>
                    <a:cubicBezTo>
                      <a:pt x="2" y="16"/>
                      <a:pt x="2" y="16"/>
                      <a:pt x="2" y="16"/>
                    </a:cubicBezTo>
                    <a:cubicBezTo>
                      <a:pt x="1" y="17"/>
                      <a:pt x="1" y="17"/>
                      <a:pt x="1" y="17"/>
                    </a:cubicBezTo>
                    <a:cubicBezTo>
                      <a:pt x="2" y="16"/>
                      <a:pt x="2" y="16"/>
                      <a:pt x="2" y="16"/>
                    </a:cubicBezTo>
                    <a:cubicBezTo>
                      <a:pt x="2" y="16"/>
                      <a:pt x="2" y="16"/>
                      <a:pt x="2" y="16"/>
                    </a:cubicBezTo>
                    <a:cubicBezTo>
                      <a:pt x="2" y="16"/>
                      <a:pt x="2" y="16"/>
                      <a:pt x="2" y="16"/>
                    </a:cubicBezTo>
                    <a:cubicBezTo>
                      <a:pt x="2" y="16"/>
                      <a:pt x="2" y="16"/>
                      <a:pt x="2" y="16"/>
                    </a:cubicBezTo>
                    <a:cubicBezTo>
                      <a:pt x="2" y="16"/>
                      <a:pt x="2" y="16"/>
                      <a:pt x="2" y="16"/>
                    </a:cubicBezTo>
                    <a:cubicBezTo>
                      <a:pt x="2" y="16"/>
                      <a:pt x="2" y="16"/>
                      <a:pt x="2" y="16"/>
                    </a:cubicBezTo>
                    <a:cubicBezTo>
                      <a:pt x="2" y="16"/>
                      <a:pt x="2" y="16"/>
                      <a:pt x="2" y="16"/>
                    </a:cubicBezTo>
                    <a:cubicBezTo>
                      <a:pt x="2" y="16"/>
                      <a:pt x="2" y="16"/>
                      <a:pt x="2" y="16"/>
                    </a:cubicBezTo>
                    <a:cubicBezTo>
                      <a:pt x="2" y="16"/>
                      <a:pt x="2" y="16"/>
                      <a:pt x="2" y="16"/>
                    </a:cubicBezTo>
                    <a:cubicBezTo>
                      <a:pt x="2" y="16"/>
                      <a:pt x="2" y="16"/>
                      <a:pt x="2" y="16"/>
                    </a:cubicBezTo>
                    <a:cubicBezTo>
                      <a:pt x="2" y="16"/>
                      <a:pt x="2" y="16"/>
                      <a:pt x="2" y="16"/>
                    </a:cubicBezTo>
                    <a:cubicBezTo>
                      <a:pt x="3" y="15"/>
                      <a:pt x="4" y="14"/>
                      <a:pt x="6" y="12"/>
                    </a:cubicBezTo>
                    <a:cubicBezTo>
                      <a:pt x="7" y="11"/>
                      <a:pt x="9" y="10"/>
                      <a:pt x="11" y="9"/>
                    </a:cubicBezTo>
                    <a:cubicBezTo>
                      <a:pt x="14" y="7"/>
                      <a:pt x="16" y="5"/>
                      <a:pt x="19" y="3"/>
                    </a:cubicBezTo>
                    <a:cubicBezTo>
                      <a:pt x="19" y="3"/>
                      <a:pt x="19" y="3"/>
                      <a:pt x="19" y="3"/>
                    </a:cubicBezTo>
                    <a:lnTo>
                      <a:pt x="18" y="2"/>
                    </a:lnTo>
                    <a:close/>
                    <a:moveTo>
                      <a:pt x="11" y="9"/>
                    </a:moveTo>
                    <a:cubicBezTo>
                      <a:pt x="12" y="10"/>
                      <a:pt x="12" y="10"/>
                      <a:pt x="12" y="10"/>
                    </a:cubicBezTo>
                    <a:cubicBezTo>
                      <a:pt x="15" y="9"/>
                      <a:pt x="17" y="7"/>
                      <a:pt x="20" y="5"/>
                    </a:cubicBezTo>
                    <a:cubicBezTo>
                      <a:pt x="19" y="4"/>
                      <a:pt x="19" y="4"/>
                      <a:pt x="19" y="4"/>
                    </a:cubicBezTo>
                    <a:cubicBezTo>
                      <a:pt x="18" y="5"/>
                      <a:pt x="18" y="5"/>
                      <a:pt x="18" y="5"/>
                    </a:cubicBezTo>
                    <a:cubicBezTo>
                      <a:pt x="21" y="6"/>
                      <a:pt x="23" y="7"/>
                      <a:pt x="26" y="8"/>
                    </a:cubicBezTo>
                    <a:cubicBezTo>
                      <a:pt x="31" y="9"/>
                      <a:pt x="35" y="11"/>
                      <a:pt x="39" y="13"/>
                    </a:cubicBezTo>
                    <a:cubicBezTo>
                      <a:pt x="40" y="12"/>
                      <a:pt x="40" y="12"/>
                      <a:pt x="40" y="12"/>
                    </a:cubicBezTo>
                    <a:cubicBezTo>
                      <a:pt x="39" y="11"/>
                      <a:pt x="39" y="11"/>
                      <a:pt x="39" y="11"/>
                    </a:cubicBezTo>
                    <a:cubicBezTo>
                      <a:pt x="37" y="12"/>
                      <a:pt x="34" y="14"/>
                      <a:pt x="32" y="16"/>
                    </a:cubicBezTo>
                    <a:cubicBezTo>
                      <a:pt x="28" y="19"/>
                      <a:pt x="23" y="22"/>
                      <a:pt x="20" y="25"/>
                    </a:cubicBezTo>
                    <a:cubicBezTo>
                      <a:pt x="21" y="25"/>
                      <a:pt x="21" y="25"/>
                      <a:pt x="21" y="25"/>
                    </a:cubicBezTo>
                    <a:cubicBezTo>
                      <a:pt x="22" y="25"/>
                      <a:pt x="22" y="25"/>
                      <a:pt x="22" y="25"/>
                    </a:cubicBezTo>
                    <a:cubicBezTo>
                      <a:pt x="21" y="24"/>
                      <a:pt x="20" y="23"/>
                      <a:pt x="18" y="22"/>
                    </a:cubicBezTo>
                    <a:cubicBezTo>
                      <a:pt x="13" y="19"/>
                      <a:pt x="7" y="16"/>
                      <a:pt x="4" y="15"/>
                    </a:cubicBezTo>
                    <a:cubicBezTo>
                      <a:pt x="4" y="15"/>
                      <a:pt x="4" y="15"/>
                      <a:pt x="4" y="15"/>
                    </a:cubicBezTo>
                    <a:cubicBezTo>
                      <a:pt x="4" y="15"/>
                      <a:pt x="3" y="15"/>
                      <a:pt x="3" y="15"/>
                    </a:cubicBezTo>
                    <a:cubicBezTo>
                      <a:pt x="3" y="15"/>
                      <a:pt x="3" y="15"/>
                      <a:pt x="2" y="16"/>
                    </a:cubicBezTo>
                    <a:cubicBezTo>
                      <a:pt x="3" y="17"/>
                      <a:pt x="3" y="17"/>
                      <a:pt x="3" y="17"/>
                    </a:cubicBezTo>
                    <a:cubicBezTo>
                      <a:pt x="4" y="17"/>
                      <a:pt x="4" y="17"/>
                      <a:pt x="4" y="17"/>
                    </a:cubicBezTo>
                    <a:cubicBezTo>
                      <a:pt x="5" y="16"/>
                      <a:pt x="6" y="15"/>
                      <a:pt x="7" y="14"/>
                    </a:cubicBezTo>
                    <a:cubicBezTo>
                      <a:pt x="9" y="13"/>
                      <a:pt x="10" y="11"/>
                      <a:pt x="12" y="10"/>
                    </a:cubicBezTo>
                    <a:cubicBezTo>
                      <a:pt x="11" y="9"/>
                      <a:pt x="11" y="9"/>
                      <a:pt x="11" y="9"/>
                    </a:cubicBezTo>
                    <a:cubicBezTo>
                      <a:pt x="11" y="8"/>
                      <a:pt x="11" y="8"/>
                      <a:pt x="11" y="8"/>
                    </a:cubicBezTo>
                    <a:cubicBezTo>
                      <a:pt x="9" y="9"/>
                      <a:pt x="7" y="11"/>
                      <a:pt x="6" y="12"/>
                    </a:cubicBezTo>
                    <a:cubicBezTo>
                      <a:pt x="4" y="13"/>
                      <a:pt x="3" y="14"/>
                      <a:pt x="2" y="16"/>
                    </a:cubicBezTo>
                    <a:cubicBezTo>
                      <a:pt x="1" y="16"/>
                      <a:pt x="2" y="17"/>
                      <a:pt x="2" y="17"/>
                    </a:cubicBezTo>
                    <a:cubicBezTo>
                      <a:pt x="2" y="18"/>
                      <a:pt x="3" y="18"/>
                      <a:pt x="3" y="18"/>
                    </a:cubicBezTo>
                    <a:cubicBezTo>
                      <a:pt x="3" y="18"/>
                      <a:pt x="3" y="18"/>
                      <a:pt x="3" y="18"/>
                    </a:cubicBezTo>
                    <a:cubicBezTo>
                      <a:pt x="3" y="18"/>
                      <a:pt x="3" y="18"/>
                      <a:pt x="3" y="18"/>
                    </a:cubicBezTo>
                    <a:cubicBezTo>
                      <a:pt x="3" y="18"/>
                      <a:pt x="3" y="18"/>
                      <a:pt x="3" y="18"/>
                    </a:cubicBezTo>
                    <a:cubicBezTo>
                      <a:pt x="3" y="18"/>
                      <a:pt x="3" y="18"/>
                      <a:pt x="3" y="18"/>
                    </a:cubicBezTo>
                    <a:cubicBezTo>
                      <a:pt x="3" y="18"/>
                      <a:pt x="3" y="18"/>
                      <a:pt x="3" y="18"/>
                    </a:cubicBezTo>
                    <a:cubicBezTo>
                      <a:pt x="3" y="18"/>
                      <a:pt x="3" y="18"/>
                      <a:pt x="3" y="18"/>
                    </a:cubicBezTo>
                    <a:cubicBezTo>
                      <a:pt x="3" y="18"/>
                      <a:pt x="3" y="18"/>
                      <a:pt x="3" y="18"/>
                    </a:cubicBezTo>
                    <a:cubicBezTo>
                      <a:pt x="3" y="17"/>
                      <a:pt x="3" y="17"/>
                      <a:pt x="3" y="17"/>
                    </a:cubicBezTo>
                    <a:cubicBezTo>
                      <a:pt x="3" y="18"/>
                      <a:pt x="3" y="18"/>
                      <a:pt x="3" y="18"/>
                    </a:cubicBezTo>
                    <a:cubicBezTo>
                      <a:pt x="3" y="18"/>
                      <a:pt x="3" y="18"/>
                      <a:pt x="3" y="18"/>
                    </a:cubicBezTo>
                    <a:cubicBezTo>
                      <a:pt x="3" y="17"/>
                      <a:pt x="3" y="17"/>
                      <a:pt x="3" y="17"/>
                    </a:cubicBezTo>
                    <a:cubicBezTo>
                      <a:pt x="3" y="18"/>
                      <a:pt x="3" y="18"/>
                      <a:pt x="3" y="18"/>
                    </a:cubicBezTo>
                    <a:cubicBezTo>
                      <a:pt x="3" y="17"/>
                      <a:pt x="3" y="17"/>
                      <a:pt x="3" y="17"/>
                    </a:cubicBezTo>
                    <a:cubicBezTo>
                      <a:pt x="3" y="18"/>
                      <a:pt x="3" y="18"/>
                      <a:pt x="3" y="18"/>
                    </a:cubicBezTo>
                    <a:cubicBezTo>
                      <a:pt x="5" y="18"/>
                      <a:pt x="8" y="20"/>
                      <a:pt x="12" y="21"/>
                    </a:cubicBezTo>
                    <a:cubicBezTo>
                      <a:pt x="13" y="22"/>
                      <a:pt x="15" y="23"/>
                      <a:pt x="17" y="24"/>
                    </a:cubicBezTo>
                    <a:cubicBezTo>
                      <a:pt x="18" y="25"/>
                      <a:pt x="20" y="26"/>
                      <a:pt x="20" y="26"/>
                    </a:cubicBezTo>
                    <a:cubicBezTo>
                      <a:pt x="21" y="27"/>
                      <a:pt x="22" y="27"/>
                      <a:pt x="22" y="26"/>
                    </a:cubicBezTo>
                    <a:cubicBezTo>
                      <a:pt x="25" y="24"/>
                      <a:pt x="29" y="21"/>
                      <a:pt x="33" y="18"/>
                    </a:cubicBezTo>
                    <a:cubicBezTo>
                      <a:pt x="35" y="16"/>
                      <a:pt x="38" y="14"/>
                      <a:pt x="40" y="13"/>
                    </a:cubicBezTo>
                    <a:cubicBezTo>
                      <a:pt x="41" y="12"/>
                      <a:pt x="41" y="12"/>
                      <a:pt x="41" y="12"/>
                    </a:cubicBezTo>
                    <a:cubicBezTo>
                      <a:pt x="41" y="11"/>
                      <a:pt x="41" y="11"/>
                      <a:pt x="40" y="11"/>
                    </a:cubicBezTo>
                    <a:cubicBezTo>
                      <a:pt x="36" y="9"/>
                      <a:pt x="31" y="7"/>
                      <a:pt x="27" y="5"/>
                    </a:cubicBezTo>
                    <a:cubicBezTo>
                      <a:pt x="24" y="4"/>
                      <a:pt x="22" y="3"/>
                      <a:pt x="19" y="3"/>
                    </a:cubicBezTo>
                    <a:cubicBezTo>
                      <a:pt x="19" y="2"/>
                      <a:pt x="18" y="2"/>
                      <a:pt x="18" y="3"/>
                    </a:cubicBezTo>
                    <a:cubicBezTo>
                      <a:pt x="16" y="5"/>
                      <a:pt x="13" y="6"/>
                      <a:pt x="11" y="8"/>
                    </a:cubicBezTo>
                    <a:lnTo>
                      <a:pt x="1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156" name="Freeform 56">
                <a:extLst>
                  <a:ext uri="{FF2B5EF4-FFF2-40B4-BE49-F238E27FC236}">
                    <a16:creationId xmlns:a16="http://schemas.microsoft.com/office/drawing/2014/main" id="{6A2AC1E9-530B-4BA4-9D6B-D92435F8D4FD}"/>
                  </a:ext>
                </a:extLst>
              </p:cNvPr>
              <p:cNvSpPr>
                <a:spLocks/>
              </p:cNvSpPr>
              <p:nvPr/>
            </p:nvSpPr>
            <p:spPr bwMode="auto">
              <a:xfrm>
                <a:off x="8899525" y="4689475"/>
                <a:ext cx="30163" cy="204788"/>
              </a:xfrm>
              <a:custGeom>
                <a:avLst/>
                <a:gdLst>
                  <a:gd name="T0" fmla="*/ 1 w 3"/>
                  <a:gd name="T1" fmla="*/ 0 h 21"/>
                  <a:gd name="T2" fmla="*/ 0 w 3"/>
                  <a:gd name="T3" fmla="*/ 1 h 21"/>
                  <a:gd name="T4" fmla="*/ 1 w 3"/>
                  <a:gd name="T5" fmla="*/ 11 h 21"/>
                  <a:gd name="T6" fmla="*/ 1 w 3"/>
                  <a:gd name="T7" fmla="*/ 20 h 21"/>
                  <a:gd name="T8" fmla="*/ 2 w 3"/>
                  <a:gd name="T9" fmla="*/ 21 h 21"/>
                  <a:gd name="T10" fmla="*/ 3 w 3"/>
                  <a:gd name="T11" fmla="*/ 20 h 21"/>
                  <a:gd name="T12" fmla="*/ 3 w 3"/>
                  <a:gd name="T13" fmla="*/ 11 h 21"/>
                  <a:gd name="T14" fmla="*/ 2 w 3"/>
                  <a:gd name="T15" fmla="*/ 1 h 21"/>
                  <a:gd name="T16" fmla="*/ 1 w 3"/>
                  <a:gd name="T1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21">
                    <a:moveTo>
                      <a:pt x="1" y="0"/>
                    </a:moveTo>
                    <a:cubicBezTo>
                      <a:pt x="1" y="0"/>
                      <a:pt x="0" y="1"/>
                      <a:pt x="0" y="1"/>
                    </a:cubicBezTo>
                    <a:cubicBezTo>
                      <a:pt x="1" y="4"/>
                      <a:pt x="1" y="8"/>
                      <a:pt x="1" y="11"/>
                    </a:cubicBezTo>
                    <a:cubicBezTo>
                      <a:pt x="1" y="14"/>
                      <a:pt x="1" y="17"/>
                      <a:pt x="1" y="20"/>
                    </a:cubicBezTo>
                    <a:cubicBezTo>
                      <a:pt x="1" y="21"/>
                      <a:pt x="2" y="21"/>
                      <a:pt x="2" y="21"/>
                    </a:cubicBezTo>
                    <a:cubicBezTo>
                      <a:pt x="3" y="21"/>
                      <a:pt x="3" y="21"/>
                      <a:pt x="3" y="20"/>
                    </a:cubicBezTo>
                    <a:cubicBezTo>
                      <a:pt x="3" y="17"/>
                      <a:pt x="3" y="14"/>
                      <a:pt x="3" y="11"/>
                    </a:cubicBezTo>
                    <a:cubicBezTo>
                      <a:pt x="3" y="7"/>
                      <a:pt x="3" y="4"/>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157" name="Freeform 57">
                <a:extLst>
                  <a:ext uri="{FF2B5EF4-FFF2-40B4-BE49-F238E27FC236}">
                    <a16:creationId xmlns:a16="http://schemas.microsoft.com/office/drawing/2014/main" id="{30448D8A-4E35-44DE-A4BF-ADA3DF61E06A}"/>
                  </a:ext>
                </a:extLst>
              </p:cNvPr>
              <p:cNvSpPr>
                <a:spLocks/>
              </p:cNvSpPr>
              <p:nvPr/>
            </p:nvSpPr>
            <p:spPr bwMode="auto">
              <a:xfrm>
                <a:off x="8890000" y="4679950"/>
                <a:ext cx="49213" cy="225425"/>
              </a:xfrm>
              <a:custGeom>
                <a:avLst/>
                <a:gdLst>
                  <a:gd name="T0" fmla="*/ 2 w 5"/>
                  <a:gd name="T1" fmla="*/ 0 h 23"/>
                  <a:gd name="T2" fmla="*/ 0 w 5"/>
                  <a:gd name="T3" fmla="*/ 3 h 23"/>
                  <a:gd name="T4" fmla="*/ 1 w 5"/>
                  <a:gd name="T5" fmla="*/ 8 h 23"/>
                  <a:gd name="T6" fmla="*/ 0 w 5"/>
                  <a:gd name="T7" fmla="*/ 15 h 23"/>
                  <a:gd name="T8" fmla="*/ 3 w 5"/>
                  <a:gd name="T9" fmla="*/ 23 h 23"/>
                  <a:gd name="T10" fmla="*/ 4 w 5"/>
                  <a:gd name="T11" fmla="*/ 23 h 23"/>
                  <a:gd name="T12" fmla="*/ 5 w 5"/>
                  <a:gd name="T13" fmla="*/ 21 h 23"/>
                  <a:gd name="T14" fmla="*/ 5 w 5"/>
                  <a:gd name="T15" fmla="*/ 12 h 23"/>
                  <a:gd name="T16" fmla="*/ 5 w 5"/>
                  <a:gd name="T17" fmla="*/ 8 h 23"/>
                  <a:gd name="T18" fmla="*/ 3 w 5"/>
                  <a:gd name="T19" fmla="*/ 2 h 23"/>
                  <a:gd name="T20" fmla="*/ 4 w 5"/>
                  <a:gd name="T21" fmla="*/ 0 h 23"/>
                  <a:gd name="T22" fmla="*/ 2 w 5"/>
                  <a:gd name="T23" fmla="*/ 0 h 23"/>
                  <a:gd name="T24" fmla="*/ 2 w 5"/>
                  <a:gd name="T25" fmla="*/ 1 h 23"/>
                  <a:gd name="T26" fmla="*/ 2 w 5"/>
                  <a:gd name="T27" fmla="*/ 2 h 23"/>
                  <a:gd name="T28" fmla="*/ 2 w 5"/>
                  <a:gd name="T29" fmla="*/ 2 h 23"/>
                  <a:gd name="T30" fmla="*/ 2 w 5"/>
                  <a:gd name="T31" fmla="*/ 2 h 23"/>
                  <a:gd name="T32" fmla="*/ 2 w 5"/>
                  <a:gd name="T33" fmla="*/ 2 h 23"/>
                  <a:gd name="T34" fmla="*/ 2 w 5"/>
                  <a:gd name="T35" fmla="*/ 2 h 23"/>
                  <a:gd name="T36" fmla="*/ 2 w 5"/>
                  <a:gd name="T37" fmla="*/ 2 h 23"/>
                  <a:gd name="T38" fmla="*/ 2 w 5"/>
                  <a:gd name="T39" fmla="*/ 2 h 23"/>
                  <a:gd name="T40" fmla="*/ 2 w 5"/>
                  <a:gd name="T41" fmla="*/ 2 h 23"/>
                  <a:gd name="T42" fmla="*/ 3 w 5"/>
                  <a:gd name="T43" fmla="*/ 8 h 23"/>
                  <a:gd name="T44" fmla="*/ 3 w 5"/>
                  <a:gd name="T45" fmla="*/ 12 h 23"/>
                  <a:gd name="T46" fmla="*/ 3 w 5"/>
                  <a:gd name="T47" fmla="*/ 21 h 23"/>
                  <a:gd name="T48" fmla="*/ 3 w 5"/>
                  <a:gd name="T49" fmla="*/ 21 h 23"/>
                  <a:gd name="T50" fmla="*/ 3 w 5"/>
                  <a:gd name="T51" fmla="*/ 21 h 23"/>
                  <a:gd name="T52" fmla="*/ 3 w 5"/>
                  <a:gd name="T53" fmla="*/ 21 h 23"/>
                  <a:gd name="T54" fmla="*/ 3 w 5"/>
                  <a:gd name="T55" fmla="*/ 21 h 23"/>
                  <a:gd name="T56" fmla="*/ 3 w 5"/>
                  <a:gd name="T57" fmla="*/ 21 h 23"/>
                  <a:gd name="T58" fmla="*/ 3 w 5"/>
                  <a:gd name="T59" fmla="*/ 21 h 23"/>
                  <a:gd name="T60" fmla="*/ 3 w 5"/>
                  <a:gd name="T61" fmla="*/ 21 h 23"/>
                  <a:gd name="T62" fmla="*/ 3 w 5"/>
                  <a:gd name="T63" fmla="*/ 21 h 23"/>
                  <a:gd name="T64" fmla="*/ 3 w 5"/>
                  <a:gd name="T65" fmla="*/ 21 h 23"/>
                  <a:gd name="T66" fmla="*/ 3 w 5"/>
                  <a:gd name="T67" fmla="*/ 21 h 23"/>
                  <a:gd name="T68" fmla="*/ 3 w 5"/>
                  <a:gd name="T69" fmla="*/ 15 h 23"/>
                  <a:gd name="T70" fmla="*/ 3 w 5"/>
                  <a:gd name="T71" fmla="*/ 8 h 23"/>
                  <a:gd name="T72" fmla="*/ 3 w 5"/>
                  <a:gd name="T73" fmla="*/ 2 h 23"/>
                  <a:gd name="T74" fmla="*/ 3 w 5"/>
                  <a:gd name="T75" fmla="*/ 2 h 23"/>
                  <a:gd name="T76" fmla="*/ 2 w 5"/>
                  <a:gd name="T77" fmla="*/ 2 h 23"/>
                  <a:gd name="T78" fmla="*/ 2 w 5"/>
                  <a:gd name="T79" fmla="*/ 2 h 23"/>
                  <a:gd name="T80" fmla="*/ 3 w 5"/>
                  <a:gd name="T81" fmla="*/ 2 h 23"/>
                  <a:gd name="T82" fmla="*/ 2 w 5"/>
                  <a:gd name="T83" fmla="*/ 2 h 23"/>
                  <a:gd name="T84" fmla="*/ 2 w 5"/>
                  <a:gd name="T85"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 h="23">
                    <a:moveTo>
                      <a:pt x="2" y="1"/>
                    </a:moveTo>
                    <a:cubicBezTo>
                      <a:pt x="2" y="0"/>
                      <a:pt x="2" y="0"/>
                      <a:pt x="2" y="0"/>
                    </a:cubicBezTo>
                    <a:cubicBezTo>
                      <a:pt x="1" y="0"/>
                      <a:pt x="0" y="1"/>
                      <a:pt x="0" y="2"/>
                    </a:cubicBezTo>
                    <a:cubicBezTo>
                      <a:pt x="0" y="2"/>
                      <a:pt x="0" y="2"/>
                      <a:pt x="0" y="3"/>
                    </a:cubicBezTo>
                    <a:cubicBezTo>
                      <a:pt x="0" y="3"/>
                      <a:pt x="0" y="3"/>
                      <a:pt x="0" y="3"/>
                    </a:cubicBezTo>
                    <a:cubicBezTo>
                      <a:pt x="0" y="4"/>
                      <a:pt x="1" y="6"/>
                      <a:pt x="1" y="8"/>
                    </a:cubicBezTo>
                    <a:cubicBezTo>
                      <a:pt x="1" y="9"/>
                      <a:pt x="1" y="11"/>
                      <a:pt x="0" y="12"/>
                    </a:cubicBezTo>
                    <a:cubicBezTo>
                      <a:pt x="0" y="13"/>
                      <a:pt x="0" y="14"/>
                      <a:pt x="0" y="15"/>
                    </a:cubicBezTo>
                    <a:cubicBezTo>
                      <a:pt x="0" y="18"/>
                      <a:pt x="1" y="20"/>
                      <a:pt x="1" y="22"/>
                    </a:cubicBezTo>
                    <a:cubicBezTo>
                      <a:pt x="1" y="23"/>
                      <a:pt x="2" y="23"/>
                      <a:pt x="3" y="23"/>
                    </a:cubicBezTo>
                    <a:cubicBezTo>
                      <a:pt x="3" y="23"/>
                      <a:pt x="3" y="23"/>
                      <a:pt x="4" y="23"/>
                    </a:cubicBezTo>
                    <a:cubicBezTo>
                      <a:pt x="4" y="23"/>
                      <a:pt x="4" y="23"/>
                      <a:pt x="4" y="23"/>
                    </a:cubicBezTo>
                    <a:cubicBezTo>
                      <a:pt x="5" y="23"/>
                      <a:pt x="5" y="22"/>
                      <a:pt x="5" y="21"/>
                    </a:cubicBezTo>
                    <a:cubicBezTo>
                      <a:pt x="5" y="21"/>
                      <a:pt x="5" y="21"/>
                      <a:pt x="5" y="21"/>
                    </a:cubicBezTo>
                    <a:cubicBezTo>
                      <a:pt x="5" y="19"/>
                      <a:pt x="5" y="17"/>
                      <a:pt x="5" y="15"/>
                    </a:cubicBezTo>
                    <a:cubicBezTo>
                      <a:pt x="5" y="14"/>
                      <a:pt x="5" y="13"/>
                      <a:pt x="5" y="12"/>
                    </a:cubicBezTo>
                    <a:cubicBezTo>
                      <a:pt x="5" y="12"/>
                      <a:pt x="5" y="12"/>
                      <a:pt x="5" y="12"/>
                    </a:cubicBezTo>
                    <a:cubicBezTo>
                      <a:pt x="5" y="11"/>
                      <a:pt x="5" y="9"/>
                      <a:pt x="5" y="8"/>
                    </a:cubicBezTo>
                    <a:cubicBezTo>
                      <a:pt x="5" y="6"/>
                      <a:pt x="5" y="4"/>
                      <a:pt x="5" y="2"/>
                    </a:cubicBezTo>
                    <a:cubicBezTo>
                      <a:pt x="3" y="2"/>
                      <a:pt x="3" y="2"/>
                      <a:pt x="3" y="2"/>
                    </a:cubicBezTo>
                    <a:cubicBezTo>
                      <a:pt x="5" y="2"/>
                      <a:pt x="5" y="2"/>
                      <a:pt x="5" y="2"/>
                    </a:cubicBezTo>
                    <a:cubicBezTo>
                      <a:pt x="4" y="1"/>
                      <a:pt x="4" y="1"/>
                      <a:pt x="4" y="0"/>
                    </a:cubicBezTo>
                    <a:cubicBezTo>
                      <a:pt x="3" y="0"/>
                      <a:pt x="3" y="0"/>
                      <a:pt x="2" y="0"/>
                    </a:cubicBezTo>
                    <a:cubicBezTo>
                      <a:pt x="2" y="0"/>
                      <a:pt x="2" y="0"/>
                      <a:pt x="2" y="0"/>
                    </a:cubicBezTo>
                    <a:cubicBezTo>
                      <a:pt x="2" y="0"/>
                      <a:pt x="2" y="0"/>
                      <a:pt x="2" y="0"/>
                    </a:cubicBezTo>
                    <a:cubicBezTo>
                      <a:pt x="2" y="1"/>
                      <a:pt x="2" y="1"/>
                      <a:pt x="2" y="1"/>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4"/>
                      <a:pt x="3" y="6"/>
                      <a:pt x="3" y="8"/>
                    </a:cubicBezTo>
                    <a:cubicBezTo>
                      <a:pt x="3" y="9"/>
                      <a:pt x="3" y="11"/>
                      <a:pt x="3" y="12"/>
                    </a:cubicBezTo>
                    <a:cubicBezTo>
                      <a:pt x="3" y="12"/>
                      <a:pt x="3" y="12"/>
                      <a:pt x="3" y="12"/>
                    </a:cubicBezTo>
                    <a:cubicBezTo>
                      <a:pt x="2" y="13"/>
                      <a:pt x="2" y="14"/>
                      <a:pt x="2" y="15"/>
                    </a:cubicBezTo>
                    <a:cubicBezTo>
                      <a:pt x="2" y="17"/>
                      <a:pt x="3" y="19"/>
                      <a:pt x="3" y="21"/>
                    </a:cubicBezTo>
                    <a:cubicBezTo>
                      <a:pt x="3" y="21"/>
                      <a:pt x="3" y="21"/>
                      <a:pt x="3" y="21"/>
                    </a:cubicBezTo>
                    <a:cubicBezTo>
                      <a:pt x="3" y="21"/>
                      <a:pt x="3" y="21"/>
                      <a:pt x="3" y="21"/>
                    </a:cubicBezTo>
                    <a:cubicBezTo>
                      <a:pt x="3" y="21"/>
                      <a:pt x="3" y="21"/>
                      <a:pt x="3" y="21"/>
                    </a:cubicBezTo>
                    <a:cubicBezTo>
                      <a:pt x="3" y="21"/>
                      <a:pt x="3" y="21"/>
                      <a:pt x="3" y="21"/>
                    </a:cubicBezTo>
                    <a:cubicBezTo>
                      <a:pt x="3" y="21"/>
                      <a:pt x="3" y="21"/>
                      <a:pt x="3" y="21"/>
                    </a:cubicBezTo>
                    <a:cubicBezTo>
                      <a:pt x="3" y="21"/>
                      <a:pt x="3" y="21"/>
                      <a:pt x="3" y="21"/>
                    </a:cubicBezTo>
                    <a:cubicBezTo>
                      <a:pt x="3" y="21"/>
                      <a:pt x="3" y="21"/>
                      <a:pt x="3" y="21"/>
                    </a:cubicBezTo>
                    <a:cubicBezTo>
                      <a:pt x="3" y="21"/>
                      <a:pt x="3" y="21"/>
                      <a:pt x="3" y="21"/>
                    </a:cubicBezTo>
                    <a:cubicBezTo>
                      <a:pt x="3" y="21"/>
                      <a:pt x="3" y="21"/>
                      <a:pt x="3" y="21"/>
                    </a:cubicBezTo>
                    <a:cubicBezTo>
                      <a:pt x="3" y="21"/>
                      <a:pt x="3" y="21"/>
                      <a:pt x="3" y="21"/>
                    </a:cubicBezTo>
                    <a:cubicBezTo>
                      <a:pt x="3" y="21"/>
                      <a:pt x="3" y="21"/>
                      <a:pt x="3" y="21"/>
                    </a:cubicBezTo>
                    <a:cubicBezTo>
                      <a:pt x="3" y="21"/>
                      <a:pt x="3" y="21"/>
                      <a:pt x="3" y="21"/>
                    </a:cubicBezTo>
                    <a:cubicBezTo>
                      <a:pt x="3" y="21"/>
                      <a:pt x="3" y="21"/>
                      <a:pt x="3" y="21"/>
                    </a:cubicBezTo>
                    <a:cubicBezTo>
                      <a:pt x="3" y="21"/>
                      <a:pt x="3" y="21"/>
                      <a:pt x="3" y="21"/>
                    </a:cubicBezTo>
                    <a:cubicBezTo>
                      <a:pt x="3" y="21"/>
                      <a:pt x="3" y="21"/>
                      <a:pt x="3" y="21"/>
                    </a:cubicBezTo>
                    <a:cubicBezTo>
                      <a:pt x="3" y="21"/>
                      <a:pt x="3" y="21"/>
                      <a:pt x="3" y="21"/>
                    </a:cubicBezTo>
                    <a:cubicBezTo>
                      <a:pt x="3" y="21"/>
                      <a:pt x="3" y="21"/>
                      <a:pt x="3" y="21"/>
                    </a:cubicBezTo>
                    <a:cubicBezTo>
                      <a:pt x="3" y="21"/>
                      <a:pt x="3" y="21"/>
                      <a:pt x="3" y="21"/>
                    </a:cubicBezTo>
                    <a:cubicBezTo>
                      <a:pt x="3" y="21"/>
                      <a:pt x="3" y="21"/>
                      <a:pt x="3" y="21"/>
                    </a:cubicBezTo>
                    <a:cubicBezTo>
                      <a:pt x="3" y="21"/>
                      <a:pt x="3" y="21"/>
                      <a:pt x="3" y="21"/>
                    </a:cubicBezTo>
                    <a:cubicBezTo>
                      <a:pt x="3" y="21"/>
                      <a:pt x="3" y="21"/>
                      <a:pt x="3" y="21"/>
                    </a:cubicBezTo>
                    <a:cubicBezTo>
                      <a:pt x="3" y="19"/>
                      <a:pt x="3" y="17"/>
                      <a:pt x="3" y="15"/>
                    </a:cubicBezTo>
                    <a:cubicBezTo>
                      <a:pt x="3" y="14"/>
                      <a:pt x="3" y="13"/>
                      <a:pt x="3" y="12"/>
                    </a:cubicBezTo>
                    <a:cubicBezTo>
                      <a:pt x="3" y="11"/>
                      <a:pt x="3" y="9"/>
                      <a:pt x="3" y="8"/>
                    </a:cubicBezTo>
                    <a:cubicBezTo>
                      <a:pt x="3" y="6"/>
                      <a:pt x="3" y="4"/>
                      <a:pt x="3" y="2"/>
                    </a:cubicBezTo>
                    <a:cubicBezTo>
                      <a:pt x="3" y="2"/>
                      <a:pt x="3" y="2"/>
                      <a:pt x="3" y="2"/>
                    </a:cubicBezTo>
                    <a:cubicBezTo>
                      <a:pt x="2" y="2"/>
                      <a:pt x="2" y="2"/>
                      <a:pt x="2" y="2"/>
                    </a:cubicBezTo>
                    <a:cubicBezTo>
                      <a:pt x="3" y="2"/>
                      <a:pt x="3" y="2"/>
                      <a:pt x="3" y="2"/>
                    </a:cubicBezTo>
                    <a:cubicBezTo>
                      <a:pt x="3" y="2"/>
                      <a:pt x="3" y="2"/>
                      <a:pt x="3" y="2"/>
                    </a:cubicBezTo>
                    <a:cubicBezTo>
                      <a:pt x="2" y="2"/>
                      <a:pt x="2" y="2"/>
                      <a:pt x="2" y="2"/>
                    </a:cubicBezTo>
                    <a:cubicBezTo>
                      <a:pt x="3" y="2"/>
                      <a:pt x="3" y="2"/>
                      <a:pt x="3" y="2"/>
                    </a:cubicBezTo>
                    <a:cubicBezTo>
                      <a:pt x="2" y="2"/>
                      <a:pt x="2" y="2"/>
                      <a:pt x="2" y="2"/>
                    </a:cubicBezTo>
                    <a:cubicBezTo>
                      <a:pt x="2" y="2"/>
                      <a:pt x="2" y="2"/>
                      <a:pt x="2" y="2"/>
                    </a:cubicBezTo>
                    <a:cubicBezTo>
                      <a:pt x="3" y="2"/>
                      <a:pt x="3" y="2"/>
                      <a:pt x="3" y="2"/>
                    </a:cubicBezTo>
                    <a:cubicBezTo>
                      <a:pt x="2" y="2"/>
                      <a:pt x="2" y="2"/>
                      <a:pt x="2" y="2"/>
                    </a:cubicBezTo>
                    <a:cubicBezTo>
                      <a:pt x="2" y="2"/>
                      <a:pt x="2" y="2"/>
                      <a:pt x="2" y="2"/>
                    </a:cubicBezTo>
                    <a:cubicBezTo>
                      <a:pt x="2" y="2"/>
                      <a:pt x="2" y="2"/>
                      <a:pt x="2" y="2"/>
                    </a:cubicBezTo>
                    <a:lnTo>
                      <a:pt x="2"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158" name="Freeform 58">
                <a:extLst>
                  <a:ext uri="{FF2B5EF4-FFF2-40B4-BE49-F238E27FC236}">
                    <a16:creationId xmlns:a16="http://schemas.microsoft.com/office/drawing/2014/main" id="{7C65C8B3-EC15-4A4D-9752-7886972DEE11}"/>
                  </a:ext>
                </a:extLst>
              </p:cNvPr>
              <p:cNvSpPr>
                <a:spLocks/>
              </p:cNvSpPr>
              <p:nvPr/>
            </p:nvSpPr>
            <p:spPr bwMode="auto">
              <a:xfrm>
                <a:off x="8920163" y="4543425"/>
                <a:ext cx="214313" cy="371475"/>
              </a:xfrm>
              <a:custGeom>
                <a:avLst/>
                <a:gdLst>
                  <a:gd name="T0" fmla="*/ 19 w 22"/>
                  <a:gd name="T1" fmla="*/ 1 h 38"/>
                  <a:gd name="T2" fmla="*/ 18 w 22"/>
                  <a:gd name="T3" fmla="*/ 22 h 38"/>
                  <a:gd name="T4" fmla="*/ 1 w 22"/>
                  <a:gd name="T5" fmla="*/ 36 h 38"/>
                  <a:gd name="T6" fmla="*/ 0 w 22"/>
                  <a:gd name="T7" fmla="*/ 37 h 38"/>
                  <a:gd name="T8" fmla="*/ 1 w 22"/>
                  <a:gd name="T9" fmla="*/ 38 h 38"/>
                  <a:gd name="T10" fmla="*/ 2 w 22"/>
                  <a:gd name="T11" fmla="*/ 37 h 38"/>
                  <a:gd name="T12" fmla="*/ 20 w 22"/>
                  <a:gd name="T13" fmla="*/ 24 h 38"/>
                  <a:gd name="T14" fmla="*/ 20 w 22"/>
                  <a:gd name="T15" fmla="*/ 23 h 38"/>
                  <a:gd name="T16" fmla="*/ 20 w 22"/>
                  <a:gd name="T17" fmla="*/ 23 h 38"/>
                  <a:gd name="T18" fmla="*/ 21 w 22"/>
                  <a:gd name="T19" fmla="*/ 1 h 38"/>
                  <a:gd name="T20" fmla="*/ 21 w 22"/>
                  <a:gd name="T21" fmla="*/ 0 h 38"/>
                  <a:gd name="T22" fmla="*/ 19 w 22"/>
                  <a:gd name="T23"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38">
                    <a:moveTo>
                      <a:pt x="19" y="1"/>
                    </a:moveTo>
                    <a:cubicBezTo>
                      <a:pt x="18" y="6"/>
                      <a:pt x="18" y="19"/>
                      <a:pt x="18" y="22"/>
                    </a:cubicBezTo>
                    <a:cubicBezTo>
                      <a:pt x="16" y="24"/>
                      <a:pt x="4" y="32"/>
                      <a:pt x="1" y="36"/>
                    </a:cubicBezTo>
                    <a:cubicBezTo>
                      <a:pt x="0" y="36"/>
                      <a:pt x="0" y="37"/>
                      <a:pt x="0" y="37"/>
                    </a:cubicBezTo>
                    <a:cubicBezTo>
                      <a:pt x="0" y="37"/>
                      <a:pt x="1" y="37"/>
                      <a:pt x="1" y="38"/>
                    </a:cubicBezTo>
                    <a:cubicBezTo>
                      <a:pt x="1" y="38"/>
                      <a:pt x="2" y="38"/>
                      <a:pt x="2" y="37"/>
                    </a:cubicBezTo>
                    <a:cubicBezTo>
                      <a:pt x="6" y="33"/>
                      <a:pt x="19" y="24"/>
                      <a:pt x="20" y="24"/>
                    </a:cubicBezTo>
                    <a:cubicBezTo>
                      <a:pt x="20" y="23"/>
                      <a:pt x="20" y="23"/>
                      <a:pt x="20" y="23"/>
                    </a:cubicBezTo>
                    <a:cubicBezTo>
                      <a:pt x="20" y="23"/>
                      <a:pt x="20" y="23"/>
                      <a:pt x="20" y="23"/>
                    </a:cubicBezTo>
                    <a:cubicBezTo>
                      <a:pt x="20" y="23"/>
                      <a:pt x="20" y="6"/>
                      <a:pt x="21" y="1"/>
                    </a:cubicBezTo>
                    <a:cubicBezTo>
                      <a:pt x="22" y="1"/>
                      <a:pt x="21" y="0"/>
                      <a:pt x="21" y="0"/>
                    </a:cubicBezTo>
                    <a:cubicBezTo>
                      <a:pt x="20" y="0"/>
                      <a:pt x="20" y="0"/>
                      <a:pt x="1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159" name="Freeform 59">
                <a:extLst>
                  <a:ext uri="{FF2B5EF4-FFF2-40B4-BE49-F238E27FC236}">
                    <a16:creationId xmlns:a16="http://schemas.microsoft.com/office/drawing/2014/main" id="{E00B1EC1-4155-4329-8878-1892DBB95A51}"/>
                  </a:ext>
                </a:extLst>
              </p:cNvPr>
              <p:cNvSpPr>
                <a:spLocks/>
              </p:cNvSpPr>
              <p:nvPr/>
            </p:nvSpPr>
            <p:spPr bwMode="auto">
              <a:xfrm>
                <a:off x="8909050" y="4533900"/>
                <a:ext cx="234950" cy="390525"/>
              </a:xfrm>
              <a:custGeom>
                <a:avLst/>
                <a:gdLst>
                  <a:gd name="T0" fmla="*/ 19 w 24"/>
                  <a:gd name="T1" fmla="*/ 1 h 40"/>
                  <a:gd name="T2" fmla="*/ 18 w 24"/>
                  <a:gd name="T3" fmla="*/ 23 h 40"/>
                  <a:gd name="T4" fmla="*/ 18 w 24"/>
                  <a:gd name="T5" fmla="*/ 22 h 40"/>
                  <a:gd name="T6" fmla="*/ 5 w 24"/>
                  <a:gd name="T7" fmla="*/ 32 h 40"/>
                  <a:gd name="T8" fmla="*/ 1 w 24"/>
                  <a:gd name="T9" fmla="*/ 36 h 40"/>
                  <a:gd name="T10" fmla="*/ 1 w 24"/>
                  <a:gd name="T11" fmla="*/ 40 h 40"/>
                  <a:gd name="T12" fmla="*/ 1 w 24"/>
                  <a:gd name="T13" fmla="*/ 40 h 40"/>
                  <a:gd name="T14" fmla="*/ 4 w 24"/>
                  <a:gd name="T15" fmla="*/ 39 h 40"/>
                  <a:gd name="T16" fmla="*/ 8 w 24"/>
                  <a:gd name="T17" fmla="*/ 35 h 40"/>
                  <a:gd name="T18" fmla="*/ 21 w 24"/>
                  <a:gd name="T19" fmla="*/ 26 h 40"/>
                  <a:gd name="T20" fmla="*/ 21 w 24"/>
                  <a:gd name="T21" fmla="*/ 26 h 40"/>
                  <a:gd name="T22" fmla="*/ 22 w 24"/>
                  <a:gd name="T23" fmla="*/ 24 h 40"/>
                  <a:gd name="T24" fmla="*/ 22 w 24"/>
                  <a:gd name="T25" fmla="*/ 23 h 40"/>
                  <a:gd name="T26" fmla="*/ 23 w 24"/>
                  <a:gd name="T27" fmla="*/ 7 h 40"/>
                  <a:gd name="T28" fmla="*/ 24 w 24"/>
                  <a:gd name="T29" fmla="*/ 2 h 40"/>
                  <a:gd name="T30" fmla="*/ 23 w 24"/>
                  <a:gd name="T31" fmla="*/ 1 h 40"/>
                  <a:gd name="T32" fmla="*/ 22 w 24"/>
                  <a:gd name="T33" fmla="*/ 0 h 40"/>
                  <a:gd name="T34" fmla="*/ 19 w 24"/>
                  <a:gd name="T35" fmla="*/ 1 h 40"/>
                  <a:gd name="T36" fmla="*/ 20 w 24"/>
                  <a:gd name="T37" fmla="*/ 2 h 40"/>
                  <a:gd name="T38" fmla="*/ 21 w 24"/>
                  <a:gd name="T39" fmla="*/ 2 h 40"/>
                  <a:gd name="T40" fmla="*/ 22 w 24"/>
                  <a:gd name="T41" fmla="*/ 2 h 40"/>
                  <a:gd name="T42" fmla="*/ 21 w 24"/>
                  <a:gd name="T43" fmla="*/ 2 h 40"/>
                  <a:gd name="T44" fmla="*/ 21 w 24"/>
                  <a:gd name="T45" fmla="*/ 2 h 40"/>
                  <a:gd name="T46" fmla="*/ 21 w 24"/>
                  <a:gd name="T47" fmla="*/ 2 h 40"/>
                  <a:gd name="T48" fmla="*/ 22 w 24"/>
                  <a:gd name="T49" fmla="*/ 1 h 40"/>
                  <a:gd name="T50" fmla="*/ 21 w 24"/>
                  <a:gd name="T51" fmla="*/ 2 h 40"/>
                  <a:gd name="T52" fmla="*/ 21 w 24"/>
                  <a:gd name="T53" fmla="*/ 2 h 40"/>
                  <a:gd name="T54" fmla="*/ 21 w 24"/>
                  <a:gd name="T55" fmla="*/ 2 h 40"/>
                  <a:gd name="T56" fmla="*/ 21 w 24"/>
                  <a:gd name="T57" fmla="*/ 2 h 40"/>
                  <a:gd name="T58" fmla="*/ 21 w 24"/>
                  <a:gd name="T59" fmla="*/ 2 h 40"/>
                  <a:gd name="T60" fmla="*/ 21 w 24"/>
                  <a:gd name="T61" fmla="*/ 2 h 40"/>
                  <a:gd name="T62" fmla="*/ 21 w 24"/>
                  <a:gd name="T63" fmla="*/ 2 h 40"/>
                  <a:gd name="T64" fmla="*/ 21 w 24"/>
                  <a:gd name="T65" fmla="*/ 2 h 40"/>
                  <a:gd name="T66" fmla="*/ 21 w 24"/>
                  <a:gd name="T67" fmla="*/ 2 h 40"/>
                  <a:gd name="T68" fmla="*/ 20 w 24"/>
                  <a:gd name="T69" fmla="*/ 23 h 40"/>
                  <a:gd name="T70" fmla="*/ 20 w 24"/>
                  <a:gd name="T71" fmla="*/ 24 h 40"/>
                  <a:gd name="T72" fmla="*/ 20 w 24"/>
                  <a:gd name="T73" fmla="*/ 23 h 40"/>
                  <a:gd name="T74" fmla="*/ 20 w 24"/>
                  <a:gd name="T75" fmla="*/ 24 h 40"/>
                  <a:gd name="T76" fmla="*/ 7 w 24"/>
                  <a:gd name="T77" fmla="*/ 33 h 40"/>
                  <a:gd name="T78" fmla="*/ 2 w 24"/>
                  <a:gd name="T79" fmla="*/ 38 h 40"/>
                  <a:gd name="T80" fmla="*/ 2 w 24"/>
                  <a:gd name="T81" fmla="*/ 38 h 40"/>
                  <a:gd name="T82" fmla="*/ 2 w 24"/>
                  <a:gd name="T83" fmla="*/ 38 h 40"/>
                  <a:gd name="T84" fmla="*/ 2 w 24"/>
                  <a:gd name="T85" fmla="*/ 38 h 40"/>
                  <a:gd name="T86" fmla="*/ 2 w 24"/>
                  <a:gd name="T87" fmla="*/ 38 h 40"/>
                  <a:gd name="T88" fmla="*/ 3 w 24"/>
                  <a:gd name="T89" fmla="*/ 38 h 40"/>
                  <a:gd name="T90" fmla="*/ 2 w 24"/>
                  <a:gd name="T91" fmla="*/ 38 h 40"/>
                  <a:gd name="T92" fmla="*/ 3 w 24"/>
                  <a:gd name="T93" fmla="*/ 38 h 40"/>
                  <a:gd name="T94" fmla="*/ 3 w 24"/>
                  <a:gd name="T95" fmla="*/ 38 h 40"/>
                  <a:gd name="T96" fmla="*/ 3 w 24"/>
                  <a:gd name="T97" fmla="*/ 38 h 40"/>
                  <a:gd name="T98" fmla="*/ 2 w 24"/>
                  <a:gd name="T99" fmla="*/ 38 h 40"/>
                  <a:gd name="T100" fmla="*/ 2 w 24"/>
                  <a:gd name="T101" fmla="*/ 37 h 40"/>
                  <a:gd name="T102" fmla="*/ 6 w 24"/>
                  <a:gd name="T103" fmla="*/ 34 h 40"/>
                  <a:gd name="T104" fmla="*/ 20 w 24"/>
                  <a:gd name="T105" fmla="*/ 23 h 40"/>
                  <a:gd name="T106" fmla="*/ 21 w 24"/>
                  <a:gd name="T107" fmla="*/ 7 h 40"/>
                  <a:gd name="T108" fmla="*/ 22 w 24"/>
                  <a:gd name="T109" fmla="*/ 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 h="40">
                    <a:moveTo>
                      <a:pt x="20" y="2"/>
                    </a:moveTo>
                    <a:cubicBezTo>
                      <a:pt x="19" y="1"/>
                      <a:pt x="19" y="1"/>
                      <a:pt x="19" y="1"/>
                    </a:cubicBezTo>
                    <a:cubicBezTo>
                      <a:pt x="19" y="3"/>
                      <a:pt x="19" y="5"/>
                      <a:pt x="18" y="7"/>
                    </a:cubicBezTo>
                    <a:cubicBezTo>
                      <a:pt x="18" y="13"/>
                      <a:pt x="18" y="21"/>
                      <a:pt x="18" y="23"/>
                    </a:cubicBezTo>
                    <a:cubicBezTo>
                      <a:pt x="19" y="23"/>
                      <a:pt x="19" y="23"/>
                      <a:pt x="19" y="23"/>
                    </a:cubicBezTo>
                    <a:cubicBezTo>
                      <a:pt x="18" y="22"/>
                      <a:pt x="18" y="22"/>
                      <a:pt x="18" y="22"/>
                    </a:cubicBezTo>
                    <a:cubicBezTo>
                      <a:pt x="17" y="23"/>
                      <a:pt x="14" y="25"/>
                      <a:pt x="10" y="28"/>
                    </a:cubicBezTo>
                    <a:cubicBezTo>
                      <a:pt x="8" y="30"/>
                      <a:pt x="6" y="31"/>
                      <a:pt x="5" y="32"/>
                    </a:cubicBezTo>
                    <a:cubicBezTo>
                      <a:pt x="3" y="34"/>
                      <a:pt x="2" y="35"/>
                      <a:pt x="1" y="36"/>
                    </a:cubicBezTo>
                    <a:cubicBezTo>
                      <a:pt x="1" y="36"/>
                      <a:pt x="1" y="36"/>
                      <a:pt x="1" y="36"/>
                    </a:cubicBezTo>
                    <a:cubicBezTo>
                      <a:pt x="0" y="37"/>
                      <a:pt x="0" y="37"/>
                      <a:pt x="0" y="38"/>
                    </a:cubicBezTo>
                    <a:cubicBezTo>
                      <a:pt x="0" y="38"/>
                      <a:pt x="0" y="39"/>
                      <a:pt x="1" y="40"/>
                    </a:cubicBezTo>
                    <a:cubicBezTo>
                      <a:pt x="2" y="39"/>
                      <a:pt x="2" y="39"/>
                      <a:pt x="2" y="39"/>
                    </a:cubicBezTo>
                    <a:cubicBezTo>
                      <a:pt x="1" y="40"/>
                      <a:pt x="1" y="40"/>
                      <a:pt x="1" y="40"/>
                    </a:cubicBezTo>
                    <a:cubicBezTo>
                      <a:pt x="1" y="40"/>
                      <a:pt x="2" y="40"/>
                      <a:pt x="2" y="40"/>
                    </a:cubicBezTo>
                    <a:cubicBezTo>
                      <a:pt x="3" y="40"/>
                      <a:pt x="4" y="40"/>
                      <a:pt x="4" y="39"/>
                    </a:cubicBezTo>
                    <a:cubicBezTo>
                      <a:pt x="4" y="39"/>
                      <a:pt x="4" y="39"/>
                      <a:pt x="4" y="39"/>
                    </a:cubicBezTo>
                    <a:cubicBezTo>
                      <a:pt x="5" y="38"/>
                      <a:pt x="6" y="37"/>
                      <a:pt x="8" y="35"/>
                    </a:cubicBezTo>
                    <a:cubicBezTo>
                      <a:pt x="11" y="33"/>
                      <a:pt x="14" y="31"/>
                      <a:pt x="17" y="29"/>
                    </a:cubicBezTo>
                    <a:cubicBezTo>
                      <a:pt x="19" y="27"/>
                      <a:pt x="21" y="26"/>
                      <a:pt x="21" y="26"/>
                    </a:cubicBezTo>
                    <a:cubicBezTo>
                      <a:pt x="21" y="25"/>
                      <a:pt x="21" y="25"/>
                      <a:pt x="21" y="25"/>
                    </a:cubicBezTo>
                    <a:cubicBezTo>
                      <a:pt x="21" y="26"/>
                      <a:pt x="21" y="26"/>
                      <a:pt x="21" y="26"/>
                    </a:cubicBezTo>
                    <a:cubicBezTo>
                      <a:pt x="22" y="25"/>
                      <a:pt x="22" y="25"/>
                      <a:pt x="22" y="25"/>
                    </a:cubicBezTo>
                    <a:cubicBezTo>
                      <a:pt x="22" y="25"/>
                      <a:pt x="22" y="25"/>
                      <a:pt x="22" y="24"/>
                    </a:cubicBezTo>
                    <a:cubicBezTo>
                      <a:pt x="22" y="24"/>
                      <a:pt x="22" y="24"/>
                      <a:pt x="22" y="24"/>
                    </a:cubicBezTo>
                    <a:cubicBezTo>
                      <a:pt x="22" y="24"/>
                      <a:pt x="22" y="24"/>
                      <a:pt x="22" y="23"/>
                    </a:cubicBezTo>
                    <a:cubicBezTo>
                      <a:pt x="22" y="22"/>
                      <a:pt x="22" y="18"/>
                      <a:pt x="23" y="14"/>
                    </a:cubicBezTo>
                    <a:cubicBezTo>
                      <a:pt x="23" y="11"/>
                      <a:pt x="23" y="9"/>
                      <a:pt x="23" y="7"/>
                    </a:cubicBezTo>
                    <a:cubicBezTo>
                      <a:pt x="23" y="5"/>
                      <a:pt x="23" y="4"/>
                      <a:pt x="24" y="2"/>
                    </a:cubicBezTo>
                    <a:cubicBezTo>
                      <a:pt x="24" y="2"/>
                      <a:pt x="24" y="2"/>
                      <a:pt x="24" y="2"/>
                    </a:cubicBezTo>
                    <a:cubicBezTo>
                      <a:pt x="24" y="2"/>
                      <a:pt x="24" y="2"/>
                      <a:pt x="24" y="2"/>
                    </a:cubicBezTo>
                    <a:cubicBezTo>
                      <a:pt x="24" y="1"/>
                      <a:pt x="23" y="1"/>
                      <a:pt x="23" y="1"/>
                    </a:cubicBezTo>
                    <a:cubicBezTo>
                      <a:pt x="23" y="0"/>
                      <a:pt x="22" y="0"/>
                      <a:pt x="22" y="0"/>
                    </a:cubicBezTo>
                    <a:cubicBezTo>
                      <a:pt x="22" y="0"/>
                      <a:pt x="22" y="0"/>
                      <a:pt x="22" y="0"/>
                    </a:cubicBezTo>
                    <a:cubicBezTo>
                      <a:pt x="22" y="0"/>
                      <a:pt x="22" y="0"/>
                      <a:pt x="21" y="0"/>
                    </a:cubicBezTo>
                    <a:cubicBezTo>
                      <a:pt x="20" y="0"/>
                      <a:pt x="19" y="0"/>
                      <a:pt x="19" y="1"/>
                    </a:cubicBezTo>
                    <a:cubicBezTo>
                      <a:pt x="19" y="1"/>
                      <a:pt x="19" y="1"/>
                      <a:pt x="19" y="1"/>
                    </a:cubicBezTo>
                    <a:cubicBezTo>
                      <a:pt x="20" y="2"/>
                      <a:pt x="20" y="2"/>
                      <a:pt x="20" y="2"/>
                    </a:cubicBezTo>
                    <a:cubicBezTo>
                      <a:pt x="22" y="2"/>
                      <a:pt x="22" y="2"/>
                      <a:pt x="22" y="2"/>
                    </a:cubicBezTo>
                    <a:cubicBezTo>
                      <a:pt x="21" y="2"/>
                      <a:pt x="21" y="2"/>
                      <a:pt x="21" y="2"/>
                    </a:cubicBezTo>
                    <a:cubicBezTo>
                      <a:pt x="21" y="2"/>
                      <a:pt x="21" y="2"/>
                      <a:pt x="21" y="2"/>
                    </a:cubicBezTo>
                    <a:cubicBezTo>
                      <a:pt x="22" y="2"/>
                      <a:pt x="22" y="2"/>
                      <a:pt x="22" y="2"/>
                    </a:cubicBezTo>
                    <a:cubicBezTo>
                      <a:pt x="21" y="2"/>
                      <a:pt x="21" y="2"/>
                      <a:pt x="21" y="2"/>
                    </a:cubicBezTo>
                    <a:cubicBezTo>
                      <a:pt x="21" y="2"/>
                      <a:pt x="21" y="2"/>
                      <a:pt x="21" y="2"/>
                    </a:cubicBezTo>
                    <a:cubicBezTo>
                      <a:pt x="21" y="2"/>
                      <a:pt x="21" y="2"/>
                      <a:pt x="21" y="2"/>
                    </a:cubicBezTo>
                    <a:cubicBezTo>
                      <a:pt x="21" y="2"/>
                      <a:pt x="21" y="2"/>
                      <a:pt x="21" y="2"/>
                    </a:cubicBezTo>
                    <a:cubicBezTo>
                      <a:pt x="21" y="2"/>
                      <a:pt x="21" y="2"/>
                      <a:pt x="21" y="2"/>
                    </a:cubicBezTo>
                    <a:cubicBezTo>
                      <a:pt x="21" y="2"/>
                      <a:pt x="21" y="2"/>
                      <a:pt x="21" y="2"/>
                    </a:cubicBezTo>
                    <a:cubicBezTo>
                      <a:pt x="21" y="2"/>
                      <a:pt x="21" y="2"/>
                      <a:pt x="21" y="2"/>
                    </a:cubicBezTo>
                    <a:cubicBezTo>
                      <a:pt x="22" y="1"/>
                      <a:pt x="22" y="1"/>
                      <a:pt x="22" y="1"/>
                    </a:cubicBezTo>
                    <a:cubicBezTo>
                      <a:pt x="21" y="2"/>
                      <a:pt x="21" y="2"/>
                      <a:pt x="21" y="2"/>
                    </a:cubicBezTo>
                    <a:cubicBezTo>
                      <a:pt x="21" y="2"/>
                      <a:pt x="21" y="2"/>
                      <a:pt x="21" y="2"/>
                    </a:cubicBezTo>
                    <a:cubicBezTo>
                      <a:pt x="21" y="2"/>
                      <a:pt x="21" y="2"/>
                      <a:pt x="21" y="2"/>
                    </a:cubicBezTo>
                    <a:cubicBezTo>
                      <a:pt x="21" y="2"/>
                      <a:pt x="21" y="2"/>
                      <a:pt x="21" y="2"/>
                    </a:cubicBezTo>
                    <a:cubicBezTo>
                      <a:pt x="21" y="2"/>
                      <a:pt x="21" y="2"/>
                      <a:pt x="21" y="2"/>
                    </a:cubicBezTo>
                    <a:cubicBezTo>
                      <a:pt x="21" y="2"/>
                      <a:pt x="21" y="2"/>
                      <a:pt x="21" y="2"/>
                    </a:cubicBezTo>
                    <a:cubicBezTo>
                      <a:pt x="21" y="2"/>
                      <a:pt x="21" y="2"/>
                      <a:pt x="21" y="2"/>
                    </a:cubicBezTo>
                    <a:cubicBezTo>
                      <a:pt x="21" y="2"/>
                      <a:pt x="21" y="2"/>
                      <a:pt x="21" y="2"/>
                    </a:cubicBezTo>
                    <a:cubicBezTo>
                      <a:pt x="21" y="2"/>
                      <a:pt x="21" y="2"/>
                      <a:pt x="21" y="2"/>
                    </a:cubicBezTo>
                    <a:cubicBezTo>
                      <a:pt x="21" y="2"/>
                      <a:pt x="21" y="2"/>
                      <a:pt x="21" y="2"/>
                    </a:cubicBezTo>
                    <a:cubicBezTo>
                      <a:pt x="21" y="2"/>
                      <a:pt x="21" y="2"/>
                      <a:pt x="21" y="2"/>
                    </a:cubicBezTo>
                    <a:cubicBezTo>
                      <a:pt x="21" y="2"/>
                      <a:pt x="21" y="2"/>
                      <a:pt x="21" y="2"/>
                    </a:cubicBezTo>
                    <a:cubicBezTo>
                      <a:pt x="21" y="2"/>
                      <a:pt x="21" y="2"/>
                      <a:pt x="21" y="2"/>
                    </a:cubicBezTo>
                    <a:cubicBezTo>
                      <a:pt x="21" y="2"/>
                      <a:pt x="21" y="2"/>
                      <a:pt x="21" y="2"/>
                    </a:cubicBezTo>
                    <a:cubicBezTo>
                      <a:pt x="21" y="2"/>
                      <a:pt x="21" y="2"/>
                      <a:pt x="21" y="2"/>
                    </a:cubicBezTo>
                    <a:cubicBezTo>
                      <a:pt x="21" y="2"/>
                      <a:pt x="21" y="2"/>
                      <a:pt x="21" y="2"/>
                    </a:cubicBezTo>
                    <a:cubicBezTo>
                      <a:pt x="22" y="2"/>
                      <a:pt x="22" y="2"/>
                      <a:pt x="22" y="2"/>
                    </a:cubicBezTo>
                    <a:cubicBezTo>
                      <a:pt x="21" y="2"/>
                      <a:pt x="21" y="2"/>
                      <a:pt x="21" y="2"/>
                    </a:cubicBezTo>
                    <a:cubicBezTo>
                      <a:pt x="21" y="3"/>
                      <a:pt x="21" y="5"/>
                      <a:pt x="20" y="7"/>
                    </a:cubicBezTo>
                    <a:cubicBezTo>
                      <a:pt x="20" y="13"/>
                      <a:pt x="20" y="21"/>
                      <a:pt x="20" y="23"/>
                    </a:cubicBezTo>
                    <a:cubicBezTo>
                      <a:pt x="20" y="24"/>
                      <a:pt x="20" y="24"/>
                      <a:pt x="20" y="24"/>
                    </a:cubicBezTo>
                    <a:cubicBezTo>
                      <a:pt x="20" y="24"/>
                      <a:pt x="20" y="24"/>
                      <a:pt x="20" y="24"/>
                    </a:cubicBezTo>
                    <a:cubicBezTo>
                      <a:pt x="21" y="24"/>
                      <a:pt x="21" y="24"/>
                      <a:pt x="21" y="24"/>
                    </a:cubicBezTo>
                    <a:cubicBezTo>
                      <a:pt x="20" y="23"/>
                      <a:pt x="20" y="23"/>
                      <a:pt x="20" y="23"/>
                    </a:cubicBezTo>
                    <a:cubicBezTo>
                      <a:pt x="20" y="24"/>
                      <a:pt x="20" y="24"/>
                      <a:pt x="20" y="24"/>
                    </a:cubicBezTo>
                    <a:cubicBezTo>
                      <a:pt x="20" y="24"/>
                      <a:pt x="20" y="24"/>
                      <a:pt x="20" y="24"/>
                    </a:cubicBezTo>
                    <a:cubicBezTo>
                      <a:pt x="20" y="24"/>
                      <a:pt x="16" y="26"/>
                      <a:pt x="12" y="29"/>
                    </a:cubicBezTo>
                    <a:cubicBezTo>
                      <a:pt x="10" y="30"/>
                      <a:pt x="8" y="32"/>
                      <a:pt x="7" y="33"/>
                    </a:cubicBezTo>
                    <a:cubicBezTo>
                      <a:pt x="5" y="35"/>
                      <a:pt x="3" y="36"/>
                      <a:pt x="2" y="38"/>
                    </a:cubicBezTo>
                    <a:cubicBezTo>
                      <a:pt x="2" y="38"/>
                      <a:pt x="2" y="38"/>
                      <a:pt x="2" y="38"/>
                    </a:cubicBezTo>
                    <a:cubicBezTo>
                      <a:pt x="2" y="38"/>
                      <a:pt x="2" y="38"/>
                      <a:pt x="2" y="38"/>
                    </a:cubicBezTo>
                    <a:cubicBezTo>
                      <a:pt x="2" y="38"/>
                      <a:pt x="2" y="38"/>
                      <a:pt x="2" y="38"/>
                    </a:cubicBezTo>
                    <a:cubicBezTo>
                      <a:pt x="2" y="38"/>
                      <a:pt x="2" y="38"/>
                      <a:pt x="2" y="38"/>
                    </a:cubicBezTo>
                    <a:cubicBezTo>
                      <a:pt x="2" y="38"/>
                      <a:pt x="2" y="38"/>
                      <a:pt x="2" y="38"/>
                    </a:cubicBezTo>
                    <a:cubicBezTo>
                      <a:pt x="2" y="38"/>
                      <a:pt x="2" y="38"/>
                      <a:pt x="2" y="38"/>
                    </a:cubicBezTo>
                    <a:cubicBezTo>
                      <a:pt x="2" y="38"/>
                      <a:pt x="2" y="38"/>
                      <a:pt x="2" y="38"/>
                    </a:cubicBezTo>
                    <a:cubicBezTo>
                      <a:pt x="3" y="38"/>
                      <a:pt x="3" y="38"/>
                      <a:pt x="3" y="38"/>
                    </a:cubicBezTo>
                    <a:cubicBezTo>
                      <a:pt x="2" y="38"/>
                      <a:pt x="2" y="38"/>
                      <a:pt x="2" y="38"/>
                    </a:cubicBezTo>
                    <a:cubicBezTo>
                      <a:pt x="2" y="38"/>
                      <a:pt x="2" y="38"/>
                      <a:pt x="2" y="38"/>
                    </a:cubicBezTo>
                    <a:cubicBezTo>
                      <a:pt x="3" y="38"/>
                      <a:pt x="3" y="38"/>
                      <a:pt x="3" y="38"/>
                    </a:cubicBezTo>
                    <a:cubicBezTo>
                      <a:pt x="3" y="38"/>
                      <a:pt x="3" y="38"/>
                      <a:pt x="3" y="38"/>
                    </a:cubicBezTo>
                    <a:cubicBezTo>
                      <a:pt x="2" y="38"/>
                      <a:pt x="2" y="38"/>
                      <a:pt x="2" y="38"/>
                    </a:cubicBezTo>
                    <a:cubicBezTo>
                      <a:pt x="3" y="38"/>
                      <a:pt x="3" y="38"/>
                      <a:pt x="3" y="38"/>
                    </a:cubicBezTo>
                    <a:cubicBezTo>
                      <a:pt x="3" y="38"/>
                      <a:pt x="3" y="38"/>
                      <a:pt x="3" y="38"/>
                    </a:cubicBezTo>
                    <a:cubicBezTo>
                      <a:pt x="2" y="38"/>
                      <a:pt x="2" y="38"/>
                      <a:pt x="2" y="38"/>
                    </a:cubicBezTo>
                    <a:cubicBezTo>
                      <a:pt x="3" y="38"/>
                      <a:pt x="3" y="38"/>
                      <a:pt x="3" y="38"/>
                    </a:cubicBezTo>
                    <a:cubicBezTo>
                      <a:pt x="2" y="38"/>
                      <a:pt x="2" y="38"/>
                      <a:pt x="2" y="38"/>
                    </a:cubicBezTo>
                    <a:cubicBezTo>
                      <a:pt x="3" y="38"/>
                      <a:pt x="3" y="38"/>
                      <a:pt x="3" y="38"/>
                    </a:cubicBezTo>
                    <a:cubicBezTo>
                      <a:pt x="3" y="38"/>
                      <a:pt x="3" y="38"/>
                      <a:pt x="3" y="38"/>
                    </a:cubicBezTo>
                    <a:cubicBezTo>
                      <a:pt x="2" y="38"/>
                      <a:pt x="2" y="38"/>
                      <a:pt x="2" y="38"/>
                    </a:cubicBezTo>
                    <a:cubicBezTo>
                      <a:pt x="3" y="38"/>
                      <a:pt x="3" y="38"/>
                      <a:pt x="3" y="38"/>
                    </a:cubicBezTo>
                    <a:cubicBezTo>
                      <a:pt x="2" y="37"/>
                      <a:pt x="2" y="37"/>
                      <a:pt x="2" y="37"/>
                    </a:cubicBezTo>
                    <a:cubicBezTo>
                      <a:pt x="3" y="38"/>
                      <a:pt x="3" y="38"/>
                      <a:pt x="3" y="38"/>
                    </a:cubicBezTo>
                    <a:cubicBezTo>
                      <a:pt x="3" y="37"/>
                      <a:pt x="5" y="36"/>
                      <a:pt x="6" y="34"/>
                    </a:cubicBezTo>
                    <a:cubicBezTo>
                      <a:pt x="11" y="30"/>
                      <a:pt x="18" y="25"/>
                      <a:pt x="20" y="24"/>
                    </a:cubicBezTo>
                    <a:cubicBezTo>
                      <a:pt x="20" y="24"/>
                      <a:pt x="20" y="24"/>
                      <a:pt x="20" y="23"/>
                    </a:cubicBezTo>
                    <a:cubicBezTo>
                      <a:pt x="20" y="22"/>
                      <a:pt x="20" y="18"/>
                      <a:pt x="20" y="13"/>
                    </a:cubicBezTo>
                    <a:cubicBezTo>
                      <a:pt x="21" y="11"/>
                      <a:pt x="21" y="9"/>
                      <a:pt x="21" y="7"/>
                    </a:cubicBezTo>
                    <a:cubicBezTo>
                      <a:pt x="21" y="5"/>
                      <a:pt x="21" y="3"/>
                      <a:pt x="22" y="2"/>
                    </a:cubicBezTo>
                    <a:cubicBezTo>
                      <a:pt x="22" y="2"/>
                      <a:pt x="22" y="2"/>
                      <a:pt x="22" y="2"/>
                    </a:cubicBezTo>
                    <a:lnTo>
                      <a:pt x="2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160" name="Freeform 60">
                <a:extLst>
                  <a:ext uri="{FF2B5EF4-FFF2-40B4-BE49-F238E27FC236}">
                    <a16:creationId xmlns:a16="http://schemas.microsoft.com/office/drawing/2014/main" id="{C23BEB87-D4A4-41EE-B7FA-6C6275D06BFC}"/>
                  </a:ext>
                </a:extLst>
              </p:cNvPr>
              <p:cNvSpPr>
                <a:spLocks/>
              </p:cNvSpPr>
              <p:nvPr/>
            </p:nvSpPr>
            <p:spPr bwMode="auto">
              <a:xfrm>
                <a:off x="8713788" y="4592638"/>
                <a:ext cx="195263" cy="322263"/>
              </a:xfrm>
              <a:custGeom>
                <a:avLst/>
                <a:gdLst>
                  <a:gd name="T0" fmla="*/ 0 w 20"/>
                  <a:gd name="T1" fmla="*/ 0 h 33"/>
                  <a:gd name="T2" fmla="*/ 0 w 20"/>
                  <a:gd name="T3" fmla="*/ 1 h 33"/>
                  <a:gd name="T4" fmla="*/ 1 w 20"/>
                  <a:gd name="T5" fmla="*/ 2 h 33"/>
                  <a:gd name="T6" fmla="*/ 0 w 20"/>
                  <a:gd name="T7" fmla="*/ 2 h 33"/>
                  <a:gd name="T8" fmla="*/ 0 w 20"/>
                  <a:gd name="T9" fmla="*/ 2 h 33"/>
                  <a:gd name="T10" fmla="*/ 1 w 20"/>
                  <a:gd name="T11" fmla="*/ 14 h 33"/>
                  <a:gd name="T12" fmla="*/ 2 w 20"/>
                  <a:gd name="T13" fmla="*/ 23 h 33"/>
                  <a:gd name="T14" fmla="*/ 2 w 20"/>
                  <a:gd name="T15" fmla="*/ 24 h 33"/>
                  <a:gd name="T16" fmla="*/ 3 w 20"/>
                  <a:gd name="T17" fmla="*/ 24 h 33"/>
                  <a:gd name="T18" fmla="*/ 18 w 20"/>
                  <a:gd name="T19" fmla="*/ 32 h 33"/>
                  <a:gd name="T20" fmla="*/ 20 w 20"/>
                  <a:gd name="T21" fmla="*/ 33 h 33"/>
                  <a:gd name="T22" fmla="*/ 20 w 20"/>
                  <a:gd name="T23" fmla="*/ 32 h 33"/>
                  <a:gd name="T24" fmla="*/ 20 w 20"/>
                  <a:gd name="T25" fmla="*/ 31 h 33"/>
                  <a:gd name="T26" fmla="*/ 4 w 20"/>
                  <a:gd name="T27" fmla="*/ 22 h 33"/>
                  <a:gd name="T28" fmla="*/ 3 w 20"/>
                  <a:gd name="T29" fmla="*/ 14 h 33"/>
                  <a:gd name="T30" fmla="*/ 1 w 20"/>
                  <a:gd name="T31" fmla="*/ 0 h 33"/>
                  <a:gd name="T32" fmla="*/ 0 w 20"/>
                  <a:gd name="T3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33">
                    <a:moveTo>
                      <a:pt x="0" y="0"/>
                    </a:moveTo>
                    <a:cubicBezTo>
                      <a:pt x="0" y="1"/>
                      <a:pt x="0" y="1"/>
                      <a:pt x="0" y="1"/>
                    </a:cubicBezTo>
                    <a:cubicBezTo>
                      <a:pt x="0" y="2"/>
                      <a:pt x="1" y="2"/>
                      <a:pt x="1" y="2"/>
                    </a:cubicBezTo>
                    <a:cubicBezTo>
                      <a:pt x="0" y="2"/>
                      <a:pt x="0" y="2"/>
                      <a:pt x="0" y="2"/>
                    </a:cubicBezTo>
                    <a:cubicBezTo>
                      <a:pt x="0" y="2"/>
                      <a:pt x="0" y="2"/>
                      <a:pt x="0" y="2"/>
                    </a:cubicBezTo>
                    <a:cubicBezTo>
                      <a:pt x="1" y="3"/>
                      <a:pt x="1" y="10"/>
                      <a:pt x="1" y="14"/>
                    </a:cubicBezTo>
                    <a:cubicBezTo>
                      <a:pt x="1" y="18"/>
                      <a:pt x="2" y="22"/>
                      <a:pt x="2" y="23"/>
                    </a:cubicBezTo>
                    <a:cubicBezTo>
                      <a:pt x="2" y="24"/>
                      <a:pt x="2" y="24"/>
                      <a:pt x="2" y="24"/>
                    </a:cubicBezTo>
                    <a:cubicBezTo>
                      <a:pt x="3" y="24"/>
                      <a:pt x="3" y="24"/>
                      <a:pt x="3" y="24"/>
                    </a:cubicBezTo>
                    <a:cubicBezTo>
                      <a:pt x="6" y="25"/>
                      <a:pt x="16" y="29"/>
                      <a:pt x="18" y="32"/>
                    </a:cubicBezTo>
                    <a:cubicBezTo>
                      <a:pt x="19" y="33"/>
                      <a:pt x="19" y="33"/>
                      <a:pt x="20" y="33"/>
                    </a:cubicBezTo>
                    <a:cubicBezTo>
                      <a:pt x="20" y="32"/>
                      <a:pt x="20" y="32"/>
                      <a:pt x="20" y="32"/>
                    </a:cubicBezTo>
                    <a:cubicBezTo>
                      <a:pt x="20" y="32"/>
                      <a:pt x="20" y="31"/>
                      <a:pt x="20" y="31"/>
                    </a:cubicBezTo>
                    <a:cubicBezTo>
                      <a:pt x="17" y="28"/>
                      <a:pt x="8" y="23"/>
                      <a:pt x="4" y="22"/>
                    </a:cubicBezTo>
                    <a:cubicBezTo>
                      <a:pt x="4" y="20"/>
                      <a:pt x="3" y="17"/>
                      <a:pt x="3" y="14"/>
                    </a:cubicBezTo>
                    <a:cubicBezTo>
                      <a:pt x="3" y="3"/>
                      <a:pt x="2" y="1"/>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161" name="Freeform 61">
                <a:extLst>
                  <a:ext uri="{FF2B5EF4-FFF2-40B4-BE49-F238E27FC236}">
                    <a16:creationId xmlns:a16="http://schemas.microsoft.com/office/drawing/2014/main" id="{08B3DC1E-FC99-4D84-AF63-D127500A0A6F}"/>
                  </a:ext>
                </a:extLst>
              </p:cNvPr>
              <p:cNvSpPr>
                <a:spLocks/>
              </p:cNvSpPr>
              <p:nvPr/>
            </p:nvSpPr>
            <p:spPr bwMode="auto">
              <a:xfrm>
                <a:off x="8694738" y="4581525"/>
                <a:ext cx="225425" cy="342900"/>
              </a:xfrm>
              <a:custGeom>
                <a:avLst/>
                <a:gdLst>
                  <a:gd name="T0" fmla="*/ 1 w 23"/>
                  <a:gd name="T1" fmla="*/ 1 h 35"/>
                  <a:gd name="T2" fmla="*/ 1 w 23"/>
                  <a:gd name="T3" fmla="*/ 3 h 35"/>
                  <a:gd name="T4" fmla="*/ 3 w 23"/>
                  <a:gd name="T5" fmla="*/ 4 h 35"/>
                  <a:gd name="T6" fmla="*/ 4 w 23"/>
                  <a:gd name="T7" fmla="*/ 2 h 35"/>
                  <a:gd name="T8" fmla="*/ 3 w 23"/>
                  <a:gd name="T9" fmla="*/ 2 h 35"/>
                  <a:gd name="T10" fmla="*/ 1 w 23"/>
                  <a:gd name="T11" fmla="*/ 3 h 35"/>
                  <a:gd name="T12" fmla="*/ 1 w 23"/>
                  <a:gd name="T13" fmla="*/ 3 h 35"/>
                  <a:gd name="T14" fmla="*/ 2 w 23"/>
                  <a:gd name="T15" fmla="*/ 9 h 35"/>
                  <a:gd name="T16" fmla="*/ 2 w 23"/>
                  <a:gd name="T17" fmla="*/ 21 h 35"/>
                  <a:gd name="T18" fmla="*/ 3 w 23"/>
                  <a:gd name="T19" fmla="*/ 25 h 35"/>
                  <a:gd name="T20" fmla="*/ 4 w 23"/>
                  <a:gd name="T21" fmla="*/ 26 h 35"/>
                  <a:gd name="T22" fmla="*/ 17 w 23"/>
                  <a:gd name="T23" fmla="*/ 33 h 35"/>
                  <a:gd name="T24" fmla="*/ 19 w 23"/>
                  <a:gd name="T25" fmla="*/ 34 h 35"/>
                  <a:gd name="T26" fmla="*/ 22 w 23"/>
                  <a:gd name="T27" fmla="*/ 34 h 35"/>
                  <a:gd name="T28" fmla="*/ 23 w 23"/>
                  <a:gd name="T29" fmla="*/ 31 h 35"/>
                  <a:gd name="T30" fmla="*/ 12 w 23"/>
                  <a:gd name="T31" fmla="*/ 25 h 35"/>
                  <a:gd name="T32" fmla="*/ 7 w 23"/>
                  <a:gd name="T33" fmla="*/ 23 h 35"/>
                  <a:gd name="T34" fmla="*/ 6 w 23"/>
                  <a:gd name="T35" fmla="*/ 4 h 35"/>
                  <a:gd name="T36" fmla="*/ 4 w 23"/>
                  <a:gd name="T37" fmla="*/ 0 h 35"/>
                  <a:gd name="T38" fmla="*/ 1 w 23"/>
                  <a:gd name="T39" fmla="*/ 0 h 35"/>
                  <a:gd name="T40" fmla="*/ 3 w 23"/>
                  <a:gd name="T41" fmla="*/ 2 h 35"/>
                  <a:gd name="T42" fmla="*/ 3 w 23"/>
                  <a:gd name="T43" fmla="*/ 2 h 35"/>
                  <a:gd name="T44" fmla="*/ 3 w 23"/>
                  <a:gd name="T45" fmla="*/ 2 h 35"/>
                  <a:gd name="T46" fmla="*/ 3 w 23"/>
                  <a:gd name="T47" fmla="*/ 2 h 35"/>
                  <a:gd name="T48" fmla="*/ 4 w 23"/>
                  <a:gd name="T49" fmla="*/ 15 h 35"/>
                  <a:gd name="T50" fmla="*/ 5 w 23"/>
                  <a:gd name="T51" fmla="*/ 24 h 35"/>
                  <a:gd name="T52" fmla="*/ 21 w 23"/>
                  <a:gd name="T53" fmla="*/ 33 h 35"/>
                  <a:gd name="T54" fmla="*/ 21 w 23"/>
                  <a:gd name="T55" fmla="*/ 33 h 35"/>
                  <a:gd name="T56" fmla="*/ 21 w 23"/>
                  <a:gd name="T57" fmla="*/ 33 h 35"/>
                  <a:gd name="T58" fmla="*/ 21 w 23"/>
                  <a:gd name="T59" fmla="*/ 33 h 35"/>
                  <a:gd name="T60" fmla="*/ 21 w 23"/>
                  <a:gd name="T61" fmla="*/ 33 h 35"/>
                  <a:gd name="T62" fmla="*/ 21 w 23"/>
                  <a:gd name="T63" fmla="*/ 33 h 35"/>
                  <a:gd name="T64" fmla="*/ 21 w 23"/>
                  <a:gd name="T65" fmla="*/ 33 h 35"/>
                  <a:gd name="T66" fmla="*/ 21 w 23"/>
                  <a:gd name="T67" fmla="*/ 33 h 35"/>
                  <a:gd name="T68" fmla="*/ 18 w 23"/>
                  <a:gd name="T69" fmla="*/ 30 h 35"/>
                  <a:gd name="T70" fmla="*/ 5 w 23"/>
                  <a:gd name="T71" fmla="*/ 24 h 35"/>
                  <a:gd name="T72" fmla="*/ 4 w 23"/>
                  <a:gd name="T73" fmla="*/ 24 h 35"/>
                  <a:gd name="T74" fmla="*/ 5 w 23"/>
                  <a:gd name="T75" fmla="*/ 24 h 35"/>
                  <a:gd name="T76" fmla="*/ 4 w 23"/>
                  <a:gd name="T77" fmla="*/ 15 h 35"/>
                  <a:gd name="T78" fmla="*/ 4 w 23"/>
                  <a:gd name="T79" fmla="*/ 4 h 35"/>
                  <a:gd name="T80" fmla="*/ 2 w 23"/>
                  <a:gd name="T81" fmla="*/ 3 h 35"/>
                  <a:gd name="T82" fmla="*/ 3 w 23"/>
                  <a:gd name="T83" fmla="*/ 4 h 35"/>
                  <a:gd name="T84" fmla="*/ 3 w 23"/>
                  <a:gd name="T85" fmla="*/ 2 h 35"/>
                  <a:gd name="T86" fmla="*/ 3 w 23"/>
                  <a:gd name="T87" fmla="*/ 2 h 35"/>
                  <a:gd name="T88" fmla="*/ 3 w 23"/>
                  <a:gd name="T89" fmla="*/ 2 h 35"/>
                  <a:gd name="T90" fmla="*/ 3 w 23"/>
                  <a:gd name="T91" fmla="*/ 2 h 35"/>
                  <a:gd name="T92" fmla="*/ 3 w 23"/>
                  <a:gd name="T93" fmla="*/ 2 h 35"/>
                  <a:gd name="T94" fmla="*/ 3 w 23"/>
                  <a:gd name="T95" fmla="*/ 2 h 35"/>
                  <a:gd name="T96" fmla="*/ 3 w 23"/>
                  <a:gd name="T97" fmla="*/ 2 h 35"/>
                  <a:gd name="T98" fmla="*/ 3 w 23"/>
                  <a:gd name="T99" fmla="*/ 2 h 35"/>
                  <a:gd name="T100" fmla="*/ 3 w 23"/>
                  <a:gd name="T101" fmla="*/ 2 h 35"/>
                  <a:gd name="T102" fmla="*/ 2 w 23"/>
                  <a:gd name="T103" fmla="*/ 2 h 35"/>
                  <a:gd name="T104" fmla="*/ 2 w 23"/>
                  <a:gd name="T105" fmla="*/ 2 h 35"/>
                  <a:gd name="T106" fmla="*/ 2 w 23"/>
                  <a:gd name="T107" fmla="*/ 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 h="35">
                    <a:moveTo>
                      <a:pt x="2" y="1"/>
                    </a:moveTo>
                    <a:cubicBezTo>
                      <a:pt x="1" y="0"/>
                      <a:pt x="1" y="0"/>
                      <a:pt x="1" y="0"/>
                    </a:cubicBezTo>
                    <a:cubicBezTo>
                      <a:pt x="1" y="0"/>
                      <a:pt x="1" y="1"/>
                      <a:pt x="1" y="1"/>
                    </a:cubicBezTo>
                    <a:cubicBezTo>
                      <a:pt x="1" y="1"/>
                      <a:pt x="0" y="2"/>
                      <a:pt x="0" y="2"/>
                    </a:cubicBezTo>
                    <a:cubicBezTo>
                      <a:pt x="0" y="2"/>
                      <a:pt x="1" y="3"/>
                      <a:pt x="1" y="3"/>
                    </a:cubicBezTo>
                    <a:cubicBezTo>
                      <a:pt x="1" y="3"/>
                      <a:pt x="1" y="3"/>
                      <a:pt x="1" y="3"/>
                    </a:cubicBezTo>
                    <a:cubicBezTo>
                      <a:pt x="1" y="3"/>
                      <a:pt x="1" y="4"/>
                      <a:pt x="2" y="4"/>
                    </a:cubicBezTo>
                    <a:cubicBezTo>
                      <a:pt x="2" y="4"/>
                      <a:pt x="3" y="4"/>
                      <a:pt x="3" y="4"/>
                    </a:cubicBezTo>
                    <a:cubicBezTo>
                      <a:pt x="3" y="4"/>
                      <a:pt x="3" y="4"/>
                      <a:pt x="3" y="4"/>
                    </a:cubicBezTo>
                    <a:cubicBezTo>
                      <a:pt x="4" y="4"/>
                      <a:pt x="4" y="4"/>
                      <a:pt x="4" y="4"/>
                    </a:cubicBezTo>
                    <a:cubicBezTo>
                      <a:pt x="4" y="3"/>
                      <a:pt x="4" y="3"/>
                      <a:pt x="4" y="3"/>
                    </a:cubicBezTo>
                    <a:cubicBezTo>
                      <a:pt x="4" y="2"/>
                      <a:pt x="4" y="2"/>
                      <a:pt x="4" y="2"/>
                    </a:cubicBezTo>
                    <a:cubicBezTo>
                      <a:pt x="4" y="2"/>
                      <a:pt x="3" y="2"/>
                      <a:pt x="3" y="2"/>
                    </a:cubicBezTo>
                    <a:cubicBezTo>
                      <a:pt x="3" y="2"/>
                      <a:pt x="3" y="2"/>
                      <a:pt x="3" y="2"/>
                    </a:cubicBezTo>
                    <a:cubicBezTo>
                      <a:pt x="3" y="2"/>
                      <a:pt x="3" y="2"/>
                      <a:pt x="3" y="2"/>
                    </a:cubicBezTo>
                    <a:cubicBezTo>
                      <a:pt x="2" y="1"/>
                      <a:pt x="2" y="2"/>
                      <a:pt x="1" y="2"/>
                    </a:cubicBezTo>
                    <a:cubicBezTo>
                      <a:pt x="1" y="2"/>
                      <a:pt x="1" y="3"/>
                      <a:pt x="1" y="3"/>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cubicBezTo>
                      <a:pt x="1" y="3"/>
                      <a:pt x="1" y="4"/>
                      <a:pt x="1" y="4"/>
                    </a:cubicBezTo>
                    <a:cubicBezTo>
                      <a:pt x="1" y="5"/>
                      <a:pt x="1" y="7"/>
                      <a:pt x="2" y="9"/>
                    </a:cubicBezTo>
                    <a:cubicBezTo>
                      <a:pt x="2" y="11"/>
                      <a:pt x="2" y="13"/>
                      <a:pt x="2" y="15"/>
                    </a:cubicBezTo>
                    <a:cubicBezTo>
                      <a:pt x="2" y="15"/>
                      <a:pt x="2" y="15"/>
                      <a:pt x="2" y="15"/>
                    </a:cubicBezTo>
                    <a:cubicBezTo>
                      <a:pt x="2" y="17"/>
                      <a:pt x="2" y="19"/>
                      <a:pt x="2" y="21"/>
                    </a:cubicBezTo>
                    <a:cubicBezTo>
                      <a:pt x="2" y="22"/>
                      <a:pt x="3" y="23"/>
                      <a:pt x="3" y="24"/>
                    </a:cubicBezTo>
                    <a:cubicBezTo>
                      <a:pt x="3" y="24"/>
                      <a:pt x="3" y="24"/>
                      <a:pt x="3" y="24"/>
                    </a:cubicBezTo>
                    <a:cubicBezTo>
                      <a:pt x="3" y="25"/>
                      <a:pt x="3" y="25"/>
                      <a:pt x="3" y="25"/>
                    </a:cubicBezTo>
                    <a:cubicBezTo>
                      <a:pt x="3" y="26"/>
                      <a:pt x="3" y="26"/>
                      <a:pt x="4" y="26"/>
                    </a:cubicBezTo>
                    <a:cubicBezTo>
                      <a:pt x="4" y="26"/>
                      <a:pt x="4" y="26"/>
                      <a:pt x="4" y="26"/>
                    </a:cubicBezTo>
                    <a:cubicBezTo>
                      <a:pt x="4" y="26"/>
                      <a:pt x="4" y="26"/>
                      <a:pt x="4" y="26"/>
                    </a:cubicBezTo>
                    <a:cubicBezTo>
                      <a:pt x="5" y="26"/>
                      <a:pt x="6" y="27"/>
                      <a:pt x="8" y="27"/>
                    </a:cubicBezTo>
                    <a:cubicBezTo>
                      <a:pt x="10" y="28"/>
                      <a:pt x="12" y="29"/>
                      <a:pt x="14" y="31"/>
                    </a:cubicBezTo>
                    <a:cubicBezTo>
                      <a:pt x="15" y="31"/>
                      <a:pt x="17" y="32"/>
                      <a:pt x="17" y="33"/>
                    </a:cubicBezTo>
                    <a:cubicBezTo>
                      <a:pt x="18" y="33"/>
                      <a:pt x="19" y="34"/>
                      <a:pt x="19" y="34"/>
                    </a:cubicBezTo>
                    <a:cubicBezTo>
                      <a:pt x="20" y="33"/>
                      <a:pt x="20" y="33"/>
                      <a:pt x="20" y="33"/>
                    </a:cubicBezTo>
                    <a:cubicBezTo>
                      <a:pt x="19" y="34"/>
                      <a:pt x="19" y="34"/>
                      <a:pt x="19" y="34"/>
                    </a:cubicBezTo>
                    <a:cubicBezTo>
                      <a:pt x="20" y="35"/>
                      <a:pt x="20" y="35"/>
                      <a:pt x="21" y="35"/>
                    </a:cubicBezTo>
                    <a:cubicBezTo>
                      <a:pt x="22" y="35"/>
                      <a:pt x="22" y="35"/>
                      <a:pt x="22" y="35"/>
                    </a:cubicBezTo>
                    <a:cubicBezTo>
                      <a:pt x="22" y="34"/>
                      <a:pt x="22" y="34"/>
                      <a:pt x="22" y="34"/>
                    </a:cubicBezTo>
                    <a:cubicBezTo>
                      <a:pt x="22" y="35"/>
                      <a:pt x="22" y="35"/>
                      <a:pt x="22" y="35"/>
                    </a:cubicBezTo>
                    <a:cubicBezTo>
                      <a:pt x="23" y="34"/>
                      <a:pt x="23" y="33"/>
                      <a:pt x="23" y="33"/>
                    </a:cubicBezTo>
                    <a:cubicBezTo>
                      <a:pt x="23" y="32"/>
                      <a:pt x="23" y="32"/>
                      <a:pt x="23" y="31"/>
                    </a:cubicBezTo>
                    <a:cubicBezTo>
                      <a:pt x="23" y="31"/>
                      <a:pt x="23" y="31"/>
                      <a:pt x="23" y="31"/>
                    </a:cubicBezTo>
                    <a:cubicBezTo>
                      <a:pt x="22" y="30"/>
                      <a:pt x="21" y="29"/>
                      <a:pt x="19" y="28"/>
                    </a:cubicBezTo>
                    <a:cubicBezTo>
                      <a:pt x="17" y="27"/>
                      <a:pt x="15" y="26"/>
                      <a:pt x="12" y="25"/>
                    </a:cubicBezTo>
                    <a:cubicBezTo>
                      <a:pt x="10" y="23"/>
                      <a:pt x="8" y="22"/>
                      <a:pt x="6" y="22"/>
                    </a:cubicBezTo>
                    <a:cubicBezTo>
                      <a:pt x="6" y="23"/>
                      <a:pt x="6" y="23"/>
                      <a:pt x="6" y="23"/>
                    </a:cubicBezTo>
                    <a:cubicBezTo>
                      <a:pt x="7" y="23"/>
                      <a:pt x="7" y="23"/>
                      <a:pt x="7" y="23"/>
                    </a:cubicBezTo>
                    <a:cubicBezTo>
                      <a:pt x="7" y="21"/>
                      <a:pt x="7" y="18"/>
                      <a:pt x="6" y="15"/>
                    </a:cubicBezTo>
                    <a:cubicBezTo>
                      <a:pt x="6" y="15"/>
                      <a:pt x="6" y="15"/>
                      <a:pt x="6" y="15"/>
                    </a:cubicBezTo>
                    <a:cubicBezTo>
                      <a:pt x="6" y="9"/>
                      <a:pt x="6" y="6"/>
                      <a:pt x="6" y="4"/>
                    </a:cubicBezTo>
                    <a:cubicBezTo>
                      <a:pt x="6" y="3"/>
                      <a:pt x="5" y="2"/>
                      <a:pt x="5" y="2"/>
                    </a:cubicBezTo>
                    <a:cubicBezTo>
                      <a:pt x="5" y="1"/>
                      <a:pt x="5" y="1"/>
                      <a:pt x="5" y="1"/>
                    </a:cubicBezTo>
                    <a:cubicBezTo>
                      <a:pt x="4" y="0"/>
                      <a:pt x="4" y="0"/>
                      <a:pt x="4" y="0"/>
                    </a:cubicBezTo>
                    <a:cubicBezTo>
                      <a:pt x="4" y="0"/>
                      <a:pt x="4" y="0"/>
                      <a:pt x="4" y="0"/>
                    </a:cubicBezTo>
                    <a:cubicBezTo>
                      <a:pt x="3" y="0"/>
                      <a:pt x="3" y="0"/>
                      <a:pt x="3" y="0"/>
                    </a:cubicBezTo>
                    <a:cubicBezTo>
                      <a:pt x="2" y="0"/>
                      <a:pt x="2" y="0"/>
                      <a:pt x="1" y="0"/>
                    </a:cubicBezTo>
                    <a:cubicBezTo>
                      <a:pt x="1" y="0"/>
                      <a:pt x="1" y="0"/>
                      <a:pt x="1" y="0"/>
                    </a:cubicBezTo>
                    <a:cubicBezTo>
                      <a:pt x="2" y="1"/>
                      <a:pt x="2" y="1"/>
                      <a:pt x="2" y="1"/>
                    </a:cubicBezTo>
                    <a:cubicBezTo>
                      <a:pt x="3" y="2"/>
                      <a:pt x="3" y="2"/>
                      <a:pt x="3" y="2"/>
                    </a:cubicBezTo>
                    <a:cubicBezTo>
                      <a:pt x="3" y="2"/>
                      <a:pt x="3" y="2"/>
                      <a:pt x="3" y="2"/>
                    </a:cubicBezTo>
                    <a:cubicBezTo>
                      <a:pt x="3" y="2"/>
                      <a:pt x="3" y="2"/>
                      <a:pt x="3" y="2"/>
                    </a:cubicBezTo>
                    <a:cubicBezTo>
                      <a:pt x="3" y="2"/>
                      <a:pt x="3" y="2"/>
                      <a:pt x="3" y="2"/>
                    </a:cubicBezTo>
                    <a:cubicBezTo>
                      <a:pt x="3" y="2"/>
                      <a:pt x="3" y="2"/>
                      <a:pt x="3" y="2"/>
                    </a:cubicBezTo>
                    <a:cubicBezTo>
                      <a:pt x="3" y="2"/>
                      <a:pt x="3" y="2"/>
                      <a:pt x="3" y="2"/>
                    </a:cubicBezTo>
                    <a:cubicBezTo>
                      <a:pt x="3" y="2"/>
                      <a:pt x="3" y="2"/>
                      <a:pt x="3" y="2"/>
                    </a:cubicBezTo>
                    <a:cubicBezTo>
                      <a:pt x="3" y="1"/>
                      <a:pt x="3" y="1"/>
                      <a:pt x="3" y="1"/>
                    </a:cubicBezTo>
                    <a:cubicBezTo>
                      <a:pt x="3" y="2"/>
                      <a:pt x="3" y="2"/>
                      <a:pt x="3" y="2"/>
                    </a:cubicBezTo>
                    <a:cubicBezTo>
                      <a:pt x="3" y="2"/>
                      <a:pt x="3" y="2"/>
                      <a:pt x="3" y="2"/>
                    </a:cubicBezTo>
                    <a:cubicBezTo>
                      <a:pt x="3" y="2"/>
                      <a:pt x="3" y="3"/>
                      <a:pt x="3" y="3"/>
                    </a:cubicBezTo>
                    <a:cubicBezTo>
                      <a:pt x="3" y="4"/>
                      <a:pt x="3" y="5"/>
                      <a:pt x="4" y="7"/>
                    </a:cubicBezTo>
                    <a:cubicBezTo>
                      <a:pt x="4" y="9"/>
                      <a:pt x="4" y="11"/>
                      <a:pt x="4" y="15"/>
                    </a:cubicBezTo>
                    <a:cubicBezTo>
                      <a:pt x="4" y="15"/>
                      <a:pt x="4" y="15"/>
                      <a:pt x="4" y="15"/>
                    </a:cubicBezTo>
                    <a:cubicBezTo>
                      <a:pt x="4" y="18"/>
                      <a:pt x="4" y="21"/>
                      <a:pt x="5" y="23"/>
                    </a:cubicBezTo>
                    <a:cubicBezTo>
                      <a:pt x="5" y="24"/>
                      <a:pt x="5" y="24"/>
                      <a:pt x="5" y="24"/>
                    </a:cubicBezTo>
                    <a:cubicBezTo>
                      <a:pt x="7" y="25"/>
                      <a:pt x="11" y="26"/>
                      <a:pt x="14" y="28"/>
                    </a:cubicBezTo>
                    <a:cubicBezTo>
                      <a:pt x="15" y="29"/>
                      <a:pt x="17" y="30"/>
                      <a:pt x="18" y="31"/>
                    </a:cubicBezTo>
                    <a:cubicBezTo>
                      <a:pt x="19" y="31"/>
                      <a:pt x="20" y="32"/>
                      <a:pt x="21" y="33"/>
                    </a:cubicBezTo>
                    <a:cubicBezTo>
                      <a:pt x="21" y="33"/>
                      <a:pt x="21" y="33"/>
                      <a:pt x="21" y="33"/>
                    </a:cubicBezTo>
                    <a:cubicBezTo>
                      <a:pt x="21" y="33"/>
                      <a:pt x="21" y="33"/>
                      <a:pt x="21" y="33"/>
                    </a:cubicBezTo>
                    <a:cubicBezTo>
                      <a:pt x="21" y="33"/>
                      <a:pt x="21" y="33"/>
                      <a:pt x="21" y="33"/>
                    </a:cubicBezTo>
                    <a:cubicBezTo>
                      <a:pt x="21" y="33"/>
                      <a:pt x="21" y="33"/>
                      <a:pt x="21" y="33"/>
                    </a:cubicBezTo>
                    <a:cubicBezTo>
                      <a:pt x="21" y="33"/>
                      <a:pt x="21" y="33"/>
                      <a:pt x="21" y="33"/>
                    </a:cubicBezTo>
                    <a:cubicBezTo>
                      <a:pt x="21" y="33"/>
                      <a:pt x="21" y="33"/>
                      <a:pt x="21" y="33"/>
                    </a:cubicBezTo>
                    <a:cubicBezTo>
                      <a:pt x="21" y="33"/>
                      <a:pt x="21" y="33"/>
                      <a:pt x="21" y="33"/>
                    </a:cubicBezTo>
                    <a:cubicBezTo>
                      <a:pt x="21" y="33"/>
                      <a:pt x="21" y="33"/>
                      <a:pt x="21" y="33"/>
                    </a:cubicBezTo>
                    <a:cubicBezTo>
                      <a:pt x="21" y="33"/>
                      <a:pt x="21" y="33"/>
                      <a:pt x="21" y="33"/>
                    </a:cubicBezTo>
                    <a:cubicBezTo>
                      <a:pt x="21" y="33"/>
                      <a:pt x="21" y="33"/>
                      <a:pt x="21" y="33"/>
                    </a:cubicBezTo>
                    <a:cubicBezTo>
                      <a:pt x="21" y="33"/>
                      <a:pt x="21" y="33"/>
                      <a:pt x="21" y="33"/>
                    </a:cubicBezTo>
                    <a:cubicBezTo>
                      <a:pt x="21" y="33"/>
                      <a:pt x="21" y="33"/>
                      <a:pt x="21" y="33"/>
                    </a:cubicBezTo>
                    <a:cubicBezTo>
                      <a:pt x="21" y="33"/>
                      <a:pt x="21" y="33"/>
                      <a:pt x="21" y="33"/>
                    </a:cubicBezTo>
                    <a:cubicBezTo>
                      <a:pt x="21" y="33"/>
                      <a:pt x="21" y="33"/>
                      <a:pt x="21" y="33"/>
                    </a:cubicBezTo>
                    <a:cubicBezTo>
                      <a:pt x="21" y="33"/>
                      <a:pt x="21" y="33"/>
                      <a:pt x="21" y="33"/>
                    </a:cubicBezTo>
                    <a:cubicBezTo>
                      <a:pt x="21" y="33"/>
                      <a:pt x="21" y="33"/>
                      <a:pt x="21" y="33"/>
                    </a:cubicBezTo>
                    <a:cubicBezTo>
                      <a:pt x="21" y="33"/>
                      <a:pt x="21" y="33"/>
                      <a:pt x="21" y="33"/>
                    </a:cubicBezTo>
                    <a:cubicBezTo>
                      <a:pt x="21" y="33"/>
                      <a:pt x="21" y="33"/>
                      <a:pt x="21" y="33"/>
                    </a:cubicBezTo>
                    <a:cubicBezTo>
                      <a:pt x="21" y="33"/>
                      <a:pt x="21" y="33"/>
                      <a:pt x="21" y="33"/>
                    </a:cubicBezTo>
                    <a:cubicBezTo>
                      <a:pt x="21" y="33"/>
                      <a:pt x="21" y="33"/>
                      <a:pt x="21" y="33"/>
                    </a:cubicBezTo>
                    <a:cubicBezTo>
                      <a:pt x="21" y="33"/>
                      <a:pt x="21" y="33"/>
                      <a:pt x="21" y="33"/>
                    </a:cubicBezTo>
                    <a:cubicBezTo>
                      <a:pt x="21" y="33"/>
                      <a:pt x="21" y="33"/>
                      <a:pt x="21" y="33"/>
                    </a:cubicBezTo>
                    <a:cubicBezTo>
                      <a:pt x="21" y="33"/>
                      <a:pt x="21" y="33"/>
                      <a:pt x="21" y="33"/>
                    </a:cubicBezTo>
                    <a:cubicBezTo>
                      <a:pt x="20" y="32"/>
                      <a:pt x="19" y="31"/>
                      <a:pt x="18" y="30"/>
                    </a:cubicBezTo>
                    <a:cubicBezTo>
                      <a:pt x="16" y="28"/>
                      <a:pt x="13" y="27"/>
                      <a:pt x="11" y="26"/>
                    </a:cubicBezTo>
                    <a:cubicBezTo>
                      <a:pt x="10" y="25"/>
                      <a:pt x="8" y="25"/>
                      <a:pt x="7" y="25"/>
                    </a:cubicBezTo>
                    <a:cubicBezTo>
                      <a:pt x="6" y="24"/>
                      <a:pt x="6" y="24"/>
                      <a:pt x="5" y="24"/>
                    </a:cubicBezTo>
                    <a:cubicBezTo>
                      <a:pt x="5" y="25"/>
                      <a:pt x="5" y="25"/>
                      <a:pt x="5" y="25"/>
                    </a:cubicBezTo>
                    <a:cubicBezTo>
                      <a:pt x="5" y="24"/>
                      <a:pt x="5" y="24"/>
                      <a:pt x="5" y="24"/>
                    </a:cubicBezTo>
                    <a:cubicBezTo>
                      <a:pt x="4" y="24"/>
                      <a:pt x="4" y="24"/>
                      <a:pt x="4" y="24"/>
                    </a:cubicBezTo>
                    <a:cubicBezTo>
                      <a:pt x="4" y="25"/>
                      <a:pt x="4" y="25"/>
                      <a:pt x="4" y="25"/>
                    </a:cubicBezTo>
                    <a:cubicBezTo>
                      <a:pt x="5" y="25"/>
                      <a:pt x="5" y="25"/>
                      <a:pt x="5" y="25"/>
                    </a:cubicBezTo>
                    <a:cubicBezTo>
                      <a:pt x="5" y="24"/>
                      <a:pt x="5" y="24"/>
                      <a:pt x="5" y="24"/>
                    </a:cubicBezTo>
                    <a:cubicBezTo>
                      <a:pt x="5" y="24"/>
                      <a:pt x="5" y="24"/>
                      <a:pt x="5" y="24"/>
                    </a:cubicBezTo>
                    <a:cubicBezTo>
                      <a:pt x="5" y="23"/>
                      <a:pt x="5" y="22"/>
                      <a:pt x="5" y="20"/>
                    </a:cubicBezTo>
                    <a:cubicBezTo>
                      <a:pt x="5" y="19"/>
                      <a:pt x="5" y="17"/>
                      <a:pt x="4" y="15"/>
                    </a:cubicBezTo>
                    <a:cubicBezTo>
                      <a:pt x="4" y="15"/>
                      <a:pt x="4" y="15"/>
                      <a:pt x="4" y="15"/>
                    </a:cubicBezTo>
                    <a:cubicBezTo>
                      <a:pt x="4" y="13"/>
                      <a:pt x="4" y="10"/>
                      <a:pt x="4" y="8"/>
                    </a:cubicBezTo>
                    <a:cubicBezTo>
                      <a:pt x="4" y="6"/>
                      <a:pt x="4" y="5"/>
                      <a:pt x="4" y="4"/>
                    </a:cubicBezTo>
                    <a:cubicBezTo>
                      <a:pt x="4" y="4"/>
                      <a:pt x="4" y="3"/>
                      <a:pt x="3" y="3"/>
                    </a:cubicBezTo>
                    <a:cubicBezTo>
                      <a:pt x="3" y="3"/>
                      <a:pt x="3" y="3"/>
                      <a:pt x="3" y="2"/>
                    </a:cubicBezTo>
                    <a:cubicBezTo>
                      <a:pt x="2" y="3"/>
                      <a:pt x="2" y="3"/>
                      <a:pt x="2" y="3"/>
                    </a:cubicBezTo>
                    <a:cubicBezTo>
                      <a:pt x="1" y="4"/>
                      <a:pt x="1" y="4"/>
                      <a:pt x="1" y="4"/>
                    </a:cubicBezTo>
                    <a:cubicBezTo>
                      <a:pt x="2" y="4"/>
                      <a:pt x="2" y="4"/>
                      <a:pt x="2" y="4"/>
                    </a:cubicBezTo>
                    <a:cubicBezTo>
                      <a:pt x="2" y="4"/>
                      <a:pt x="2" y="4"/>
                      <a:pt x="3" y="4"/>
                    </a:cubicBezTo>
                    <a:cubicBezTo>
                      <a:pt x="3" y="4"/>
                      <a:pt x="3" y="4"/>
                      <a:pt x="3" y="4"/>
                    </a:cubicBezTo>
                    <a:cubicBezTo>
                      <a:pt x="4" y="4"/>
                      <a:pt x="4" y="3"/>
                      <a:pt x="4" y="3"/>
                    </a:cubicBezTo>
                    <a:cubicBezTo>
                      <a:pt x="4" y="2"/>
                      <a:pt x="4" y="2"/>
                      <a:pt x="3" y="2"/>
                    </a:cubicBezTo>
                    <a:cubicBezTo>
                      <a:pt x="3" y="2"/>
                      <a:pt x="3" y="2"/>
                      <a:pt x="3" y="2"/>
                    </a:cubicBezTo>
                    <a:cubicBezTo>
                      <a:pt x="3" y="2"/>
                      <a:pt x="3" y="2"/>
                      <a:pt x="3" y="2"/>
                    </a:cubicBezTo>
                    <a:cubicBezTo>
                      <a:pt x="3" y="2"/>
                      <a:pt x="3" y="2"/>
                      <a:pt x="3" y="2"/>
                    </a:cubicBezTo>
                    <a:cubicBezTo>
                      <a:pt x="3" y="2"/>
                      <a:pt x="3" y="2"/>
                      <a:pt x="3" y="2"/>
                    </a:cubicBezTo>
                    <a:cubicBezTo>
                      <a:pt x="3" y="2"/>
                      <a:pt x="3" y="2"/>
                      <a:pt x="3" y="2"/>
                    </a:cubicBezTo>
                    <a:cubicBezTo>
                      <a:pt x="3" y="2"/>
                      <a:pt x="3" y="2"/>
                      <a:pt x="3" y="2"/>
                    </a:cubicBezTo>
                    <a:cubicBezTo>
                      <a:pt x="3" y="2"/>
                      <a:pt x="3" y="2"/>
                      <a:pt x="3" y="2"/>
                    </a:cubicBezTo>
                    <a:cubicBezTo>
                      <a:pt x="3" y="2"/>
                      <a:pt x="3" y="2"/>
                      <a:pt x="3" y="2"/>
                    </a:cubicBezTo>
                    <a:cubicBezTo>
                      <a:pt x="3" y="2"/>
                      <a:pt x="3" y="2"/>
                      <a:pt x="3" y="2"/>
                    </a:cubicBezTo>
                    <a:cubicBezTo>
                      <a:pt x="3" y="2"/>
                      <a:pt x="3" y="2"/>
                      <a:pt x="3" y="2"/>
                    </a:cubicBezTo>
                    <a:cubicBezTo>
                      <a:pt x="3" y="2"/>
                      <a:pt x="3" y="2"/>
                      <a:pt x="3" y="2"/>
                    </a:cubicBezTo>
                    <a:cubicBezTo>
                      <a:pt x="3" y="2"/>
                      <a:pt x="3" y="2"/>
                      <a:pt x="3" y="2"/>
                    </a:cubicBezTo>
                    <a:cubicBezTo>
                      <a:pt x="2" y="2"/>
                      <a:pt x="2" y="2"/>
                      <a:pt x="2" y="2"/>
                    </a:cubicBezTo>
                    <a:cubicBezTo>
                      <a:pt x="3" y="2"/>
                      <a:pt x="3" y="2"/>
                      <a:pt x="3" y="2"/>
                    </a:cubicBezTo>
                    <a:cubicBezTo>
                      <a:pt x="3" y="2"/>
                      <a:pt x="3" y="2"/>
                      <a:pt x="3" y="2"/>
                    </a:cubicBezTo>
                    <a:cubicBezTo>
                      <a:pt x="3" y="2"/>
                      <a:pt x="3" y="2"/>
                      <a:pt x="3" y="2"/>
                    </a:cubicBezTo>
                    <a:cubicBezTo>
                      <a:pt x="3" y="2"/>
                      <a:pt x="3" y="2"/>
                      <a:pt x="3" y="2"/>
                    </a:cubicBezTo>
                    <a:cubicBezTo>
                      <a:pt x="3" y="2"/>
                      <a:pt x="3" y="2"/>
                      <a:pt x="3" y="2"/>
                    </a:cubicBezTo>
                    <a:cubicBezTo>
                      <a:pt x="3" y="2"/>
                      <a:pt x="3" y="2"/>
                      <a:pt x="3" y="2"/>
                    </a:cubicBezTo>
                    <a:cubicBezTo>
                      <a:pt x="3" y="2"/>
                      <a:pt x="3" y="2"/>
                      <a:pt x="3" y="2"/>
                    </a:cubicBezTo>
                    <a:cubicBezTo>
                      <a:pt x="3" y="2"/>
                      <a:pt x="3" y="2"/>
                      <a:pt x="3" y="2"/>
                    </a:cubicBezTo>
                    <a:cubicBezTo>
                      <a:pt x="2" y="2"/>
                      <a:pt x="2" y="2"/>
                      <a:pt x="2" y="2"/>
                    </a:cubicBezTo>
                    <a:cubicBezTo>
                      <a:pt x="3" y="2"/>
                      <a:pt x="3" y="2"/>
                      <a:pt x="3" y="2"/>
                    </a:cubicBezTo>
                    <a:cubicBezTo>
                      <a:pt x="3" y="2"/>
                      <a:pt x="3" y="2"/>
                      <a:pt x="3" y="2"/>
                    </a:cubicBezTo>
                    <a:cubicBezTo>
                      <a:pt x="2" y="2"/>
                      <a:pt x="2" y="2"/>
                      <a:pt x="2" y="2"/>
                    </a:cubicBezTo>
                    <a:cubicBezTo>
                      <a:pt x="3" y="2"/>
                      <a:pt x="3" y="2"/>
                      <a:pt x="3" y="2"/>
                    </a:cubicBezTo>
                    <a:cubicBezTo>
                      <a:pt x="2" y="2"/>
                      <a:pt x="2" y="2"/>
                      <a:pt x="2" y="2"/>
                    </a:cubicBezTo>
                    <a:cubicBezTo>
                      <a:pt x="3" y="2"/>
                      <a:pt x="3" y="2"/>
                      <a:pt x="3" y="2"/>
                    </a:cubicBezTo>
                    <a:cubicBezTo>
                      <a:pt x="3" y="2"/>
                      <a:pt x="3" y="2"/>
                      <a:pt x="3" y="2"/>
                    </a:cubicBezTo>
                    <a:cubicBezTo>
                      <a:pt x="2" y="2"/>
                      <a:pt x="2" y="2"/>
                      <a:pt x="2" y="2"/>
                    </a:cubicBezTo>
                    <a:cubicBezTo>
                      <a:pt x="3" y="2"/>
                      <a:pt x="3" y="2"/>
                      <a:pt x="3" y="2"/>
                    </a:cubicBezTo>
                    <a:cubicBezTo>
                      <a:pt x="3" y="2"/>
                      <a:pt x="3" y="2"/>
                      <a:pt x="3" y="2"/>
                    </a:cubicBezTo>
                    <a:lnTo>
                      <a:pt x="2"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162" name="Freeform 62">
                <a:extLst>
                  <a:ext uri="{FF2B5EF4-FFF2-40B4-BE49-F238E27FC236}">
                    <a16:creationId xmlns:a16="http://schemas.microsoft.com/office/drawing/2014/main" id="{55C3A53E-42A4-4683-842C-A9DAEF2D10B0}"/>
                  </a:ext>
                </a:extLst>
              </p:cNvPr>
              <p:cNvSpPr>
                <a:spLocks noEditPoints="1"/>
              </p:cNvSpPr>
              <p:nvPr/>
            </p:nvSpPr>
            <p:spPr bwMode="auto">
              <a:xfrm>
                <a:off x="7464425" y="3536950"/>
                <a:ext cx="214313" cy="292100"/>
              </a:xfrm>
              <a:custGeom>
                <a:avLst/>
                <a:gdLst>
                  <a:gd name="T0" fmla="*/ 7 w 22"/>
                  <a:gd name="T1" fmla="*/ 4 h 30"/>
                  <a:gd name="T2" fmla="*/ 0 w 22"/>
                  <a:gd name="T3" fmla="*/ 16 h 30"/>
                  <a:gd name="T4" fmla="*/ 0 w 22"/>
                  <a:gd name="T5" fmla="*/ 16 h 30"/>
                  <a:gd name="T6" fmla="*/ 22 w 22"/>
                  <a:gd name="T7" fmla="*/ 30 h 30"/>
                  <a:gd name="T8" fmla="*/ 17 w 22"/>
                  <a:gd name="T9" fmla="*/ 4 h 30"/>
                  <a:gd name="T10" fmla="*/ 16 w 22"/>
                  <a:gd name="T11" fmla="*/ 3 h 30"/>
                  <a:gd name="T12" fmla="*/ 16 w 22"/>
                  <a:gd name="T13" fmla="*/ 3 h 30"/>
                  <a:gd name="T14" fmla="*/ 16 w 22"/>
                  <a:gd name="T15" fmla="*/ 3 h 30"/>
                  <a:gd name="T16" fmla="*/ 15 w 22"/>
                  <a:gd name="T17" fmla="*/ 1 h 30"/>
                  <a:gd name="T18" fmla="*/ 7 w 22"/>
                  <a:gd name="T19" fmla="*/ 4 h 30"/>
                  <a:gd name="T20" fmla="*/ 15 w 22"/>
                  <a:gd name="T21" fmla="*/ 4 h 30"/>
                  <a:gd name="T22" fmla="*/ 15 w 22"/>
                  <a:gd name="T23" fmla="*/ 4 h 30"/>
                  <a:gd name="T24" fmla="*/ 15 w 22"/>
                  <a:gd name="T25" fmla="*/ 4 h 30"/>
                  <a:gd name="T26" fmla="*/ 20 w 22"/>
                  <a:gd name="T27" fmla="*/ 27 h 30"/>
                  <a:gd name="T28" fmla="*/ 1 w 22"/>
                  <a:gd name="T29" fmla="*/ 15 h 30"/>
                  <a:gd name="T30" fmla="*/ 8 w 22"/>
                  <a:gd name="T31" fmla="*/ 6 h 30"/>
                  <a:gd name="T32" fmla="*/ 14 w 22"/>
                  <a:gd name="T33" fmla="*/ 3 h 30"/>
                  <a:gd name="T34" fmla="*/ 14 w 22"/>
                  <a:gd name="T35" fmla="*/ 3 h 30"/>
                  <a:gd name="T36" fmla="*/ 15 w 22"/>
                  <a:gd name="T37"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30">
                    <a:moveTo>
                      <a:pt x="7" y="4"/>
                    </a:moveTo>
                    <a:cubicBezTo>
                      <a:pt x="0" y="10"/>
                      <a:pt x="0" y="16"/>
                      <a:pt x="0" y="16"/>
                    </a:cubicBezTo>
                    <a:cubicBezTo>
                      <a:pt x="0" y="16"/>
                      <a:pt x="0" y="16"/>
                      <a:pt x="0" y="16"/>
                    </a:cubicBezTo>
                    <a:cubicBezTo>
                      <a:pt x="22" y="30"/>
                      <a:pt x="22" y="30"/>
                      <a:pt x="22" y="30"/>
                    </a:cubicBezTo>
                    <a:cubicBezTo>
                      <a:pt x="17" y="4"/>
                      <a:pt x="17" y="4"/>
                      <a:pt x="17" y="4"/>
                    </a:cubicBezTo>
                    <a:cubicBezTo>
                      <a:pt x="17" y="3"/>
                      <a:pt x="16" y="3"/>
                      <a:pt x="16" y="3"/>
                    </a:cubicBezTo>
                    <a:cubicBezTo>
                      <a:pt x="16" y="3"/>
                      <a:pt x="16" y="3"/>
                      <a:pt x="16" y="3"/>
                    </a:cubicBezTo>
                    <a:cubicBezTo>
                      <a:pt x="16" y="3"/>
                      <a:pt x="16" y="3"/>
                      <a:pt x="16" y="3"/>
                    </a:cubicBezTo>
                    <a:cubicBezTo>
                      <a:pt x="16" y="2"/>
                      <a:pt x="16" y="1"/>
                      <a:pt x="15" y="1"/>
                    </a:cubicBezTo>
                    <a:cubicBezTo>
                      <a:pt x="13" y="0"/>
                      <a:pt x="11" y="1"/>
                      <a:pt x="7" y="4"/>
                    </a:cubicBezTo>
                    <a:close/>
                    <a:moveTo>
                      <a:pt x="15" y="4"/>
                    </a:moveTo>
                    <a:cubicBezTo>
                      <a:pt x="15" y="4"/>
                      <a:pt x="15" y="4"/>
                      <a:pt x="15" y="4"/>
                    </a:cubicBezTo>
                    <a:cubicBezTo>
                      <a:pt x="15" y="4"/>
                      <a:pt x="15" y="4"/>
                      <a:pt x="15" y="4"/>
                    </a:cubicBezTo>
                    <a:cubicBezTo>
                      <a:pt x="15" y="4"/>
                      <a:pt x="19" y="24"/>
                      <a:pt x="20" y="27"/>
                    </a:cubicBezTo>
                    <a:cubicBezTo>
                      <a:pt x="17" y="25"/>
                      <a:pt x="2" y="16"/>
                      <a:pt x="1" y="15"/>
                    </a:cubicBezTo>
                    <a:cubicBezTo>
                      <a:pt x="2" y="14"/>
                      <a:pt x="3" y="10"/>
                      <a:pt x="8" y="6"/>
                    </a:cubicBezTo>
                    <a:cubicBezTo>
                      <a:pt x="13" y="2"/>
                      <a:pt x="14" y="2"/>
                      <a:pt x="14" y="3"/>
                    </a:cubicBezTo>
                    <a:cubicBezTo>
                      <a:pt x="14" y="3"/>
                      <a:pt x="14" y="3"/>
                      <a:pt x="14" y="3"/>
                    </a:cubicBezTo>
                    <a:cubicBezTo>
                      <a:pt x="15" y="3"/>
                      <a:pt x="15" y="4"/>
                      <a:pt x="1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163" name="Freeform 63">
                <a:extLst>
                  <a:ext uri="{FF2B5EF4-FFF2-40B4-BE49-F238E27FC236}">
                    <a16:creationId xmlns:a16="http://schemas.microsoft.com/office/drawing/2014/main" id="{35DF1806-66EB-4645-8AC2-74A654931D0F}"/>
                  </a:ext>
                </a:extLst>
              </p:cNvPr>
              <p:cNvSpPr>
                <a:spLocks noEditPoints="1"/>
              </p:cNvSpPr>
              <p:nvPr/>
            </p:nvSpPr>
            <p:spPr bwMode="auto">
              <a:xfrm>
                <a:off x="7443788" y="3536950"/>
                <a:ext cx="254000" cy="312738"/>
              </a:xfrm>
              <a:custGeom>
                <a:avLst/>
                <a:gdLst>
                  <a:gd name="T0" fmla="*/ 2 w 26"/>
                  <a:gd name="T1" fmla="*/ 12 h 32"/>
                  <a:gd name="T2" fmla="*/ 1 w 26"/>
                  <a:gd name="T3" fmla="*/ 17 h 32"/>
                  <a:gd name="T4" fmla="*/ 26 w 26"/>
                  <a:gd name="T5" fmla="*/ 30 h 32"/>
                  <a:gd name="T6" fmla="*/ 18 w 26"/>
                  <a:gd name="T7" fmla="*/ 2 h 32"/>
                  <a:gd name="T8" fmla="*/ 19 w 26"/>
                  <a:gd name="T9" fmla="*/ 4 h 32"/>
                  <a:gd name="T10" fmla="*/ 19 w 26"/>
                  <a:gd name="T11" fmla="*/ 3 h 32"/>
                  <a:gd name="T12" fmla="*/ 19 w 26"/>
                  <a:gd name="T13" fmla="*/ 1 h 32"/>
                  <a:gd name="T14" fmla="*/ 16 w 26"/>
                  <a:gd name="T15" fmla="*/ 0 h 32"/>
                  <a:gd name="T16" fmla="*/ 9 w 26"/>
                  <a:gd name="T17" fmla="*/ 4 h 32"/>
                  <a:gd name="T18" fmla="*/ 16 w 26"/>
                  <a:gd name="T19" fmla="*/ 2 h 32"/>
                  <a:gd name="T20" fmla="*/ 17 w 26"/>
                  <a:gd name="T21" fmla="*/ 3 h 32"/>
                  <a:gd name="T22" fmla="*/ 17 w 26"/>
                  <a:gd name="T23" fmla="*/ 3 h 32"/>
                  <a:gd name="T24" fmla="*/ 17 w 26"/>
                  <a:gd name="T25" fmla="*/ 3 h 32"/>
                  <a:gd name="T26" fmla="*/ 18 w 26"/>
                  <a:gd name="T27" fmla="*/ 4 h 32"/>
                  <a:gd name="T28" fmla="*/ 18 w 26"/>
                  <a:gd name="T29" fmla="*/ 4 h 32"/>
                  <a:gd name="T30" fmla="*/ 18 w 26"/>
                  <a:gd name="T31" fmla="*/ 4 h 32"/>
                  <a:gd name="T32" fmla="*/ 18 w 26"/>
                  <a:gd name="T33" fmla="*/ 4 h 32"/>
                  <a:gd name="T34" fmla="*/ 23 w 26"/>
                  <a:gd name="T35" fmla="*/ 28 h 32"/>
                  <a:gd name="T36" fmla="*/ 3 w 26"/>
                  <a:gd name="T37" fmla="*/ 16 h 32"/>
                  <a:gd name="T38" fmla="*/ 10 w 26"/>
                  <a:gd name="T39" fmla="*/ 5 h 32"/>
                  <a:gd name="T40" fmla="*/ 16 w 26"/>
                  <a:gd name="T41" fmla="*/ 3 h 32"/>
                  <a:gd name="T42" fmla="*/ 16 w 26"/>
                  <a:gd name="T43" fmla="*/ 4 h 32"/>
                  <a:gd name="T44" fmla="*/ 21 w 26"/>
                  <a:gd name="T45" fmla="*/ 27 h 32"/>
                  <a:gd name="T46" fmla="*/ 4 w 26"/>
                  <a:gd name="T47" fmla="*/ 14 h 32"/>
                  <a:gd name="T48" fmla="*/ 11 w 26"/>
                  <a:gd name="T49" fmla="*/ 7 h 32"/>
                  <a:gd name="T50" fmla="*/ 16 w 26"/>
                  <a:gd name="T51" fmla="*/ 4 h 32"/>
                  <a:gd name="T52" fmla="*/ 16 w 26"/>
                  <a:gd name="T53" fmla="*/ 4 h 32"/>
                  <a:gd name="T54" fmla="*/ 16 w 26"/>
                  <a:gd name="T55" fmla="*/ 4 h 32"/>
                  <a:gd name="T56" fmla="*/ 16 w 26"/>
                  <a:gd name="T57" fmla="*/ 4 h 32"/>
                  <a:gd name="T58" fmla="*/ 16 w 26"/>
                  <a:gd name="T59" fmla="*/ 3 h 32"/>
                  <a:gd name="T60" fmla="*/ 16 w 26"/>
                  <a:gd name="T61" fmla="*/ 3 h 32"/>
                  <a:gd name="T62" fmla="*/ 17 w 26"/>
                  <a:gd name="T63" fmla="*/ 5 h 32"/>
                  <a:gd name="T64" fmla="*/ 16 w 26"/>
                  <a:gd name="T65" fmla="*/ 3 h 32"/>
                  <a:gd name="T66" fmla="*/ 17 w 26"/>
                  <a:gd name="T67" fmla="*/ 3 h 32"/>
                  <a:gd name="T68" fmla="*/ 17 w 26"/>
                  <a:gd name="T69" fmla="*/ 3 h 32"/>
                  <a:gd name="T70" fmla="*/ 18 w 26"/>
                  <a:gd name="T71" fmla="*/ 3 h 32"/>
                  <a:gd name="T72" fmla="*/ 18 w 26"/>
                  <a:gd name="T73" fmla="*/ 3 h 32"/>
                  <a:gd name="T74" fmla="*/ 18 w 26"/>
                  <a:gd name="T75" fmla="*/ 2 h 32"/>
                  <a:gd name="T76" fmla="*/ 16 w 26"/>
                  <a:gd name="T77" fmla="*/ 1 h 32"/>
                  <a:gd name="T78" fmla="*/ 2 w 26"/>
                  <a:gd name="T79" fmla="*/ 15 h 32"/>
                  <a:gd name="T80" fmla="*/ 23 w 26"/>
                  <a:gd name="T81" fmla="*/ 28 h 32"/>
                  <a:gd name="T82" fmla="*/ 17 w 26"/>
                  <a:gd name="T83" fmla="*/ 4 h 32"/>
                  <a:gd name="T84" fmla="*/ 17 w 26"/>
                  <a:gd name="T85" fmla="*/ 4 h 32"/>
                  <a:gd name="T86" fmla="*/ 18 w 26"/>
                  <a:gd name="T87" fmla="*/ 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 h="32">
                    <a:moveTo>
                      <a:pt x="9" y="4"/>
                    </a:moveTo>
                    <a:cubicBezTo>
                      <a:pt x="8" y="3"/>
                      <a:pt x="8" y="3"/>
                      <a:pt x="8" y="3"/>
                    </a:cubicBezTo>
                    <a:cubicBezTo>
                      <a:pt x="5" y="6"/>
                      <a:pt x="3" y="9"/>
                      <a:pt x="2" y="12"/>
                    </a:cubicBezTo>
                    <a:cubicBezTo>
                      <a:pt x="1" y="14"/>
                      <a:pt x="0" y="16"/>
                      <a:pt x="0" y="16"/>
                    </a:cubicBezTo>
                    <a:cubicBezTo>
                      <a:pt x="0" y="16"/>
                      <a:pt x="0" y="16"/>
                      <a:pt x="0" y="16"/>
                    </a:cubicBezTo>
                    <a:cubicBezTo>
                      <a:pt x="0" y="17"/>
                      <a:pt x="1" y="17"/>
                      <a:pt x="1" y="17"/>
                    </a:cubicBezTo>
                    <a:cubicBezTo>
                      <a:pt x="24" y="32"/>
                      <a:pt x="24" y="32"/>
                      <a:pt x="24" y="32"/>
                    </a:cubicBezTo>
                    <a:cubicBezTo>
                      <a:pt x="24" y="32"/>
                      <a:pt x="25" y="32"/>
                      <a:pt x="25" y="32"/>
                    </a:cubicBezTo>
                    <a:cubicBezTo>
                      <a:pt x="26" y="31"/>
                      <a:pt x="26" y="31"/>
                      <a:pt x="26" y="30"/>
                    </a:cubicBezTo>
                    <a:cubicBezTo>
                      <a:pt x="20" y="3"/>
                      <a:pt x="20" y="3"/>
                      <a:pt x="20" y="3"/>
                    </a:cubicBezTo>
                    <a:cubicBezTo>
                      <a:pt x="20" y="3"/>
                      <a:pt x="20" y="3"/>
                      <a:pt x="20" y="3"/>
                    </a:cubicBezTo>
                    <a:cubicBezTo>
                      <a:pt x="20" y="2"/>
                      <a:pt x="19" y="2"/>
                      <a:pt x="18" y="2"/>
                    </a:cubicBezTo>
                    <a:cubicBezTo>
                      <a:pt x="18" y="2"/>
                      <a:pt x="18" y="2"/>
                      <a:pt x="18" y="2"/>
                    </a:cubicBezTo>
                    <a:cubicBezTo>
                      <a:pt x="18" y="3"/>
                      <a:pt x="18" y="3"/>
                      <a:pt x="18" y="3"/>
                    </a:cubicBezTo>
                    <a:cubicBezTo>
                      <a:pt x="19" y="4"/>
                      <a:pt x="19" y="4"/>
                      <a:pt x="19" y="4"/>
                    </a:cubicBezTo>
                    <a:cubicBezTo>
                      <a:pt x="19" y="3"/>
                      <a:pt x="19" y="3"/>
                      <a:pt x="19" y="3"/>
                    </a:cubicBezTo>
                    <a:cubicBezTo>
                      <a:pt x="19" y="3"/>
                      <a:pt x="19" y="3"/>
                      <a:pt x="19" y="3"/>
                    </a:cubicBezTo>
                    <a:cubicBezTo>
                      <a:pt x="19" y="3"/>
                      <a:pt x="19" y="3"/>
                      <a:pt x="19" y="3"/>
                    </a:cubicBezTo>
                    <a:cubicBezTo>
                      <a:pt x="18" y="3"/>
                      <a:pt x="18" y="3"/>
                      <a:pt x="18" y="3"/>
                    </a:cubicBezTo>
                    <a:cubicBezTo>
                      <a:pt x="19" y="3"/>
                      <a:pt x="19" y="3"/>
                      <a:pt x="19" y="3"/>
                    </a:cubicBezTo>
                    <a:cubicBezTo>
                      <a:pt x="19" y="2"/>
                      <a:pt x="19" y="2"/>
                      <a:pt x="19" y="1"/>
                    </a:cubicBezTo>
                    <a:cubicBezTo>
                      <a:pt x="19" y="1"/>
                      <a:pt x="18" y="0"/>
                      <a:pt x="17" y="0"/>
                    </a:cubicBezTo>
                    <a:cubicBezTo>
                      <a:pt x="17" y="0"/>
                      <a:pt x="17" y="0"/>
                      <a:pt x="17" y="0"/>
                    </a:cubicBezTo>
                    <a:cubicBezTo>
                      <a:pt x="17" y="0"/>
                      <a:pt x="16" y="0"/>
                      <a:pt x="16" y="0"/>
                    </a:cubicBezTo>
                    <a:cubicBezTo>
                      <a:pt x="15" y="0"/>
                      <a:pt x="14" y="0"/>
                      <a:pt x="13" y="1"/>
                    </a:cubicBezTo>
                    <a:cubicBezTo>
                      <a:pt x="11" y="1"/>
                      <a:pt x="10" y="2"/>
                      <a:pt x="8" y="3"/>
                    </a:cubicBezTo>
                    <a:cubicBezTo>
                      <a:pt x="9" y="4"/>
                      <a:pt x="9" y="4"/>
                      <a:pt x="9" y="4"/>
                    </a:cubicBezTo>
                    <a:cubicBezTo>
                      <a:pt x="10" y="5"/>
                      <a:pt x="10" y="5"/>
                      <a:pt x="10" y="5"/>
                    </a:cubicBezTo>
                    <a:cubicBezTo>
                      <a:pt x="11" y="4"/>
                      <a:pt x="13" y="3"/>
                      <a:pt x="14" y="3"/>
                    </a:cubicBezTo>
                    <a:cubicBezTo>
                      <a:pt x="15" y="2"/>
                      <a:pt x="15" y="2"/>
                      <a:pt x="16" y="2"/>
                    </a:cubicBezTo>
                    <a:cubicBezTo>
                      <a:pt x="16" y="2"/>
                      <a:pt x="16" y="2"/>
                      <a:pt x="16" y="2"/>
                    </a:cubicBezTo>
                    <a:cubicBezTo>
                      <a:pt x="16" y="2"/>
                      <a:pt x="16" y="2"/>
                      <a:pt x="16" y="2"/>
                    </a:cubicBezTo>
                    <a:cubicBezTo>
                      <a:pt x="17" y="2"/>
                      <a:pt x="17" y="2"/>
                      <a:pt x="17" y="3"/>
                    </a:cubicBezTo>
                    <a:cubicBezTo>
                      <a:pt x="17" y="3"/>
                      <a:pt x="17" y="3"/>
                      <a:pt x="17" y="3"/>
                    </a:cubicBezTo>
                    <a:cubicBezTo>
                      <a:pt x="17" y="3"/>
                      <a:pt x="17" y="3"/>
                      <a:pt x="17" y="3"/>
                    </a:cubicBezTo>
                    <a:cubicBezTo>
                      <a:pt x="17" y="3"/>
                      <a:pt x="17" y="3"/>
                      <a:pt x="17" y="3"/>
                    </a:cubicBezTo>
                    <a:cubicBezTo>
                      <a:pt x="18" y="3"/>
                      <a:pt x="18" y="3"/>
                      <a:pt x="18" y="3"/>
                    </a:cubicBezTo>
                    <a:cubicBezTo>
                      <a:pt x="17" y="2"/>
                      <a:pt x="17" y="2"/>
                      <a:pt x="17" y="2"/>
                    </a:cubicBezTo>
                    <a:cubicBezTo>
                      <a:pt x="17" y="3"/>
                      <a:pt x="17" y="3"/>
                      <a:pt x="17" y="3"/>
                    </a:cubicBezTo>
                    <a:cubicBezTo>
                      <a:pt x="17" y="3"/>
                      <a:pt x="17" y="3"/>
                      <a:pt x="17" y="4"/>
                    </a:cubicBezTo>
                    <a:cubicBezTo>
                      <a:pt x="17" y="4"/>
                      <a:pt x="18" y="4"/>
                      <a:pt x="18" y="4"/>
                    </a:cubicBezTo>
                    <a:cubicBezTo>
                      <a:pt x="18" y="4"/>
                      <a:pt x="18" y="4"/>
                      <a:pt x="18" y="4"/>
                    </a:cubicBezTo>
                    <a:cubicBezTo>
                      <a:pt x="18" y="4"/>
                      <a:pt x="18" y="4"/>
                      <a:pt x="18" y="4"/>
                    </a:cubicBezTo>
                    <a:cubicBezTo>
                      <a:pt x="18" y="4"/>
                      <a:pt x="18" y="4"/>
                      <a:pt x="18" y="4"/>
                    </a:cubicBezTo>
                    <a:cubicBezTo>
                      <a:pt x="18" y="4"/>
                      <a:pt x="18" y="4"/>
                      <a:pt x="18" y="4"/>
                    </a:cubicBezTo>
                    <a:cubicBezTo>
                      <a:pt x="18" y="4"/>
                      <a:pt x="18" y="4"/>
                      <a:pt x="18" y="4"/>
                    </a:cubicBezTo>
                    <a:cubicBezTo>
                      <a:pt x="18" y="4"/>
                      <a:pt x="18" y="4"/>
                      <a:pt x="18" y="4"/>
                    </a:cubicBezTo>
                    <a:cubicBezTo>
                      <a:pt x="18" y="4"/>
                      <a:pt x="18" y="4"/>
                      <a:pt x="18" y="4"/>
                    </a:cubicBezTo>
                    <a:cubicBezTo>
                      <a:pt x="18" y="4"/>
                      <a:pt x="18" y="4"/>
                      <a:pt x="18" y="4"/>
                    </a:cubicBezTo>
                    <a:cubicBezTo>
                      <a:pt x="18" y="4"/>
                      <a:pt x="18" y="4"/>
                      <a:pt x="18" y="4"/>
                    </a:cubicBezTo>
                    <a:cubicBezTo>
                      <a:pt x="18" y="4"/>
                      <a:pt x="18" y="4"/>
                      <a:pt x="18" y="4"/>
                    </a:cubicBezTo>
                    <a:cubicBezTo>
                      <a:pt x="19" y="4"/>
                      <a:pt x="19" y="4"/>
                      <a:pt x="19" y="4"/>
                    </a:cubicBezTo>
                    <a:cubicBezTo>
                      <a:pt x="18" y="4"/>
                      <a:pt x="18" y="4"/>
                      <a:pt x="18" y="4"/>
                    </a:cubicBezTo>
                    <a:cubicBezTo>
                      <a:pt x="23" y="28"/>
                      <a:pt x="23" y="28"/>
                      <a:pt x="23" y="28"/>
                    </a:cubicBezTo>
                    <a:cubicBezTo>
                      <a:pt x="2" y="15"/>
                      <a:pt x="2" y="15"/>
                      <a:pt x="2" y="15"/>
                    </a:cubicBezTo>
                    <a:cubicBezTo>
                      <a:pt x="2" y="16"/>
                      <a:pt x="2" y="16"/>
                      <a:pt x="2" y="16"/>
                    </a:cubicBezTo>
                    <a:cubicBezTo>
                      <a:pt x="3" y="16"/>
                      <a:pt x="3" y="16"/>
                      <a:pt x="3" y="16"/>
                    </a:cubicBezTo>
                    <a:cubicBezTo>
                      <a:pt x="3" y="16"/>
                      <a:pt x="3" y="16"/>
                      <a:pt x="3" y="16"/>
                    </a:cubicBezTo>
                    <a:cubicBezTo>
                      <a:pt x="3" y="16"/>
                      <a:pt x="3" y="16"/>
                      <a:pt x="3" y="16"/>
                    </a:cubicBezTo>
                    <a:cubicBezTo>
                      <a:pt x="3" y="15"/>
                      <a:pt x="3" y="11"/>
                      <a:pt x="10" y="5"/>
                    </a:cubicBezTo>
                    <a:lnTo>
                      <a:pt x="9" y="4"/>
                    </a:lnTo>
                    <a:close/>
                    <a:moveTo>
                      <a:pt x="17" y="4"/>
                    </a:moveTo>
                    <a:cubicBezTo>
                      <a:pt x="16" y="3"/>
                      <a:pt x="16" y="3"/>
                      <a:pt x="16" y="3"/>
                    </a:cubicBezTo>
                    <a:cubicBezTo>
                      <a:pt x="16" y="3"/>
                      <a:pt x="16" y="3"/>
                      <a:pt x="16" y="3"/>
                    </a:cubicBezTo>
                    <a:cubicBezTo>
                      <a:pt x="16" y="4"/>
                      <a:pt x="16" y="4"/>
                      <a:pt x="16" y="4"/>
                    </a:cubicBezTo>
                    <a:cubicBezTo>
                      <a:pt x="16" y="4"/>
                      <a:pt x="16" y="4"/>
                      <a:pt x="16" y="4"/>
                    </a:cubicBezTo>
                    <a:cubicBezTo>
                      <a:pt x="16" y="4"/>
                      <a:pt x="16" y="4"/>
                      <a:pt x="16" y="4"/>
                    </a:cubicBezTo>
                    <a:cubicBezTo>
                      <a:pt x="16" y="4"/>
                      <a:pt x="16" y="6"/>
                      <a:pt x="17" y="7"/>
                    </a:cubicBezTo>
                    <a:cubicBezTo>
                      <a:pt x="18" y="13"/>
                      <a:pt x="20" y="25"/>
                      <a:pt x="21" y="27"/>
                    </a:cubicBezTo>
                    <a:cubicBezTo>
                      <a:pt x="22" y="27"/>
                      <a:pt x="22" y="27"/>
                      <a:pt x="22" y="27"/>
                    </a:cubicBezTo>
                    <a:cubicBezTo>
                      <a:pt x="23" y="26"/>
                      <a:pt x="23" y="26"/>
                      <a:pt x="23" y="26"/>
                    </a:cubicBezTo>
                    <a:cubicBezTo>
                      <a:pt x="20" y="24"/>
                      <a:pt x="5" y="15"/>
                      <a:pt x="4" y="14"/>
                    </a:cubicBezTo>
                    <a:cubicBezTo>
                      <a:pt x="3" y="15"/>
                      <a:pt x="3" y="15"/>
                      <a:pt x="3" y="15"/>
                    </a:cubicBezTo>
                    <a:cubicBezTo>
                      <a:pt x="5" y="16"/>
                      <a:pt x="5" y="16"/>
                      <a:pt x="5" y="16"/>
                    </a:cubicBezTo>
                    <a:cubicBezTo>
                      <a:pt x="5" y="15"/>
                      <a:pt x="6" y="11"/>
                      <a:pt x="11" y="7"/>
                    </a:cubicBezTo>
                    <a:cubicBezTo>
                      <a:pt x="13" y="5"/>
                      <a:pt x="14" y="5"/>
                      <a:pt x="15" y="4"/>
                    </a:cubicBezTo>
                    <a:cubicBezTo>
                      <a:pt x="15" y="4"/>
                      <a:pt x="16" y="4"/>
                      <a:pt x="16" y="4"/>
                    </a:cubicBezTo>
                    <a:cubicBezTo>
                      <a:pt x="16" y="4"/>
                      <a:pt x="16" y="4"/>
                      <a:pt x="16" y="4"/>
                    </a:cubicBezTo>
                    <a:cubicBezTo>
                      <a:pt x="16" y="3"/>
                      <a:pt x="16" y="3"/>
                      <a:pt x="16" y="3"/>
                    </a:cubicBezTo>
                    <a:cubicBezTo>
                      <a:pt x="16" y="4"/>
                      <a:pt x="16" y="4"/>
                      <a:pt x="16" y="4"/>
                    </a:cubicBezTo>
                    <a:cubicBezTo>
                      <a:pt x="16" y="4"/>
                      <a:pt x="16" y="4"/>
                      <a:pt x="16" y="4"/>
                    </a:cubicBezTo>
                    <a:cubicBezTo>
                      <a:pt x="16" y="3"/>
                      <a:pt x="16" y="3"/>
                      <a:pt x="16" y="3"/>
                    </a:cubicBezTo>
                    <a:cubicBezTo>
                      <a:pt x="16" y="4"/>
                      <a:pt x="16" y="4"/>
                      <a:pt x="16" y="4"/>
                    </a:cubicBezTo>
                    <a:cubicBezTo>
                      <a:pt x="16" y="4"/>
                      <a:pt x="16" y="4"/>
                      <a:pt x="16" y="4"/>
                    </a:cubicBezTo>
                    <a:cubicBezTo>
                      <a:pt x="16" y="3"/>
                      <a:pt x="16" y="3"/>
                      <a:pt x="16" y="3"/>
                    </a:cubicBezTo>
                    <a:cubicBezTo>
                      <a:pt x="15" y="3"/>
                      <a:pt x="15" y="3"/>
                      <a:pt x="15" y="3"/>
                    </a:cubicBezTo>
                    <a:cubicBezTo>
                      <a:pt x="15" y="3"/>
                      <a:pt x="16" y="4"/>
                      <a:pt x="16" y="4"/>
                    </a:cubicBezTo>
                    <a:cubicBezTo>
                      <a:pt x="16" y="3"/>
                      <a:pt x="16" y="3"/>
                      <a:pt x="16" y="3"/>
                    </a:cubicBezTo>
                    <a:cubicBezTo>
                      <a:pt x="15" y="3"/>
                      <a:pt x="15" y="3"/>
                      <a:pt x="15" y="3"/>
                    </a:cubicBezTo>
                    <a:cubicBezTo>
                      <a:pt x="16" y="3"/>
                      <a:pt x="16" y="3"/>
                      <a:pt x="16" y="3"/>
                    </a:cubicBezTo>
                    <a:cubicBezTo>
                      <a:pt x="15" y="3"/>
                      <a:pt x="15" y="3"/>
                      <a:pt x="15" y="3"/>
                    </a:cubicBezTo>
                    <a:cubicBezTo>
                      <a:pt x="15" y="3"/>
                      <a:pt x="15" y="3"/>
                      <a:pt x="15" y="3"/>
                    </a:cubicBezTo>
                    <a:cubicBezTo>
                      <a:pt x="16" y="3"/>
                      <a:pt x="16" y="3"/>
                      <a:pt x="16" y="3"/>
                    </a:cubicBezTo>
                    <a:cubicBezTo>
                      <a:pt x="15" y="3"/>
                      <a:pt x="15" y="3"/>
                      <a:pt x="15" y="3"/>
                    </a:cubicBezTo>
                    <a:cubicBezTo>
                      <a:pt x="15" y="3"/>
                      <a:pt x="15" y="3"/>
                      <a:pt x="15" y="3"/>
                    </a:cubicBezTo>
                    <a:cubicBezTo>
                      <a:pt x="15" y="4"/>
                      <a:pt x="16" y="5"/>
                      <a:pt x="17" y="5"/>
                    </a:cubicBezTo>
                    <a:cubicBezTo>
                      <a:pt x="17" y="5"/>
                      <a:pt x="17" y="5"/>
                      <a:pt x="17" y="5"/>
                    </a:cubicBezTo>
                    <a:cubicBezTo>
                      <a:pt x="17" y="4"/>
                      <a:pt x="17" y="4"/>
                      <a:pt x="17" y="4"/>
                    </a:cubicBezTo>
                    <a:cubicBezTo>
                      <a:pt x="16" y="3"/>
                      <a:pt x="16" y="3"/>
                      <a:pt x="16" y="3"/>
                    </a:cubicBezTo>
                    <a:cubicBezTo>
                      <a:pt x="17" y="4"/>
                      <a:pt x="17" y="4"/>
                      <a:pt x="17" y="4"/>
                    </a:cubicBezTo>
                    <a:cubicBezTo>
                      <a:pt x="17" y="2"/>
                      <a:pt x="17" y="2"/>
                      <a:pt x="17" y="2"/>
                    </a:cubicBezTo>
                    <a:cubicBezTo>
                      <a:pt x="17" y="3"/>
                      <a:pt x="17" y="3"/>
                      <a:pt x="17" y="3"/>
                    </a:cubicBezTo>
                    <a:cubicBezTo>
                      <a:pt x="17" y="2"/>
                      <a:pt x="17" y="2"/>
                      <a:pt x="17" y="2"/>
                    </a:cubicBezTo>
                    <a:cubicBezTo>
                      <a:pt x="17" y="2"/>
                      <a:pt x="17" y="2"/>
                      <a:pt x="17" y="2"/>
                    </a:cubicBezTo>
                    <a:cubicBezTo>
                      <a:pt x="17" y="3"/>
                      <a:pt x="17" y="3"/>
                      <a:pt x="17" y="3"/>
                    </a:cubicBezTo>
                    <a:cubicBezTo>
                      <a:pt x="17" y="2"/>
                      <a:pt x="17" y="2"/>
                      <a:pt x="17" y="2"/>
                    </a:cubicBezTo>
                    <a:cubicBezTo>
                      <a:pt x="17" y="3"/>
                      <a:pt x="17" y="3"/>
                      <a:pt x="17" y="3"/>
                    </a:cubicBezTo>
                    <a:cubicBezTo>
                      <a:pt x="18" y="3"/>
                      <a:pt x="18" y="3"/>
                      <a:pt x="18" y="3"/>
                    </a:cubicBezTo>
                    <a:cubicBezTo>
                      <a:pt x="18" y="3"/>
                      <a:pt x="18" y="2"/>
                      <a:pt x="17" y="2"/>
                    </a:cubicBezTo>
                    <a:cubicBezTo>
                      <a:pt x="17" y="3"/>
                      <a:pt x="17" y="3"/>
                      <a:pt x="17" y="3"/>
                    </a:cubicBezTo>
                    <a:cubicBezTo>
                      <a:pt x="18" y="3"/>
                      <a:pt x="18" y="3"/>
                      <a:pt x="18" y="3"/>
                    </a:cubicBezTo>
                    <a:cubicBezTo>
                      <a:pt x="16" y="3"/>
                      <a:pt x="16" y="3"/>
                      <a:pt x="16" y="3"/>
                    </a:cubicBezTo>
                    <a:cubicBezTo>
                      <a:pt x="18" y="3"/>
                      <a:pt x="18" y="3"/>
                      <a:pt x="18" y="3"/>
                    </a:cubicBezTo>
                    <a:cubicBezTo>
                      <a:pt x="18" y="3"/>
                      <a:pt x="18" y="2"/>
                      <a:pt x="18" y="2"/>
                    </a:cubicBezTo>
                    <a:cubicBezTo>
                      <a:pt x="17" y="2"/>
                      <a:pt x="17" y="2"/>
                      <a:pt x="17" y="1"/>
                    </a:cubicBezTo>
                    <a:cubicBezTo>
                      <a:pt x="17" y="1"/>
                      <a:pt x="17" y="1"/>
                      <a:pt x="17" y="1"/>
                    </a:cubicBezTo>
                    <a:cubicBezTo>
                      <a:pt x="16" y="1"/>
                      <a:pt x="16" y="1"/>
                      <a:pt x="16" y="1"/>
                    </a:cubicBezTo>
                    <a:cubicBezTo>
                      <a:pt x="15" y="1"/>
                      <a:pt x="15" y="1"/>
                      <a:pt x="14" y="2"/>
                    </a:cubicBezTo>
                    <a:cubicBezTo>
                      <a:pt x="13" y="2"/>
                      <a:pt x="11" y="3"/>
                      <a:pt x="10" y="5"/>
                    </a:cubicBezTo>
                    <a:cubicBezTo>
                      <a:pt x="4" y="9"/>
                      <a:pt x="2" y="14"/>
                      <a:pt x="2" y="15"/>
                    </a:cubicBezTo>
                    <a:cubicBezTo>
                      <a:pt x="2" y="16"/>
                      <a:pt x="2" y="16"/>
                      <a:pt x="3" y="16"/>
                    </a:cubicBezTo>
                    <a:cubicBezTo>
                      <a:pt x="3" y="17"/>
                      <a:pt x="19" y="26"/>
                      <a:pt x="21" y="28"/>
                    </a:cubicBezTo>
                    <a:cubicBezTo>
                      <a:pt x="22" y="28"/>
                      <a:pt x="22" y="28"/>
                      <a:pt x="23" y="28"/>
                    </a:cubicBezTo>
                    <a:cubicBezTo>
                      <a:pt x="23" y="28"/>
                      <a:pt x="23" y="27"/>
                      <a:pt x="23" y="27"/>
                    </a:cubicBezTo>
                    <a:cubicBezTo>
                      <a:pt x="23" y="24"/>
                      <a:pt x="18" y="4"/>
                      <a:pt x="18" y="4"/>
                    </a:cubicBezTo>
                    <a:cubicBezTo>
                      <a:pt x="17" y="4"/>
                      <a:pt x="17" y="4"/>
                      <a:pt x="17" y="4"/>
                    </a:cubicBezTo>
                    <a:cubicBezTo>
                      <a:pt x="18" y="4"/>
                      <a:pt x="18" y="4"/>
                      <a:pt x="18" y="4"/>
                    </a:cubicBezTo>
                    <a:cubicBezTo>
                      <a:pt x="18" y="4"/>
                      <a:pt x="18" y="4"/>
                      <a:pt x="18" y="4"/>
                    </a:cubicBezTo>
                    <a:cubicBezTo>
                      <a:pt x="17" y="4"/>
                      <a:pt x="17" y="4"/>
                      <a:pt x="17" y="4"/>
                    </a:cubicBezTo>
                    <a:cubicBezTo>
                      <a:pt x="18" y="4"/>
                      <a:pt x="18" y="4"/>
                      <a:pt x="18" y="4"/>
                    </a:cubicBezTo>
                    <a:cubicBezTo>
                      <a:pt x="18" y="4"/>
                      <a:pt x="18" y="4"/>
                      <a:pt x="18" y="4"/>
                    </a:cubicBezTo>
                    <a:cubicBezTo>
                      <a:pt x="19" y="4"/>
                      <a:pt x="19" y="3"/>
                      <a:pt x="18" y="3"/>
                    </a:cubicBezTo>
                    <a:cubicBezTo>
                      <a:pt x="18" y="3"/>
                      <a:pt x="18" y="2"/>
                      <a:pt x="17" y="2"/>
                    </a:cubicBezTo>
                    <a:lnTo>
                      <a:pt x="17"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164" name="Freeform 64">
                <a:extLst>
                  <a:ext uri="{FF2B5EF4-FFF2-40B4-BE49-F238E27FC236}">
                    <a16:creationId xmlns:a16="http://schemas.microsoft.com/office/drawing/2014/main" id="{B36BAE63-6AFA-4AFF-843F-3DE6D300903C}"/>
                  </a:ext>
                </a:extLst>
              </p:cNvPr>
              <p:cNvSpPr>
                <a:spLocks/>
              </p:cNvSpPr>
              <p:nvPr/>
            </p:nvSpPr>
            <p:spPr bwMode="auto">
              <a:xfrm>
                <a:off x="7434263" y="3575050"/>
                <a:ext cx="538163" cy="538163"/>
              </a:xfrm>
              <a:custGeom>
                <a:avLst/>
                <a:gdLst>
                  <a:gd name="T0" fmla="*/ 24 w 55"/>
                  <a:gd name="T1" fmla="*/ 0 h 55"/>
                  <a:gd name="T2" fmla="*/ 53 w 55"/>
                  <a:gd name="T3" fmla="*/ 20 h 55"/>
                  <a:gd name="T4" fmla="*/ 46 w 55"/>
                  <a:gd name="T5" fmla="*/ 46 h 55"/>
                  <a:gd name="T6" fmla="*/ 26 w 55"/>
                  <a:gd name="T7" fmla="*/ 54 h 55"/>
                  <a:gd name="T8" fmla="*/ 3 w 55"/>
                  <a:gd name="T9" fmla="*/ 36 h 55"/>
                  <a:gd name="T10" fmla="*/ 5 w 55"/>
                  <a:gd name="T11" fmla="*/ 16 h 55"/>
                  <a:gd name="T12" fmla="*/ 5 w 55"/>
                  <a:gd name="T13" fmla="*/ 16 h 55"/>
                  <a:gd name="T14" fmla="*/ 6 w 55"/>
                  <a:gd name="T15" fmla="*/ 16 h 55"/>
                  <a:gd name="T16" fmla="*/ 16 w 55"/>
                  <a:gd name="T17" fmla="*/ 21 h 55"/>
                  <a:gd name="T18" fmla="*/ 26 w 55"/>
                  <a:gd name="T19" fmla="*/ 27 h 55"/>
                  <a:gd name="T20" fmla="*/ 25 w 55"/>
                  <a:gd name="T21" fmla="*/ 18 h 55"/>
                  <a:gd name="T22" fmla="*/ 21 w 55"/>
                  <a:gd name="T23" fmla="*/ 3 h 55"/>
                  <a:gd name="T24" fmla="*/ 21 w 55"/>
                  <a:gd name="T25" fmla="*/ 3 h 55"/>
                  <a:gd name="T26" fmla="*/ 22 w 55"/>
                  <a:gd name="T27" fmla="*/ 2 h 55"/>
                  <a:gd name="T28" fmla="*/ 23 w 55"/>
                  <a:gd name="T29" fmla="*/ 3 h 55"/>
                  <a:gd name="T30" fmla="*/ 26 w 55"/>
                  <a:gd name="T31" fmla="*/ 18 h 55"/>
                  <a:gd name="T32" fmla="*/ 28 w 55"/>
                  <a:gd name="T33" fmla="*/ 28 h 55"/>
                  <a:gd name="T34" fmla="*/ 29 w 55"/>
                  <a:gd name="T35" fmla="*/ 30 h 55"/>
                  <a:gd name="T36" fmla="*/ 27 w 55"/>
                  <a:gd name="T37" fmla="*/ 29 h 55"/>
                  <a:gd name="T38" fmla="*/ 15 w 55"/>
                  <a:gd name="T39" fmla="*/ 22 h 55"/>
                  <a:gd name="T40" fmla="*/ 6 w 55"/>
                  <a:gd name="T41" fmla="*/ 18 h 55"/>
                  <a:gd name="T42" fmla="*/ 3 w 55"/>
                  <a:gd name="T43" fmla="*/ 27 h 55"/>
                  <a:gd name="T44" fmla="*/ 5 w 55"/>
                  <a:gd name="T45" fmla="*/ 35 h 55"/>
                  <a:gd name="T46" fmla="*/ 26 w 55"/>
                  <a:gd name="T47" fmla="*/ 52 h 55"/>
                  <a:gd name="T48" fmla="*/ 45 w 55"/>
                  <a:gd name="T49" fmla="*/ 44 h 55"/>
                  <a:gd name="T50" fmla="*/ 51 w 55"/>
                  <a:gd name="T51" fmla="*/ 21 h 55"/>
                  <a:gd name="T52" fmla="*/ 24 w 55"/>
                  <a:gd name="T53" fmla="*/ 2 h 55"/>
                  <a:gd name="T54" fmla="*/ 23 w 55"/>
                  <a:gd name="T55" fmla="*/ 1 h 55"/>
                  <a:gd name="T56" fmla="*/ 24 w 55"/>
                  <a:gd name="T5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 h="55">
                    <a:moveTo>
                      <a:pt x="24" y="0"/>
                    </a:moveTo>
                    <a:cubicBezTo>
                      <a:pt x="24" y="0"/>
                      <a:pt x="48" y="1"/>
                      <a:pt x="53" y="20"/>
                    </a:cubicBezTo>
                    <a:cubicBezTo>
                      <a:pt x="55" y="29"/>
                      <a:pt x="53" y="38"/>
                      <a:pt x="46" y="46"/>
                    </a:cubicBezTo>
                    <a:cubicBezTo>
                      <a:pt x="41" y="52"/>
                      <a:pt x="33" y="55"/>
                      <a:pt x="26" y="54"/>
                    </a:cubicBezTo>
                    <a:cubicBezTo>
                      <a:pt x="16" y="52"/>
                      <a:pt x="7" y="45"/>
                      <a:pt x="3" y="36"/>
                    </a:cubicBezTo>
                    <a:cubicBezTo>
                      <a:pt x="0" y="29"/>
                      <a:pt x="1" y="22"/>
                      <a:pt x="5" y="16"/>
                    </a:cubicBezTo>
                    <a:cubicBezTo>
                      <a:pt x="5" y="16"/>
                      <a:pt x="5" y="16"/>
                      <a:pt x="5" y="16"/>
                    </a:cubicBezTo>
                    <a:cubicBezTo>
                      <a:pt x="6" y="16"/>
                      <a:pt x="6" y="16"/>
                      <a:pt x="6" y="16"/>
                    </a:cubicBezTo>
                    <a:cubicBezTo>
                      <a:pt x="9" y="18"/>
                      <a:pt x="13" y="19"/>
                      <a:pt x="16" y="21"/>
                    </a:cubicBezTo>
                    <a:cubicBezTo>
                      <a:pt x="19" y="23"/>
                      <a:pt x="23" y="24"/>
                      <a:pt x="26" y="27"/>
                    </a:cubicBezTo>
                    <a:cubicBezTo>
                      <a:pt x="26" y="23"/>
                      <a:pt x="25" y="20"/>
                      <a:pt x="25" y="18"/>
                    </a:cubicBezTo>
                    <a:cubicBezTo>
                      <a:pt x="24" y="13"/>
                      <a:pt x="23" y="8"/>
                      <a:pt x="21" y="3"/>
                    </a:cubicBezTo>
                    <a:cubicBezTo>
                      <a:pt x="21" y="3"/>
                      <a:pt x="21" y="3"/>
                      <a:pt x="21" y="3"/>
                    </a:cubicBezTo>
                    <a:cubicBezTo>
                      <a:pt x="21" y="3"/>
                      <a:pt x="21" y="2"/>
                      <a:pt x="22" y="2"/>
                    </a:cubicBezTo>
                    <a:cubicBezTo>
                      <a:pt x="22" y="2"/>
                      <a:pt x="23" y="2"/>
                      <a:pt x="23" y="3"/>
                    </a:cubicBezTo>
                    <a:cubicBezTo>
                      <a:pt x="25" y="8"/>
                      <a:pt x="25" y="12"/>
                      <a:pt x="26" y="18"/>
                    </a:cubicBezTo>
                    <a:cubicBezTo>
                      <a:pt x="27" y="21"/>
                      <a:pt x="27" y="24"/>
                      <a:pt x="28" y="28"/>
                    </a:cubicBezTo>
                    <a:cubicBezTo>
                      <a:pt x="29" y="30"/>
                      <a:pt x="29" y="30"/>
                      <a:pt x="29" y="30"/>
                    </a:cubicBezTo>
                    <a:cubicBezTo>
                      <a:pt x="27" y="29"/>
                      <a:pt x="27" y="29"/>
                      <a:pt x="27" y="29"/>
                    </a:cubicBezTo>
                    <a:cubicBezTo>
                      <a:pt x="23" y="26"/>
                      <a:pt x="19" y="24"/>
                      <a:pt x="15" y="22"/>
                    </a:cubicBezTo>
                    <a:cubicBezTo>
                      <a:pt x="12" y="21"/>
                      <a:pt x="9" y="20"/>
                      <a:pt x="6" y="18"/>
                    </a:cubicBezTo>
                    <a:cubicBezTo>
                      <a:pt x="4" y="21"/>
                      <a:pt x="3" y="24"/>
                      <a:pt x="3" y="27"/>
                    </a:cubicBezTo>
                    <a:cubicBezTo>
                      <a:pt x="3" y="30"/>
                      <a:pt x="4" y="33"/>
                      <a:pt x="5" y="35"/>
                    </a:cubicBezTo>
                    <a:cubicBezTo>
                      <a:pt x="8" y="44"/>
                      <a:pt x="17" y="51"/>
                      <a:pt x="26" y="52"/>
                    </a:cubicBezTo>
                    <a:cubicBezTo>
                      <a:pt x="33" y="53"/>
                      <a:pt x="40" y="50"/>
                      <a:pt x="45" y="44"/>
                    </a:cubicBezTo>
                    <a:cubicBezTo>
                      <a:pt x="51" y="38"/>
                      <a:pt x="54" y="29"/>
                      <a:pt x="51" y="21"/>
                    </a:cubicBezTo>
                    <a:cubicBezTo>
                      <a:pt x="47" y="3"/>
                      <a:pt x="24" y="2"/>
                      <a:pt x="24" y="2"/>
                    </a:cubicBezTo>
                    <a:cubicBezTo>
                      <a:pt x="23" y="2"/>
                      <a:pt x="23" y="2"/>
                      <a:pt x="23" y="1"/>
                    </a:cubicBezTo>
                    <a:cubicBezTo>
                      <a:pt x="23" y="1"/>
                      <a:pt x="23" y="0"/>
                      <a:pt x="2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165" name="Freeform 65">
                <a:extLst>
                  <a:ext uri="{FF2B5EF4-FFF2-40B4-BE49-F238E27FC236}">
                    <a16:creationId xmlns:a16="http://schemas.microsoft.com/office/drawing/2014/main" id="{58C9941F-EC10-4555-9B12-658BEC192841}"/>
                  </a:ext>
                </a:extLst>
              </p:cNvPr>
              <p:cNvSpPr>
                <a:spLocks/>
              </p:cNvSpPr>
              <p:nvPr/>
            </p:nvSpPr>
            <p:spPr bwMode="auto">
              <a:xfrm>
                <a:off x="7434263" y="3565525"/>
                <a:ext cx="538163" cy="547688"/>
              </a:xfrm>
              <a:custGeom>
                <a:avLst/>
                <a:gdLst>
                  <a:gd name="T0" fmla="*/ 24 w 55"/>
                  <a:gd name="T1" fmla="*/ 2 h 56"/>
                  <a:gd name="T2" fmla="*/ 24 w 55"/>
                  <a:gd name="T3" fmla="*/ 2 h 56"/>
                  <a:gd name="T4" fmla="*/ 46 w 55"/>
                  <a:gd name="T5" fmla="*/ 11 h 56"/>
                  <a:gd name="T6" fmla="*/ 46 w 55"/>
                  <a:gd name="T7" fmla="*/ 46 h 56"/>
                  <a:gd name="T8" fmla="*/ 13 w 55"/>
                  <a:gd name="T9" fmla="*/ 48 h 56"/>
                  <a:gd name="T10" fmla="*/ 6 w 55"/>
                  <a:gd name="T11" fmla="*/ 18 h 56"/>
                  <a:gd name="T12" fmla="*/ 5 w 55"/>
                  <a:gd name="T13" fmla="*/ 17 h 56"/>
                  <a:gd name="T14" fmla="*/ 15 w 55"/>
                  <a:gd name="T15" fmla="*/ 23 h 56"/>
                  <a:gd name="T16" fmla="*/ 27 w 55"/>
                  <a:gd name="T17" fmla="*/ 29 h 56"/>
                  <a:gd name="T18" fmla="*/ 22 w 55"/>
                  <a:gd name="T19" fmla="*/ 4 h 56"/>
                  <a:gd name="T20" fmla="*/ 22 w 55"/>
                  <a:gd name="T21" fmla="*/ 4 h 56"/>
                  <a:gd name="T22" fmla="*/ 22 w 55"/>
                  <a:gd name="T23" fmla="*/ 4 h 56"/>
                  <a:gd name="T24" fmla="*/ 22 w 55"/>
                  <a:gd name="T25" fmla="*/ 4 h 56"/>
                  <a:gd name="T26" fmla="*/ 22 w 55"/>
                  <a:gd name="T27" fmla="*/ 4 h 56"/>
                  <a:gd name="T28" fmla="*/ 22 w 55"/>
                  <a:gd name="T29" fmla="*/ 4 h 56"/>
                  <a:gd name="T30" fmla="*/ 22 w 55"/>
                  <a:gd name="T31" fmla="*/ 4 h 56"/>
                  <a:gd name="T32" fmla="*/ 22 w 55"/>
                  <a:gd name="T33" fmla="*/ 4 h 56"/>
                  <a:gd name="T34" fmla="*/ 25 w 55"/>
                  <a:gd name="T35" fmla="*/ 19 h 56"/>
                  <a:gd name="T36" fmla="*/ 28 w 55"/>
                  <a:gd name="T37" fmla="*/ 31 h 56"/>
                  <a:gd name="T38" fmla="*/ 28 w 55"/>
                  <a:gd name="T39" fmla="*/ 29 h 56"/>
                  <a:gd name="T40" fmla="*/ 5 w 55"/>
                  <a:gd name="T41" fmla="*/ 18 h 56"/>
                  <a:gd name="T42" fmla="*/ 13 w 55"/>
                  <a:gd name="T43" fmla="*/ 48 h 56"/>
                  <a:gd name="T44" fmla="*/ 46 w 55"/>
                  <a:gd name="T45" fmla="*/ 46 h 56"/>
                  <a:gd name="T46" fmla="*/ 46 w 55"/>
                  <a:gd name="T47" fmla="*/ 10 h 56"/>
                  <a:gd name="T48" fmla="*/ 24 w 55"/>
                  <a:gd name="T49" fmla="*/ 3 h 56"/>
                  <a:gd name="T50" fmla="*/ 24 w 55"/>
                  <a:gd name="T51" fmla="*/ 2 h 56"/>
                  <a:gd name="T52" fmla="*/ 24 w 55"/>
                  <a:gd name="T53" fmla="*/ 2 h 56"/>
                  <a:gd name="T54" fmla="*/ 24 w 55"/>
                  <a:gd name="T55" fmla="*/ 2 h 56"/>
                  <a:gd name="T56" fmla="*/ 24 w 55"/>
                  <a:gd name="T57" fmla="*/ 2 h 56"/>
                  <a:gd name="T58" fmla="*/ 24 w 55"/>
                  <a:gd name="T59" fmla="*/ 2 h 56"/>
                  <a:gd name="T60" fmla="*/ 24 w 55"/>
                  <a:gd name="T61" fmla="*/ 2 h 56"/>
                  <a:gd name="T62" fmla="*/ 24 w 55"/>
                  <a:gd name="T63" fmla="*/ 2 h 56"/>
                  <a:gd name="T64" fmla="*/ 24 w 55"/>
                  <a:gd name="T65" fmla="*/ 1 h 56"/>
                  <a:gd name="T66" fmla="*/ 22 w 55"/>
                  <a:gd name="T67" fmla="*/ 2 h 56"/>
                  <a:gd name="T68" fmla="*/ 22 w 55"/>
                  <a:gd name="T69" fmla="*/ 2 h 56"/>
                  <a:gd name="T70" fmla="*/ 35 w 55"/>
                  <a:gd name="T71" fmla="*/ 7 h 56"/>
                  <a:gd name="T72" fmla="*/ 51 w 55"/>
                  <a:gd name="T73" fmla="*/ 28 h 56"/>
                  <a:gd name="T74" fmla="*/ 26 w 55"/>
                  <a:gd name="T75" fmla="*/ 52 h 56"/>
                  <a:gd name="T76" fmla="*/ 4 w 55"/>
                  <a:gd name="T77" fmla="*/ 28 h 56"/>
                  <a:gd name="T78" fmla="*/ 5 w 55"/>
                  <a:gd name="T79" fmla="*/ 20 h 56"/>
                  <a:gd name="T80" fmla="*/ 28 w 55"/>
                  <a:gd name="T81" fmla="*/ 32 h 56"/>
                  <a:gd name="T82" fmla="*/ 30 w 55"/>
                  <a:gd name="T83" fmla="*/ 29 h 56"/>
                  <a:gd name="T84" fmla="*/ 28 w 55"/>
                  <a:gd name="T85" fmla="*/ 18 h 56"/>
                  <a:gd name="T86" fmla="*/ 22 w 55"/>
                  <a:gd name="T87" fmla="*/ 2 h 56"/>
                  <a:gd name="T88" fmla="*/ 20 w 55"/>
                  <a:gd name="T89" fmla="*/ 4 h 56"/>
                  <a:gd name="T90" fmla="*/ 20 w 55"/>
                  <a:gd name="T91" fmla="*/ 5 h 56"/>
                  <a:gd name="T92" fmla="*/ 26 w 55"/>
                  <a:gd name="T93" fmla="*/ 28 h 56"/>
                  <a:gd name="T94" fmla="*/ 16 w 55"/>
                  <a:gd name="T95" fmla="*/ 21 h 56"/>
                  <a:gd name="T96" fmla="*/ 4 w 55"/>
                  <a:gd name="T97" fmla="*/ 16 h 56"/>
                  <a:gd name="T98" fmla="*/ 0 w 55"/>
                  <a:gd name="T99" fmla="*/ 28 h 56"/>
                  <a:gd name="T100" fmla="*/ 25 w 55"/>
                  <a:gd name="T101" fmla="*/ 56 h 56"/>
                  <a:gd name="T102" fmla="*/ 55 w 55"/>
                  <a:gd name="T103" fmla="*/ 28 h 56"/>
                  <a:gd name="T104" fmla="*/ 32 w 55"/>
                  <a:gd name="T105" fmla="*/ 1 h 56"/>
                  <a:gd name="T106" fmla="*/ 24 w 55"/>
                  <a:gd name="T107" fmla="*/ 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5" h="56">
                    <a:moveTo>
                      <a:pt x="24" y="1"/>
                    </a:moveTo>
                    <a:cubicBezTo>
                      <a:pt x="24" y="3"/>
                      <a:pt x="24" y="3"/>
                      <a:pt x="24" y="3"/>
                    </a:cubicBezTo>
                    <a:cubicBezTo>
                      <a:pt x="24" y="2"/>
                      <a:pt x="24" y="2"/>
                      <a:pt x="24" y="2"/>
                    </a:cubicBezTo>
                    <a:cubicBezTo>
                      <a:pt x="24" y="3"/>
                      <a:pt x="24" y="3"/>
                      <a:pt x="24" y="3"/>
                    </a:cubicBezTo>
                    <a:cubicBezTo>
                      <a:pt x="24" y="3"/>
                      <a:pt x="24" y="3"/>
                      <a:pt x="24" y="3"/>
                    </a:cubicBezTo>
                    <a:cubicBezTo>
                      <a:pt x="24" y="2"/>
                      <a:pt x="24" y="2"/>
                      <a:pt x="24" y="2"/>
                    </a:cubicBezTo>
                    <a:cubicBezTo>
                      <a:pt x="24" y="3"/>
                      <a:pt x="24" y="3"/>
                      <a:pt x="24" y="3"/>
                    </a:cubicBezTo>
                    <a:cubicBezTo>
                      <a:pt x="24" y="3"/>
                      <a:pt x="30" y="3"/>
                      <a:pt x="36" y="5"/>
                    </a:cubicBezTo>
                    <a:cubicBezTo>
                      <a:pt x="39" y="7"/>
                      <a:pt x="43" y="8"/>
                      <a:pt x="46" y="11"/>
                    </a:cubicBezTo>
                    <a:cubicBezTo>
                      <a:pt x="48" y="14"/>
                      <a:pt x="51" y="17"/>
                      <a:pt x="52" y="21"/>
                    </a:cubicBezTo>
                    <a:cubicBezTo>
                      <a:pt x="52" y="23"/>
                      <a:pt x="53" y="26"/>
                      <a:pt x="53" y="28"/>
                    </a:cubicBezTo>
                    <a:cubicBezTo>
                      <a:pt x="53" y="34"/>
                      <a:pt x="50" y="41"/>
                      <a:pt x="46" y="46"/>
                    </a:cubicBezTo>
                    <a:cubicBezTo>
                      <a:pt x="41" y="51"/>
                      <a:pt x="35" y="54"/>
                      <a:pt x="29" y="54"/>
                    </a:cubicBezTo>
                    <a:cubicBezTo>
                      <a:pt x="28" y="54"/>
                      <a:pt x="27" y="54"/>
                      <a:pt x="26" y="54"/>
                    </a:cubicBezTo>
                    <a:cubicBezTo>
                      <a:pt x="21" y="53"/>
                      <a:pt x="17" y="51"/>
                      <a:pt x="13" y="48"/>
                    </a:cubicBezTo>
                    <a:cubicBezTo>
                      <a:pt x="9" y="45"/>
                      <a:pt x="6" y="41"/>
                      <a:pt x="4" y="36"/>
                    </a:cubicBezTo>
                    <a:cubicBezTo>
                      <a:pt x="3" y="34"/>
                      <a:pt x="3" y="31"/>
                      <a:pt x="3" y="28"/>
                    </a:cubicBezTo>
                    <a:cubicBezTo>
                      <a:pt x="3" y="25"/>
                      <a:pt x="4" y="21"/>
                      <a:pt x="6" y="18"/>
                    </a:cubicBezTo>
                    <a:cubicBezTo>
                      <a:pt x="6" y="18"/>
                      <a:pt x="6" y="18"/>
                      <a:pt x="6" y="18"/>
                    </a:cubicBezTo>
                    <a:cubicBezTo>
                      <a:pt x="6" y="17"/>
                      <a:pt x="6" y="17"/>
                      <a:pt x="6" y="17"/>
                    </a:cubicBezTo>
                    <a:cubicBezTo>
                      <a:pt x="5" y="17"/>
                      <a:pt x="5" y="17"/>
                      <a:pt x="5" y="17"/>
                    </a:cubicBezTo>
                    <a:cubicBezTo>
                      <a:pt x="5" y="18"/>
                      <a:pt x="5" y="18"/>
                      <a:pt x="5" y="18"/>
                    </a:cubicBezTo>
                    <a:cubicBezTo>
                      <a:pt x="5" y="18"/>
                      <a:pt x="5" y="18"/>
                      <a:pt x="5" y="18"/>
                    </a:cubicBezTo>
                    <a:cubicBezTo>
                      <a:pt x="9" y="20"/>
                      <a:pt x="12" y="22"/>
                      <a:pt x="15" y="23"/>
                    </a:cubicBezTo>
                    <a:cubicBezTo>
                      <a:pt x="15" y="23"/>
                      <a:pt x="15" y="23"/>
                      <a:pt x="15" y="23"/>
                    </a:cubicBezTo>
                    <a:cubicBezTo>
                      <a:pt x="19" y="25"/>
                      <a:pt x="22" y="26"/>
                      <a:pt x="26" y="29"/>
                    </a:cubicBezTo>
                    <a:cubicBezTo>
                      <a:pt x="26" y="29"/>
                      <a:pt x="27" y="29"/>
                      <a:pt x="27" y="29"/>
                    </a:cubicBezTo>
                    <a:cubicBezTo>
                      <a:pt x="28" y="28"/>
                      <a:pt x="28" y="28"/>
                      <a:pt x="28" y="27"/>
                    </a:cubicBezTo>
                    <a:cubicBezTo>
                      <a:pt x="27" y="24"/>
                      <a:pt x="26" y="21"/>
                      <a:pt x="26" y="19"/>
                    </a:cubicBezTo>
                    <a:cubicBezTo>
                      <a:pt x="25" y="13"/>
                      <a:pt x="24" y="9"/>
                      <a:pt x="22" y="4"/>
                    </a:cubicBezTo>
                    <a:cubicBezTo>
                      <a:pt x="21" y="4"/>
                      <a:pt x="21" y="4"/>
                      <a:pt x="21" y="4"/>
                    </a:cubicBezTo>
                    <a:cubicBezTo>
                      <a:pt x="22" y="4"/>
                      <a:pt x="22" y="4"/>
                      <a:pt x="22" y="4"/>
                    </a:cubicBezTo>
                    <a:cubicBezTo>
                      <a:pt x="22" y="4"/>
                      <a:pt x="22" y="4"/>
                      <a:pt x="22" y="4"/>
                    </a:cubicBezTo>
                    <a:cubicBezTo>
                      <a:pt x="21" y="4"/>
                      <a:pt x="21" y="4"/>
                      <a:pt x="21" y="4"/>
                    </a:cubicBezTo>
                    <a:cubicBezTo>
                      <a:pt x="22" y="4"/>
                      <a:pt x="22" y="4"/>
                      <a:pt x="22" y="4"/>
                    </a:cubicBezTo>
                    <a:cubicBezTo>
                      <a:pt x="22" y="4"/>
                      <a:pt x="22" y="4"/>
                      <a:pt x="22" y="4"/>
                    </a:cubicBezTo>
                    <a:cubicBezTo>
                      <a:pt x="22" y="4"/>
                      <a:pt x="22" y="4"/>
                      <a:pt x="22" y="4"/>
                    </a:cubicBezTo>
                    <a:cubicBezTo>
                      <a:pt x="22" y="4"/>
                      <a:pt x="22" y="4"/>
                      <a:pt x="22" y="4"/>
                    </a:cubicBezTo>
                    <a:cubicBezTo>
                      <a:pt x="22" y="4"/>
                      <a:pt x="22" y="4"/>
                      <a:pt x="22" y="4"/>
                    </a:cubicBezTo>
                    <a:cubicBezTo>
                      <a:pt x="22" y="4"/>
                      <a:pt x="22" y="4"/>
                      <a:pt x="22" y="4"/>
                    </a:cubicBezTo>
                    <a:cubicBezTo>
                      <a:pt x="22" y="4"/>
                      <a:pt x="22" y="4"/>
                      <a:pt x="22" y="4"/>
                    </a:cubicBezTo>
                    <a:cubicBezTo>
                      <a:pt x="22" y="4"/>
                      <a:pt x="22" y="4"/>
                      <a:pt x="22" y="4"/>
                    </a:cubicBezTo>
                    <a:cubicBezTo>
                      <a:pt x="22" y="4"/>
                      <a:pt x="22" y="4"/>
                      <a:pt x="22" y="4"/>
                    </a:cubicBezTo>
                    <a:cubicBezTo>
                      <a:pt x="22" y="4"/>
                      <a:pt x="22" y="4"/>
                      <a:pt x="22" y="4"/>
                    </a:cubicBezTo>
                    <a:cubicBezTo>
                      <a:pt x="22" y="4"/>
                      <a:pt x="22" y="4"/>
                      <a:pt x="22" y="4"/>
                    </a:cubicBezTo>
                    <a:cubicBezTo>
                      <a:pt x="22" y="4"/>
                      <a:pt x="22" y="4"/>
                      <a:pt x="22" y="4"/>
                    </a:cubicBezTo>
                    <a:cubicBezTo>
                      <a:pt x="22" y="4"/>
                      <a:pt x="22" y="4"/>
                      <a:pt x="22" y="4"/>
                    </a:cubicBezTo>
                    <a:cubicBezTo>
                      <a:pt x="22" y="4"/>
                      <a:pt x="22" y="4"/>
                      <a:pt x="22" y="4"/>
                    </a:cubicBezTo>
                    <a:cubicBezTo>
                      <a:pt x="22" y="4"/>
                      <a:pt x="22" y="4"/>
                      <a:pt x="22" y="4"/>
                    </a:cubicBezTo>
                    <a:cubicBezTo>
                      <a:pt x="22" y="4"/>
                      <a:pt x="22" y="4"/>
                      <a:pt x="22" y="4"/>
                    </a:cubicBezTo>
                    <a:cubicBezTo>
                      <a:pt x="22" y="4"/>
                      <a:pt x="22" y="4"/>
                      <a:pt x="22" y="4"/>
                    </a:cubicBezTo>
                    <a:cubicBezTo>
                      <a:pt x="22" y="4"/>
                      <a:pt x="22" y="4"/>
                      <a:pt x="22" y="4"/>
                    </a:cubicBezTo>
                    <a:cubicBezTo>
                      <a:pt x="23" y="9"/>
                      <a:pt x="24" y="14"/>
                      <a:pt x="25" y="19"/>
                    </a:cubicBezTo>
                    <a:cubicBezTo>
                      <a:pt x="25" y="19"/>
                      <a:pt x="25" y="19"/>
                      <a:pt x="25" y="19"/>
                    </a:cubicBezTo>
                    <a:cubicBezTo>
                      <a:pt x="26" y="22"/>
                      <a:pt x="26" y="25"/>
                      <a:pt x="27" y="29"/>
                    </a:cubicBezTo>
                    <a:cubicBezTo>
                      <a:pt x="27" y="29"/>
                      <a:pt x="27" y="29"/>
                      <a:pt x="27" y="29"/>
                    </a:cubicBezTo>
                    <a:cubicBezTo>
                      <a:pt x="28" y="31"/>
                      <a:pt x="28" y="31"/>
                      <a:pt x="28" y="31"/>
                    </a:cubicBezTo>
                    <a:cubicBezTo>
                      <a:pt x="29" y="31"/>
                      <a:pt x="29" y="31"/>
                      <a:pt x="29" y="31"/>
                    </a:cubicBezTo>
                    <a:cubicBezTo>
                      <a:pt x="29" y="30"/>
                      <a:pt x="29" y="30"/>
                      <a:pt x="29" y="30"/>
                    </a:cubicBezTo>
                    <a:cubicBezTo>
                      <a:pt x="28" y="29"/>
                      <a:pt x="28" y="29"/>
                      <a:pt x="28" y="29"/>
                    </a:cubicBezTo>
                    <a:cubicBezTo>
                      <a:pt x="24" y="26"/>
                      <a:pt x="20" y="24"/>
                      <a:pt x="15" y="22"/>
                    </a:cubicBezTo>
                    <a:cubicBezTo>
                      <a:pt x="13" y="21"/>
                      <a:pt x="10" y="19"/>
                      <a:pt x="6" y="18"/>
                    </a:cubicBezTo>
                    <a:cubicBezTo>
                      <a:pt x="6" y="17"/>
                      <a:pt x="5" y="18"/>
                      <a:pt x="5" y="18"/>
                    </a:cubicBezTo>
                    <a:cubicBezTo>
                      <a:pt x="3" y="22"/>
                      <a:pt x="2" y="25"/>
                      <a:pt x="2" y="28"/>
                    </a:cubicBezTo>
                    <a:cubicBezTo>
                      <a:pt x="2" y="31"/>
                      <a:pt x="3" y="34"/>
                      <a:pt x="3" y="36"/>
                    </a:cubicBezTo>
                    <a:cubicBezTo>
                      <a:pt x="5" y="41"/>
                      <a:pt x="9" y="45"/>
                      <a:pt x="13" y="48"/>
                    </a:cubicBezTo>
                    <a:cubicBezTo>
                      <a:pt x="16" y="51"/>
                      <a:pt x="21" y="54"/>
                      <a:pt x="26" y="54"/>
                    </a:cubicBezTo>
                    <a:cubicBezTo>
                      <a:pt x="27" y="55"/>
                      <a:pt x="28" y="55"/>
                      <a:pt x="29" y="55"/>
                    </a:cubicBezTo>
                    <a:cubicBezTo>
                      <a:pt x="35" y="55"/>
                      <a:pt x="41" y="52"/>
                      <a:pt x="46" y="46"/>
                    </a:cubicBezTo>
                    <a:cubicBezTo>
                      <a:pt x="51" y="41"/>
                      <a:pt x="54" y="34"/>
                      <a:pt x="54" y="28"/>
                    </a:cubicBezTo>
                    <a:cubicBezTo>
                      <a:pt x="54" y="25"/>
                      <a:pt x="53" y="23"/>
                      <a:pt x="53" y="21"/>
                    </a:cubicBezTo>
                    <a:cubicBezTo>
                      <a:pt x="51" y="17"/>
                      <a:pt x="49" y="13"/>
                      <a:pt x="46" y="10"/>
                    </a:cubicBezTo>
                    <a:cubicBezTo>
                      <a:pt x="41" y="6"/>
                      <a:pt x="36" y="4"/>
                      <a:pt x="32" y="3"/>
                    </a:cubicBezTo>
                    <a:cubicBezTo>
                      <a:pt x="27" y="2"/>
                      <a:pt x="24" y="2"/>
                      <a:pt x="24" y="2"/>
                    </a:cubicBezTo>
                    <a:cubicBezTo>
                      <a:pt x="24" y="3"/>
                      <a:pt x="24" y="3"/>
                      <a:pt x="24" y="3"/>
                    </a:cubicBezTo>
                    <a:cubicBezTo>
                      <a:pt x="24" y="2"/>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3" y="2"/>
                      <a:pt x="23" y="2"/>
                      <a:pt x="23" y="2"/>
                    </a:cubicBezTo>
                    <a:cubicBezTo>
                      <a:pt x="24" y="2"/>
                      <a:pt x="24" y="2"/>
                      <a:pt x="24" y="2"/>
                    </a:cubicBezTo>
                    <a:cubicBezTo>
                      <a:pt x="24" y="2"/>
                      <a:pt x="24" y="2"/>
                      <a:pt x="24" y="2"/>
                    </a:cubicBezTo>
                    <a:cubicBezTo>
                      <a:pt x="23" y="2"/>
                      <a:pt x="23" y="2"/>
                      <a:pt x="23" y="2"/>
                    </a:cubicBezTo>
                    <a:cubicBezTo>
                      <a:pt x="24" y="2"/>
                      <a:pt x="24" y="2"/>
                      <a:pt x="24" y="2"/>
                    </a:cubicBezTo>
                    <a:cubicBezTo>
                      <a:pt x="24" y="2"/>
                      <a:pt x="24" y="2"/>
                      <a:pt x="24" y="2"/>
                    </a:cubicBezTo>
                    <a:cubicBezTo>
                      <a:pt x="24" y="2"/>
                      <a:pt x="24" y="2"/>
                      <a:pt x="24" y="2"/>
                    </a:cubicBezTo>
                    <a:cubicBezTo>
                      <a:pt x="24" y="3"/>
                      <a:pt x="24" y="3"/>
                      <a:pt x="24" y="3"/>
                    </a:cubicBezTo>
                    <a:cubicBezTo>
                      <a:pt x="24" y="3"/>
                      <a:pt x="24" y="2"/>
                      <a:pt x="24" y="2"/>
                    </a:cubicBezTo>
                    <a:cubicBezTo>
                      <a:pt x="24" y="2"/>
                      <a:pt x="24" y="2"/>
                      <a:pt x="24" y="2"/>
                    </a:cubicBezTo>
                    <a:cubicBezTo>
                      <a:pt x="24" y="3"/>
                      <a:pt x="24" y="3"/>
                      <a:pt x="24" y="3"/>
                    </a:cubicBezTo>
                    <a:cubicBezTo>
                      <a:pt x="24" y="2"/>
                      <a:pt x="24" y="2"/>
                      <a:pt x="24" y="2"/>
                    </a:cubicBezTo>
                    <a:cubicBezTo>
                      <a:pt x="24" y="3"/>
                      <a:pt x="24" y="3"/>
                      <a:pt x="24" y="3"/>
                    </a:cubicBezTo>
                    <a:cubicBezTo>
                      <a:pt x="24" y="3"/>
                      <a:pt x="24" y="3"/>
                      <a:pt x="24" y="3"/>
                    </a:cubicBezTo>
                    <a:cubicBezTo>
                      <a:pt x="24" y="2"/>
                      <a:pt x="24" y="2"/>
                      <a:pt x="24" y="2"/>
                    </a:cubicBezTo>
                    <a:cubicBezTo>
                      <a:pt x="24" y="3"/>
                      <a:pt x="24" y="3"/>
                      <a:pt x="24" y="3"/>
                    </a:cubicBezTo>
                    <a:cubicBezTo>
                      <a:pt x="24" y="3"/>
                      <a:pt x="24" y="3"/>
                      <a:pt x="24" y="3"/>
                    </a:cubicBezTo>
                    <a:cubicBezTo>
                      <a:pt x="24" y="1"/>
                      <a:pt x="24" y="1"/>
                      <a:pt x="24" y="1"/>
                    </a:cubicBezTo>
                    <a:cubicBezTo>
                      <a:pt x="24" y="0"/>
                      <a:pt x="24" y="0"/>
                      <a:pt x="24" y="0"/>
                    </a:cubicBezTo>
                    <a:cubicBezTo>
                      <a:pt x="24" y="0"/>
                      <a:pt x="24" y="0"/>
                      <a:pt x="24" y="0"/>
                    </a:cubicBezTo>
                    <a:cubicBezTo>
                      <a:pt x="23" y="0"/>
                      <a:pt x="22" y="1"/>
                      <a:pt x="22" y="2"/>
                    </a:cubicBezTo>
                    <a:cubicBezTo>
                      <a:pt x="23" y="2"/>
                      <a:pt x="23" y="2"/>
                      <a:pt x="23" y="2"/>
                    </a:cubicBezTo>
                    <a:cubicBezTo>
                      <a:pt x="22" y="2"/>
                      <a:pt x="22" y="2"/>
                      <a:pt x="22" y="2"/>
                    </a:cubicBezTo>
                    <a:cubicBezTo>
                      <a:pt x="22" y="2"/>
                      <a:pt x="22" y="2"/>
                      <a:pt x="22" y="2"/>
                    </a:cubicBezTo>
                    <a:cubicBezTo>
                      <a:pt x="22" y="3"/>
                      <a:pt x="23" y="4"/>
                      <a:pt x="24" y="4"/>
                    </a:cubicBezTo>
                    <a:cubicBezTo>
                      <a:pt x="24" y="4"/>
                      <a:pt x="24" y="4"/>
                      <a:pt x="24" y="4"/>
                    </a:cubicBezTo>
                    <a:cubicBezTo>
                      <a:pt x="24" y="4"/>
                      <a:pt x="29" y="4"/>
                      <a:pt x="35" y="7"/>
                    </a:cubicBezTo>
                    <a:cubicBezTo>
                      <a:pt x="38" y="8"/>
                      <a:pt x="42" y="10"/>
                      <a:pt x="44" y="12"/>
                    </a:cubicBezTo>
                    <a:cubicBezTo>
                      <a:pt x="47" y="15"/>
                      <a:pt x="49" y="18"/>
                      <a:pt x="50" y="22"/>
                    </a:cubicBezTo>
                    <a:cubicBezTo>
                      <a:pt x="51" y="24"/>
                      <a:pt x="51" y="26"/>
                      <a:pt x="51" y="28"/>
                    </a:cubicBezTo>
                    <a:cubicBezTo>
                      <a:pt x="51" y="34"/>
                      <a:pt x="49" y="40"/>
                      <a:pt x="44" y="45"/>
                    </a:cubicBezTo>
                    <a:cubicBezTo>
                      <a:pt x="40" y="50"/>
                      <a:pt x="34" y="52"/>
                      <a:pt x="29" y="52"/>
                    </a:cubicBezTo>
                    <a:cubicBezTo>
                      <a:pt x="28" y="52"/>
                      <a:pt x="27" y="52"/>
                      <a:pt x="26" y="52"/>
                    </a:cubicBezTo>
                    <a:cubicBezTo>
                      <a:pt x="22" y="51"/>
                      <a:pt x="18" y="49"/>
                      <a:pt x="14" y="46"/>
                    </a:cubicBezTo>
                    <a:cubicBezTo>
                      <a:pt x="10" y="43"/>
                      <a:pt x="7" y="40"/>
                      <a:pt x="6" y="36"/>
                    </a:cubicBezTo>
                    <a:cubicBezTo>
                      <a:pt x="5" y="33"/>
                      <a:pt x="4" y="31"/>
                      <a:pt x="4" y="28"/>
                    </a:cubicBezTo>
                    <a:cubicBezTo>
                      <a:pt x="4" y="25"/>
                      <a:pt x="5" y="23"/>
                      <a:pt x="7" y="19"/>
                    </a:cubicBezTo>
                    <a:cubicBezTo>
                      <a:pt x="6" y="19"/>
                      <a:pt x="6" y="19"/>
                      <a:pt x="6" y="19"/>
                    </a:cubicBezTo>
                    <a:cubicBezTo>
                      <a:pt x="5" y="20"/>
                      <a:pt x="5" y="20"/>
                      <a:pt x="5" y="20"/>
                    </a:cubicBezTo>
                    <a:cubicBezTo>
                      <a:pt x="8" y="22"/>
                      <a:pt x="11" y="23"/>
                      <a:pt x="14" y="24"/>
                    </a:cubicBezTo>
                    <a:cubicBezTo>
                      <a:pt x="19" y="26"/>
                      <a:pt x="22" y="28"/>
                      <a:pt x="27" y="31"/>
                    </a:cubicBezTo>
                    <a:cubicBezTo>
                      <a:pt x="28" y="32"/>
                      <a:pt x="28" y="32"/>
                      <a:pt x="28" y="32"/>
                    </a:cubicBezTo>
                    <a:cubicBezTo>
                      <a:pt x="29" y="32"/>
                      <a:pt x="29" y="32"/>
                      <a:pt x="30" y="32"/>
                    </a:cubicBezTo>
                    <a:cubicBezTo>
                      <a:pt x="30" y="32"/>
                      <a:pt x="30" y="31"/>
                      <a:pt x="30" y="31"/>
                    </a:cubicBezTo>
                    <a:cubicBezTo>
                      <a:pt x="30" y="29"/>
                      <a:pt x="30" y="29"/>
                      <a:pt x="30" y="29"/>
                    </a:cubicBezTo>
                    <a:cubicBezTo>
                      <a:pt x="30" y="29"/>
                      <a:pt x="30" y="29"/>
                      <a:pt x="30" y="29"/>
                    </a:cubicBezTo>
                    <a:cubicBezTo>
                      <a:pt x="29" y="25"/>
                      <a:pt x="28" y="21"/>
                      <a:pt x="28" y="18"/>
                    </a:cubicBezTo>
                    <a:cubicBezTo>
                      <a:pt x="28" y="18"/>
                      <a:pt x="28" y="18"/>
                      <a:pt x="28" y="18"/>
                    </a:cubicBezTo>
                    <a:cubicBezTo>
                      <a:pt x="27" y="13"/>
                      <a:pt x="26" y="9"/>
                      <a:pt x="24" y="3"/>
                    </a:cubicBezTo>
                    <a:cubicBezTo>
                      <a:pt x="24" y="3"/>
                      <a:pt x="24" y="3"/>
                      <a:pt x="24" y="3"/>
                    </a:cubicBezTo>
                    <a:cubicBezTo>
                      <a:pt x="24" y="2"/>
                      <a:pt x="23" y="2"/>
                      <a:pt x="22" y="2"/>
                    </a:cubicBezTo>
                    <a:cubicBezTo>
                      <a:pt x="22" y="2"/>
                      <a:pt x="21" y="2"/>
                      <a:pt x="21" y="2"/>
                    </a:cubicBezTo>
                    <a:cubicBezTo>
                      <a:pt x="21" y="2"/>
                      <a:pt x="21" y="2"/>
                      <a:pt x="21" y="2"/>
                    </a:cubicBezTo>
                    <a:cubicBezTo>
                      <a:pt x="20" y="2"/>
                      <a:pt x="20" y="3"/>
                      <a:pt x="20" y="4"/>
                    </a:cubicBezTo>
                    <a:cubicBezTo>
                      <a:pt x="20" y="4"/>
                      <a:pt x="20" y="4"/>
                      <a:pt x="20" y="4"/>
                    </a:cubicBezTo>
                    <a:cubicBezTo>
                      <a:pt x="20" y="4"/>
                      <a:pt x="20" y="4"/>
                      <a:pt x="20" y="4"/>
                    </a:cubicBezTo>
                    <a:cubicBezTo>
                      <a:pt x="20" y="5"/>
                      <a:pt x="20" y="5"/>
                      <a:pt x="20" y="5"/>
                    </a:cubicBezTo>
                    <a:cubicBezTo>
                      <a:pt x="22" y="10"/>
                      <a:pt x="23" y="14"/>
                      <a:pt x="23" y="19"/>
                    </a:cubicBezTo>
                    <a:cubicBezTo>
                      <a:pt x="24" y="22"/>
                      <a:pt x="25" y="25"/>
                      <a:pt x="25" y="28"/>
                    </a:cubicBezTo>
                    <a:cubicBezTo>
                      <a:pt x="26" y="28"/>
                      <a:pt x="26" y="28"/>
                      <a:pt x="26" y="28"/>
                    </a:cubicBezTo>
                    <a:cubicBezTo>
                      <a:pt x="27" y="26"/>
                      <a:pt x="27" y="26"/>
                      <a:pt x="27" y="26"/>
                    </a:cubicBezTo>
                    <a:cubicBezTo>
                      <a:pt x="23" y="24"/>
                      <a:pt x="20" y="23"/>
                      <a:pt x="16" y="21"/>
                    </a:cubicBezTo>
                    <a:cubicBezTo>
                      <a:pt x="16" y="21"/>
                      <a:pt x="16" y="21"/>
                      <a:pt x="16" y="21"/>
                    </a:cubicBezTo>
                    <a:cubicBezTo>
                      <a:pt x="13" y="19"/>
                      <a:pt x="10" y="18"/>
                      <a:pt x="7" y="16"/>
                    </a:cubicBezTo>
                    <a:cubicBezTo>
                      <a:pt x="6" y="16"/>
                      <a:pt x="6" y="16"/>
                      <a:pt x="6" y="16"/>
                    </a:cubicBezTo>
                    <a:cubicBezTo>
                      <a:pt x="5" y="15"/>
                      <a:pt x="5" y="15"/>
                      <a:pt x="4" y="16"/>
                    </a:cubicBezTo>
                    <a:cubicBezTo>
                      <a:pt x="4" y="17"/>
                      <a:pt x="4" y="17"/>
                      <a:pt x="4" y="17"/>
                    </a:cubicBezTo>
                    <a:cubicBezTo>
                      <a:pt x="4" y="17"/>
                      <a:pt x="4" y="17"/>
                      <a:pt x="4" y="17"/>
                    </a:cubicBezTo>
                    <a:cubicBezTo>
                      <a:pt x="1" y="20"/>
                      <a:pt x="0" y="24"/>
                      <a:pt x="0" y="28"/>
                    </a:cubicBezTo>
                    <a:cubicBezTo>
                      <a:pt x="0" y="31"/>
                      <a:pt x="1" y="34"/>
                      <a:pt x="2" y="37"/>
                    </a:cubicBezTo>
                    <a:cubicBezTo>
                      <a:pt x="4" y="42"/>
                      <a:pt x="7" y="46"/>
                      <a:pt x="11" y="50"/>
                    </a:cubicBezTo>
                    <a:cubicBezTo>
                      <a:pt x="16" y="53"/>
                      <a:pt x="20" y="55"/>
                      <a:pt x="25" y="56"/>
                    </a:cubicBezTo>
                    <a:cubicBezTo>
                      <a:pt x="27" y="56"/>
                      <a:pt x="28" y="56"/>
                      <a:pt x="29" y="56"/>
                    </a:cubicBezTo>
                    <a:cubicBezTo>
                      <a:pt x="35" y="56"/>
                      <a:pt x="42" y="53"/>
                      <a:pt x="47" y="47"/>
                    </a:cubicBezTo>
                    <a:cubicBezTo>
                      <a:pt x="52" y="42"/>
                      <a:pt x="55" y="35"/>
                      <a:pt x="55" y="28"/>
                    </a:cubicBezTo>
                    <a:cubicBezTo>
                      <a:pt x="55" y="25"/>
                      <a:pt x="55" y="23"/>
                      <a:pt x="54" y="21"/>
                    </a:cubicBezTo>
                    <a:cubicBezTo>
                      <a:pt x="53" y="16"/>
                      <a:pt x="50" y="12"/>
                      <a:pt x="47" y="9"/>
                    </a:cubicBezTo>
                    <a:cubicBezTo>
                      <a:pt x="42" y="5"/>
                      <a:pt x="37" y="3"/>
                      <a:pt x="32" y="1"/>
                    </a:cubicBezTo>
                    <a:cubicBezTo>
                      <a:pt x="30" y="1"/>
                      <a:pt x="28" y="1"/>
                      <a:pt x="26" y="0"/>
                    </a:cubicBezTo>
                    <a:cubicBezTo>
                      <a:pt x="25" y="0"/>
                      <a:pt x="24" y="0"/>
                      <a:pt x="24" y="0"/>
                    </a:cubicBezTo>
                    <a:cubicBezTo>
                      <a:pt x="24" y="1"/>
                      <a:pt x="24" y="1"/>
                      <a:pt x="24" y="1"/>
                    </a:cubicBezTo>
                    <a:cubicBezTo>
                      <a:pt x="24" y="0"/>
                      <a:pt x="24" y="0"/>
                      <a:pt x="24" y="0"/>
                    </a:cubicBezTo>
                    <a:lnTo>
                      <a:pt x="24"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166" name="Freeform 66">
                <a:extLst>
                  <a:ext uri="{FF2B5EF4-FFF2-40B4-BE49-F238E27FC236}">
                    <a16:creationId xmlns:a16="http://schemas.microsoft.com/office/drawing/2014/main" id="{163381B0-8BE4-4EE5-BE8D-A0367B14041B}"/>
                  </a:ext>
                </a:extLst>
              </p:cNvPr>
              <p:cNvSpPr>
                <a:spLocks/>
              </p:cNvSpPr>
              <p:nvPr/>
            </p:nvSpPr>
            <p:spPr bwMode="auto">
              <a:xfrm>
                <a:off x="7493000" y="3575050"/>
                <a:ext cx="185738" cy="234950"/>
              </a:xfrm>
              <a:custGeom>
                <a:avLst/>
                <a:gdLst>
                  <a:gd name="T0" fmla="*/ 9 w 19"/>
                  <a:gd name="T1" fmla="*/ 1 h 24"/>
                  <a:gd name="T2" fmla="*/ 4 w 19"/>
                  <a:gd name="T3" fmla="*/ 6 h 24"/>
                  <a:gd name="T4" fmla="*/ 11 w 19"/>
                  <a:gd name="T5" fmla="*/ 2 h 24"/>
                  <a:gd name="T6" fmla="*/ 10 w 19"/>
                  <a:gd name="T7" fmla="*/ 5 h 24"/>
                  <a:gd name="T8" fmla="*/ 12 w 19"/>
                  <a:gd name="T9" fmla="*/ 4 h 24"/>
                  <a:gd name="T10" fmla="*/ 13 w 19"/>
                  <a:gd name="T11" fmla="*/ 5 h 24"/>
                  <a:gd name="T12" fmla="*/ 11 w 19"/>
                  <a:gd name="T13" fmla="*/ 9 h 24"/>
                  <a:gd name="T14" fmla="*/ 14 w 19"/>
                  <a:gd name="T15" fmla="*/ 8 h 24"/>
                  <a:gd name="T16" fmla="*/ 14 w 19"/>
                  <a:gd name="T17" fmla="*/ 10 h 24"/>
                  <a:gd name="T18" fmla="*/ 14 w 19"/>
                  <a:gd name="T19" fmla="*/ 11 h 24"/>
                  <a:gd name="T20" fmla="*/ 14 w 19"/>
                  <a:gd name="T21" fmla="*/ 14 h 24"/>
                  <a:gd name="T22" fmla="*/ 15 w 19"/>
                  <a:gd name="T23" fmla="*/ 15 h 24"/>
                  <a:gd name="T24" fmla="*/ 16 w 19"/>
                  <a:gd name="T25" fmla="*/ 18 h 24"/>
                  <a:gd name="T26" fmla="*/ 16 w 19"/>
                  <a:gd name="T27" fmla="*/ 19 h 24"/>
                  <a:gd name="T28" fmla="*/ 17 w 19"/>
                  <a:gd name="T29" fmla="*/ 21 h 24"/>
                  <a:gd name="T30" fmla="*/ 19 w 19"/>
                  <a:gd name="T31" fmla="*/ 22 h 24"/>
                  <a:gd name="T32" fmla="*/ 17 w 19"/>
                  <a:gd name="T33" fmla="*/ 22 h 24"/>
                  <a:gd name="T34" fmla="*/ 14 w 19"/>
                  <a:gd name="T35" fmla="*/ 24 h 24"/>
                  <a:gd name="T36" fmla="*/ 13 w 19"/>
                  <a:gd name="T37" fmla="*/ 22 h 24"/>
                  <a:gd name="T38" fmla="*/ 12 w 19"/>
                  <a:gd name="T39" fmla="*/ 22 h 24"/>
                  <a:gd name="T40" fmla="*/ 13 w 19"/>
                  <a:gd name="T41" fmla="*/ 18 h 24"/>
                  <a:gd name="T42" fmla="*/ 10 w 19"/>
                  <a:gd name="T43" fmla="*/ 18 h 24"/>
                  <a:gd name="T44" fmla="*/ 10 w 19"/>
                  <a:gd name="T45" fmla="*/ 18 h 24"/>
                  <a:gd name="T46" fmla="*/ 10 w 19"/>
                  <a:gd name="T47" fmla="*/ 14 h 24"/>
                  <a:gd name="T48" fmla="*/ 7 w 19"/>
                  <a:gd name="T49" fmla="*/ 16 h 24"/>
                  <a:gd name="T50" fmla="*/ 6 w 19"/>
                  <a:gd name="T51" fmla="*/ 14 h 24"/>
                  <a:gd name="T52" fmla="*/ 4 w 19"/>
                  <a:gd name="T53" fmla="*/ 14 h 24"/>
                  <a:gd name="T54" fmla="*/ 4 w 19"/>
                  <a:gd name="T55" fmla="*/ 12 h 24"/>
                  <a:gd name="T56" fmla="*/ 1 w 19"/>
                  <a:gd name="T57" fmla="*/ 14 h 24"/>
                  <a:gd name="T58" fmla="*/ 0 w 19"/>
                  <a:gd name="T59" fmla="*/ 13 h 24"/>
                  <a:gd name="T60" fmla="*/ 2 w 19"/>
                  <a:gd name="T61" fmla="*/ 11 h 24"/>
                  <a:gd name="T62" fmla="*/ 7 w 19"/>
                  <a:gd name="T6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 h="24">
                    <a:moveTo>
                      <a:pt x="9" y="1"/>
                    </a:moveTo>
                    <a:cubicBezTo>
                      <a:pt x="9" y="1"/>
                      <a:pt x="9" y="1"/>
                      <a:pt x="9" y="1"/>
                    </a:cubicBezTo>
                    <a:cubicBezTo>
                      <a:pt x="9" y="1"/>
                      <a:pt x="9" y="2"/>
                      <a:pt x="8" y="2"/>
                    </a:cubicBezTo>
                    <a:cubicBezTo>
                      <a:pt x="7" y="3"/>
                      <a:pt x="6" y="4"/>
                      <a:pt x="4" y="6"/>
                    </a:cubicBezTo>
                    <a:cubicBezTo>
                      <a:pt x="7" y="4"/>
                      <a:pt x="10" y="1"/>
                      <a:pt x="10" y="1"/>
                    </a:cubicBezTo>
                    <a:cubicBezTo>
                      <a:pt x="11" y="2"/>
                      <a:pt x="11" y="2"/>
                      <a:pt x="11" y="2"/>
                    </a:cubicBezTo>
                    <a:cubicBezTo>
                      <a:pt x="10" y="4"/>
                      <a:pt x="8" y="6"/>
                      <a:pt x="7" y="7"/>
                    </a:cubicBezTo>
                    <a:cubicBezTo>
                      <a:pt x="8" y="6"/>
                      <a:pt x="9" y="6"/>
                      <a:pt x="10" y="5"/>
                    </a:cubicBezTo>
                    <a:cubicBezTo>
                      <a:pt x="10" y="5"/>
                      <a:pt x="10" y="6"/>
                      <a:pt x="11" y="6"/>
                    </a:cubicBezTo>
                    <a:cubicBezTo>
                      <a:pt x="11" y="5"/>
                      <a:pt x="12" y="5"/>
                      <a:pt x="12" y="4"/>
                    </a:cubicBezTo>
                    <a:cubicBezTo>
                      <a:pt x="12" y="4"/>
                      <a:pt x="12" y="4"/>
                      <a:pt x="12" y="4"/>
                    </a:cubicBezTo>
                    <a:cubicBezTo>
                      <a:pt x="13" y="5"/>
                      <a:pt x="13" y="5"/>
                      <a:pt x="13" y="5"/>
                    </a:cubicBezTo>
                    <a:cubicBezTo>
                      <a:pt x="13" y="5"/>
                      <a:pt x="13" y="5"/>
                      <a:pt x="13" y="5"/>
                    </a:cubicBezTo>
                    <a:cubicBezTo>
                      <a:pt x="13" y="6"/>
                      <a:pt x="12" y="7"/>
                      <a:pt x="11" y="9"/>
                    </a:cubicBezTo>
                    <a:cubicBezTo>
                      <a:pt x="11" y="8"/>
                      <a:pt x="12" y="8"/>
                      <a:pt x="12" y="7"/>
                    </a:cubicBezTo>
                    <a:cubicBezTo>
                      <a:pt x="14" y="8"/>
                      <a:pt x="14" y="8"/>
                      <a:pt x="14" y="8"/>
                    </a:cubicBezTo>
                    <a:cubicBezTo>
                      <a:pt x="13" y="8"/>
                      <a:pt x="13" y="9"/>
                      <a:pt x="13" y="9"/>
                    </a:cubicBezTo>
                    <a:cubicBezTo>
                      <a:pt x="13" y="9"/>
                      <a:pt x="14" y="10"/>
                      <a:pt x="14" y="10"/>
                    </a:cubicBezTo>
                    <a:cubicBezTo>
                      <a:pt x="14" y="11"/>
                      <a:pt x="13" y="12"/>
                      <a:pt x="13" y="12"/>
                    </a:cubicBezTo>
                    <a:cubicBezTo>
                      <a:pt x="13" y="12"/>
                      <a:pt x="14" y="11"/>
                      <a:pt x="14" y="11"/>
                    </a:cubicBezTo>
                    <a:cubicBezTo>
                      <a:pt x="15" y="12"/>
                      <a:pt x="15" y="12"/>
                      <a:pt x="15" y="12"/>
                    </a:cubicBezTo>
                    <a:cubicBezTo>
                      <a:pt x="15" y="13"/>
                      <a:pt x="15" y="13"/>
                      <a:pt x="14" y="14"/>
                    </a:cubicBezTo>
                    <a:cubicBezTo>
                      <a:pt x="15" y="14"/>
                      <a:pt x="15" y="14"/>
                      <a:pt x="15" y="14"/>
                    </a:cubicBezTo>
                    <a:cubicBezTo>
                      <a:pt x="15" y="14"/>
                      <a:pt x="15" y="15"/>
                      <a:pt x="15" y="15"/>
                    </a:cubicBezTo>
                    <a:cubicBezTo>
                      <a:pt x="15" y="16"/>
                      <a:pt x="16" y="16"/>
                      <a:pt x="16" y="16"/>
                    </a:cubicBezTo>
                    <a:cubicBezTo>
                      <a:pt x="16" y="17"/>
                      <a:pt x="16" y="17"/>
                      <a:pt x="16" y="18"/>
                    </a:cubicBezTo>
                    <a:cubicBezTo>
                      <a:pt x="16" y="18"/>
                      <a:pt x="17" y="18"/>
                      <a:pt x="17" y="18"/>
                    </a:cubicBezTo>
                    <a:cubicBezTo>
                      <a:pt x="16" y="19"/>
                      <a:pt x="16" y="19"/>
                      <a:pt x="16" y="19"/>
                    </a:cubicBezTo>
                    <a:cubicBezTo>
                      <a:pt x="16" y="19"/>
                      <a:pt x="16" y="20"/>
                      <a:pt x="16" y="20"/>
                    </a:cubicBezTo>
                    <a:cubicBezTo>
                      <a:pt x="17" y="20"/>
                      <a:pt x="17" y="20"/>
                      <a:pt x="17" y="21"/>
                    </a:cubicBezTo>
                    <a:cubicBezTo>
                      <a:pt x="18" y="21"/>
                      <a:pt x="18" y="21"/>
                      <a:pt x="18" y="21"/>
                    </a:cubicBezTo>
                    <a:cubicBezTo>
                      <a:pt x="18" y="21"/>
                      <a:pt x="19" y="21"/>
                      <a:pt x="19" y="22"/>
                    </a:cubicBezTo>
                    <a:cubicBezTo>
                      <a:pt x="18" y="22"/>
                      <a:pt x="18" y="22"/>
                      <a:pt x="18" y="22"/>
                    </a:cubicBezTo>
                    <a:cubicBezTo>
                      <a:pt x="17" y="22"/>
                      <a:pt x="17" y="22"/>
                      <a:pt x="17" y="22"/>
                    </a:cubicBezTo>
                    <a:cubicBezTo>
                      <a:pt x="16" y="22"/>
                      <a:pt x="16" y="22"/>
                      <a:pt x="16" y="23"/>
                    </a:cubicBezTo>
                    <a:cubicBezTo>
                      <a:pt x="14" y="24"/>
                      <a:pt x="14" y="24"/>
                      <a:pt x="14" y="24"/>
                    </a:cubicBezTo>
                    <a:cubicBezTo>
                      <a:pt x="14" y="24"/>
                      <a:pt x="14" y="22"/>
                      <a:pt x="14" y="22"/>
                    </a:cubicBezTo>
                    <a:cubicBezTo>
                      <a:pt x="14" y="22"/>
                      <a:pt x="13" y="22"/>
                      <a:pt x="13" y="22"/>
                    </a:cubicBezTo>
                    <a:cubicBezTo>
                      <a:pt x="13" y="22"/>
                      <a:pt x="13" y="21"/>
                      <a:pt x="13" y="20"/>
                    </a:cubicBezTo>
                    <a:cubicBezTo>
                      <a:pt x="13" y="21"/>
                      <a:pt x="12" y="22"/>
                      <a:pt x="12" y="22"/>
                    </a:cubicBezTo>
                    <a:cubicBezTo>
                      <a:pt x="13" y="19"/>
                      <a:pt x="13" y="19"/>
                      <a:pt x="13" y="19"/>
                    </a:cubicBezTo>
                    <a:cubicBezTo>
                      <a:pt x="13" y="18"/>
                      <a:pt x="13" y="18"/>
                      <a:pt x="13" y="18"/>
                    </a:cubicBezTo>
                    <a:cubicBezTo>
                      <a:pt x="12" y="18"/>
                      <a:pt x="12" y="19"/>
                      <a:pt x="12" y="19"/>
                    </a:cubicBezTo>
                    <a:cubicBezTo>
                      <a:pt x="10" y="18"/>
                      <a:pt x="10" y="18"/>
                      <a:pt x="10" y="18"/>
                    </a:cubicBezTo>
                    <a:cubicBezTo>
                      <a:pt x="10" y="18"/>
                      <a:pt x="10" y="18"/>
                      <a:pt x="11" y="17"/>
                    </a:cubicBezTo>
                    <a:cubicBezTo>
                      <a:pt x="10" y="17"/>
                      <a:pt x="10" y="18"/>
                      <a:pt x="10" y="18"/>
                    </a:cubicBezTo>
                    <a:cubicBezTo>
                      <a:pt x="8" y="19"/>
                      <a:pt x="8" y="19"/>
                      <a:pt x="8" y="19"/>
                    </a:cubicBezTo>
                    <a:cubicBezTo>
                      <a:pt x="8" y="19"/>
                      <a:pt x="10" y="15"/>
                      <a:pt x="10" y="14"/>
                    </a:cubicBezTo>
                    <a:cubicBezTo>
                      <a:pt x="10" y="15"/>
                      <a:pt x="9" y="16"/>
                      <a:pt x="8" y="17"/>
                    </a:cubicBezTo>
                    <a:cubicBezTo>
                      <a:pt x="7" y="16"/>
                      <a:pt x="7" y="16"/>
                      <a:pt x="7" y="16"/>
                    </a:cubicBezTo>
                    <a:cubicBezTo>
                      <a:pt x="7" y="15"/>
                      <a:pt x="7" y="15"/>
                      <a:pt x="7" y="15"/>
                    </a:cubicBezTo>
                    <a:cubicBezTo>
                      <a:pt x="7" y="15"/>
                      <a:pt x="6" y="14"/>
                      <a:pt x="6" y="14"/>
                    </a:cubicBezTo>
                    <a:cubicBezTo>
                      <a:pt x="6" y="13"/>
                      <a:pt x="7" y="13"/>
                      <a:pt x="7" y="12"/>
                    </a:cubicBezTo>
                    <a:cubicBezTo>
                      <a:pt x="6" y="13"/>
                      <a:pt x="5" y="14"/>
                      <a:pt x="4" y="14"/>
                    </a:cubicBezTo>
                    <a:cubicBezTo>
                      <a:pt x="3" y="13"/>
                      <a:pt x="3" y="13"/>
                      <a:pt x="3" y="13"/>
                    </a:cubicBezTo>
                    <a:cubicBezTo>
                      <a:pt x="3" y="13"/>
                      <a:pt x="4" y="12"/>
                      <a:pt x="4" y="12"/>
                    </a:cubicBezTo>
                    <a:cubicBezTo>
                      <a:pt x="3" y="13"/>
                      <a:pt x="2" y="13"/>
                      <a:pt x="1" y="14"/>
                    </a:cubicBezTo>
                    <a:cubicBezTo>
                      <a:pt x="1" y="14"/>
                      <a:pt x="1" y="14"/>
                      <a:pt x="1" y="14"/>
                    </a:cubicBezTo>
                    <a:cubicBezTo>
                      <a:pt x="0" y="13"/>
                      <a:pt x="0" y="13"/>
                      <a:pt x="0" y="13"/>
                    </a:cubicBezTo>
                    <a:cubicBezTo>
                      <a:pt x="0" y="13"/>
                      <a:pt x="0" y="13"/>
                      <a:pt x="0" y="13"/>
                    </a:cubicBezTo>
                    <a:cubicBezTo>
                      <a:pt x="2" y="12"/>
                      <a:pt x="3" y="10"/>
                      <a:pt x="4" y="8"/>
                    </a:cubicBezTo>
                    <a:cubicBezTo>
                      <a:pt x="3" y="9"/>
                      <a:pt x="2" y="11"/>
                      <a:pt x="2" y="11"/>
                    </a:cubicBezTo>
                    <a:cubicBezTo>
                      <a:pt x="0" y="10"/>
                      <a:pt x="0" y="10"/>
                      <a:pt x="0" y="10"/>
                    </a:cubicBezTo>
                    <a:cubicBezTo>
                      <a:pt x="1" y="10"/>
                      <a:pt x="4" y="3"/>
                      <a:pt x="7" y="0"/>
                    </a:cubicBezTo>
                    <a:cubicBezTo>
                      <a:pt x="8" y="0"/>
                      <a:pt x="8" y="0"/>
                      <a:pt x="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167" name="Freeform 67">
                <a:extLst>
                  <a:ext uri="{FF2B5EF4-FFF2-40B4-BE49-F238E27FC236}">
                    <a16:creationId xmlns:a16="http://schemas.microsoft.com/office/drawing/2014/main" id="{631B9A5F-F35D-491C-90F9-AC7F8AFBC202}"/>
                  </a:ext>
                </a:extLst>
              </p:cNvPr>
              <p:cNvSpPr>
                <a:spLocks/>
              </p:cNvSpPr>
              <p:nvPr/>
            </p:nvSpPr>
            <p:spPr bwMode="auto">
              <a:xfrm>
                <a:off x="7483475" y="3565525"/>
                <a:ext cx="204788" cy="263525"/>
              </a:xfrm>
              <a:custGeom>
                <a:avLst/>
                <a:gdLst>
                  <a:gd name="T0" fmla="*/ 8 w 21"/>
                  <a:gd name="T1" fmla="*/ 2 h 27"/>
                  <a:gd name="T2" fmla="*/ 4 w 21"/>
                  <a:gd name="T3" fmla="*/ 6 h 27"/>
                  <a:gd name="T4" fmla="*/ 11 w 21"/>
                  <a:gd name="T5" fmla="*/ 4 h 27"/>
                  <a:gd name="T6" fmla="*/ 11 w 21"/>
                  <a:gd name="T7" fmla="*/ 6 h 27"/>
                  <a:gd name="T8" fmla="*/ 14 w 21"/>
                  <a:gd name="T9" fmla="*/ 6 h 27"/>
                  <a:gd name="T10" fmla="*/ 13 w 21"/>
                  <a:gd name="T11" fmla="*/ 6 h 27"/>
                  <a:gd name="T12" fmla="*/ 13 w 21"/>
                  <a:gd name="T13" fmla="*/ 8 h 27"/>
                  <a:gd name="T14" fmla="*/ 13 w 21"/>
                  <a:gd name="T15" fmla="*/ 11 h 27"/>
                  <a:gd name="T16" fmla="*/ 16 w 21"/>
                  <a:gd name="T17" fmla="*/ 13 h 27"/>
                  <a:gd name="T18" fmla="*/ 15 w 21"/>
                  <a:gd name="T19" fmla="*/ 16 h 27"/>
                  <a:gd name="T20" fmla="*/ 17 w 21"/>
                  <a:gd name="T21" fmla="*/ 17 h 27"/>
                  <a:gd name="T22" fmla="*/ 16 w 21"/>
                  <a:gd name="T23" fmla="*/ 20 h 27"/>
                  <a:gd name="T24" fmla="*/ 18 w 21"/>
                  <a:gd name="T25" fmla="*/ 23 h 27"/>
                  <a:gd name="T26" fmla="*/ 18 w 21"/>
                  <a:gd name="T27" fmla="*/ 22 h 27"/>
                  <a:gd name="T28" fmla="*/ 18 w 21"/>
                  <a:gd name="T29" fmla="*/ 22 h 27"/>
                  <a:gd name="T30" fmla="*/ 19 w 21"/>
                  <a:gd name="T31" fmla="*/ 22 h 27"/>
                  <a:gd name="T32" fmla="*/ 18 w 21"/>
                  <a:gd name="T33" fmla="*/ 22 h 27"/>
                  <a:gd name="T34" fmla="*/ 16 w 21"/>
                  <a:gd name="T35" fmla="*/ 26 h 27"/>
                  <a:gd name="T36" fmla="*/ 15 w 21"/>
                  <a:gd name="T37" fmla="*/ 22 h 27"/>
                  <a:gd name="T38" fmla="*/ 15 w 21"/>
                  <a:gd name="T39" fmla="*/ 20 h 27"/>
                  <a:gd name="T40" fmla="*/ 13 w 21"/>
                  <a:gd name="T41" fmla="*/ 19 h 27"/>
                  <a:gd name="T42" fmla="*/ 11 w 21"/>
                  <a:gd name="T43" fmla="*/ 18 h 27"/>
                  <a:gd name="T44" fmla="*/ 12 w 21"/>
                  <a:gd name="T45" fmla="*/ 14 h 27"/>
                  <a:gd name="T46" fmla="*/ 9 w 21"/>
                  <a:gd name="T47" fmla="*/ 17 h 27"/>
                  <a:gd name="T48" fmla="*/ 9 w 21"/>
                  <a:gd name="T49" fmla="*/ 12 h 27"/>
                  <a:gd name="T50" fmla="*/ 5 w 21"/>
                  <a:gd name="T51" fmla="*/ 15 h 27"/>
                  <a:gd name="T52" fmla="*/ 1 w 21"/>
                  <a:gd name="T53" fmla="*/ 14 h 27"/>
                  <a:gd name="T54" fmla="*/ 1 w 21"/>
                  <a:gd name="T55" fmla="*/ 14 h 27"/>
                  <a:gd name="T56" fmla="*/ 3 w 21"/>
                  <a:gd name="T57" fmla="*/ 11 h 27"/>
                  <a:gd name="T58" fmla="*/ 9 w 21"/>
                  <a:gd name="T59" fmla="*/ 3 h 27"/>
                  <a:gd name="T60" fmla="*/ 9 w 21"/>
                  <a:gd name="T61" fmla="*/ 2 h 27"/>
                  <a:gd name="T62" fmla="*/ 11 w 21"/>
                  <a:gd name="T63" fmla="*/ 1 h 27"/>
                  <a:gd name="T64" fmla="*/ 2 w 21"/>
                  <a:gd name="T65" fmla="*/ 13 h 27"/>
                  <a:gd name="T66" fmla="*/ 0 w 21"/>
                  <a:gd name="T67" fmla="*/ 13 h 27"/>
                  <a:gd name="T68" fmla="*/ 5 w 21"/>
                  <a:gd name="T69" fmla="*/ 13 h 27"/>
                  <a:gd name="T70" fmla="*/ 8 w 21"/>
                  <a:gd name="T71" fmla="*/ 13 h 27"/>
                  <a:gd name="T72" fmla="*/ 7 w 21"/>
                  <a:gd name="T73" fmla="*/ 16 h 27"/>
                  <a:gd name="T74" fmla="*/ 9 w 21"/>
                  <a:gd name="T75" fmla="*/ 17 h 27"/>
                  <a:gd name="T76" fmla="*/ 12 w 21"/>
                  <a:gd name="T77" fmla="*/ 18 h 27"/>
                  <a:gd name="T78" fmla="*/ 14 w 21"/>
                  <a:gd name="T79" fmla="*/ 19 h 27"/>
                  <a:gd name="T80" fmla="*/ 15 w 21"/>
                  <a:gd name="T81" fmla="*/ 22 h 27"/>
                  <a:gd name="T82" fmla="*/ 14 w 21"/>
                  <a:gd name="T83" fmla="*/ 23 h 27"/>
                  <a:gd name="T84" fmla="*/ 18 w 21"/>
                  <a:gd name="T85" fmla="*/ 24 h 27"/>
                  <a:gd name="T86" fmla="*/ 17 w 21"/>
                  <a:gd name="T87" fmla="*/ 24 h 27"/>
                  <a:gd name="T88" fmla="*/ 17 w 21"/>
                  <a:gd name="T89" fmla="*/ 24 h 27"/>
                  <a:gd name="T90" fmla="*/ 18 w 21"/>
                  <a:gd name="T91" fmla="*/ 24 h 27"/>
                  <a:gd name="T92" fmla="*/ 19 w 21"/>
                  <a:gd name="T93" fmla="*/ 20 h 27"/>
                  <a:gd name="T94" fmla="*/ 18 w 21"/>
                  <a:gd name="T95" fmla="*/ 22 h 27"/>
                  <a:gd name="T96" fmla="*/ 17 w 21"/>
                  <a:gd name="T97" fmla="*/ 19 h 27"/>
                  <a:gd name="T98" fmla="*/ 18 w 21"/>
                  <a:gd name="T99" fmla="*/ 16 h 27"/>
                  <a:gd name="T100" fmla="*/ 15 w 21"/>
                  <a:gd name="T101" fmla="*/ 11 h 27"/>
                  <a:gd name="T102" fmla="*/ 15 w 21"/>
                  <a:gd name="T103" fmla="*/ 9 h 27"/>
                  <a:gd name="T104" fmla="*/ 11 w 21"/>
                  <a:gd name="T105" fmla="*/ 9 h 27"/>
                  <a:gd name="T106" fmla="*/ 14 w 21"/>
                  <a:gd name="T107" fmla="*/ 4 h 27"/>
                  <a:gd name="T108" fmla="*/ 12 w 21"/>
                  <a:gd name="T109" fmla="*/ 5 h 27"/>
                  <a:gd name="T110" fmla="*/ 13 w 21"/>
                  <a:gd name="T111" fmla="*/ 2 h 27"/>
                  <a:gd name="T112" fmla="*/ 9 w 21"/>
                  <a:gd name="T113" fmla="*/ 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 h="27">
                    <a:moveTo>
                      <a:pt x="10" y="2"/>
                    </a:moveTo>
                    <a:cubicBezTo>
                      <a:pt x="8" y="2"/>
                      <a:pt x="8" y="2"/>
                      <a:pt x="8" y="2"/>
                    </a:cubicBezTo>
                    <a:cubicBezTo>
                      <a:pt x="9" y="2"/>
                      <a:pt x="9" y="2"/>
                      <a:pt x="9" y="2"/>
                    </a:cubicBezTo>
                    <a:cubicBezTo>
                      <a:pt x="8" y="2"/>
                      <a:pt x="8" y="2"/>
                      <a:pt x="8" y="2"/>
                    </a:cubicBezTo>
                    <a:cubicBezTo>
                      <a:pt x="8" y="2"/>
                      <a:pt x="8" y="2"/>
                      <a:pt x="8" y="2"/>
                    </a:cubicBezTo>
                    <a:cubicBezTo>
                      <a:pt x="9" y="2"/>
                      <a:pt x="9" y="2"/>
                      <a:pt x="9" y="2"/>
                    </a:cubicBezTo>
                    <a:cubicBezTo>
                      <a:pt x="8" y="2"/>
                      <a:pt x="8" y="2"/>
                      <a:pt x="8" y="2"/>
                    </a:cubicBezTo>
                    <a:cubicBezTo>
                      <a:pt x="9" y="2"/>
                      <a:pt x="9" y="2"/>
                      <a:pt x="9" y="2"/>
                    </a:cubicBezTo>
                    <a:cubicBezTo>
                      <a:pt x="9" y="2"/>
                      <a:pt x="9" y="2"/>
                      <a:pt x="9" y="2"/>
                    </a:cubicBezTo>
                    <a:cubicBezTo>
                      <a:pt x="9" y="2"/>
                      <a:pt x="8" y="2"/>
                      <a:pt x="8" y="2"/>
                    </a:cubicBezTo>
                    <a:cubicBezTo>
                      <a:pt x="9" y="2"/>
                      <a:pt x="9" y="2"/>
                      <a:pt x="9" y="2"/>
                    </a:cubicBezTo>
                    <a:cubicBezTo>
                      <a:pt x="9" y="2"/>
                      <a:pt x="9" y="2"/>
                      <a:pt x="9" y="2"/>
                    </a:cubicBezTo>
                    <a:cubicBezTo>
                      <a:pt x="9" y="2"/>
                      <a:pt x="9" y="2"/>
                      <a:pt x="9" y="2"/>
                    </a:cubicBezTo>
                    <a:cubicBezTo>
                      <a:pt x="7" y="3"/>
                      <a:pt x="6" y="5"/>
                      <a:pt x="4" y="6"/>
                    </a:cubicBezTo>
                    <a:cubicBezTo>
                      <a:pt x="4" y="7"/>
                      <a:pt x="4" y="8"/>
                      <a:pt x="5" y="8"/>
                    </a:cubicBezTo>
                    <a:cubicBezTo>
                      <a:pt x="5" y="8"/>
                      <a:pt x="6" y="8"/>
                      <a:pt x="6" y="8"/>
                    </a:cubicBezTo>
                    <a:cubicBezTo>
                      <a:pt x="8" y="7"/>
                      <a:pt x="9" y="6"/>
                      <a:pt x="10" y="5"/>
                    </a:cubicBezTo>
                    <a:cubicBezTo>
                      <a:pt x="11" y="4"/>
                      <a:pt x="12" y="3"/>
                      <a:pt x="12" y="3"/>
                    </a:cubicBezTo>
                    <a:cubicBezTo>
                      <a:pt x="11" y="2"/>
                      <a:pt x="11" y="2"/>
                      <a:pt x="11" y="2"/>
                    </a:cubicBezTo>
                    <a:cubicBezTo>
                      <a:pt x="10" y="3"/>
                      <a:pt x="10" y="3"/>
                      <a:pt x="10" y="3"/>
                    </a:cubicBezTo>
                    <a:cubicBezTo>
                      <a:pt x="11" y="4"/>
                      <a:pt x="11" y="4"/>
                      <a:pt x="11" y="4"/>
                    </a:cubicBezTo>
                    <a:cubicBezTo>
                      <a:pt x="12" y="3"/>
                      <a:pt x="12" y="3"/>
                      <a:pt x="12" y="3"/>
                    </a:cubicBezTo>
                    <a:cubicBezTo>
                      <a:pt x="11" y="2"/>
                      <a:pt x="11" y="2"/>
                      <a:pt x="11" y="2"/>
                    </a:cubicBezTo>
                    <a:cubicBezTo>
                      <a:pt x="10" y="4"/>
                      <a:pt x="8" y="6"/>
                      <a:pt x="7" y="7"/>
                    </a:cubicBezTo>
                    <a:cubicBezTo>
                      <a:pt x="7" y="8"/>
                      <a:pt x="7" y="9"/>
                      <a:pt x="7" y="9"/>
                    </a:cubicBezTo>
                    <a:cubicBezTo>
                      <a:pt x="8" y="10"/>
                      <a:pt x="9" y="10"/>
                      <a:pt x="9" y="9"/>
                    </a:cubicBezTo>
                    <a:cubicBezTo>
                      <a:pt x="10" y="8"/>
                      <a:pt x="11" y="8"/>
                      <a:pt x="11" y="7"/>
                    </a:cubicBezTo>
                    <a:cubicBezTo>
                      <a:pt x="11" y="6"/>
                      <a:pt x="11" y="6"/>
                      <a:pt x="11" y="6"/>
                    </a:cubicBezTo>
                    <a:cubicBezTo>
                      <a:pt x="10" y="7"/>
                      <a:pt x="10" y="7"/>
                      <a:pt x="10" y="7"/>
                    </a:cubicBezTo>
                    <a:cubicBezTo>
                      <a:pt x="10" y="7"/>
                      <a:pt x="11" y="8"/>
                      <a:pt x="11" y="8"/>
                    </a:cubicBezTo>
                    <a:cubicBezTo>
                      <a:pt x="11" y="8"/>
                      <a:pt x="11" y="8"/>
                      <a:pt x="12" y="8"/>
                    </a:cubicBezTo>
                    <a:cubicBezTo>
                      <a:pt x="12" y="8"/>
                      <a:pt x="12" y="8"/>
                      <a:pt x="13" y="8"/>
                    </a:cubicBezTo>
                    <a:cubicBezTo>
                      <a:pt x="13" y="7"/>
                      <a:pt x="14" y="6"/>
                      <a:pt x="14" y="6"/>
                    </a:cubicBezTo>
                    <a:cubicBezTo>
                      <a:pt x="13" y="5"/>
                      <a:pt x="13" y="5"/>
                      <a:pt x="13" y="5"/>
                    </a:cubicBezTo>
                    <a:cubicBezTo>
                      <a:pt x="14" y="6"/>
                      <a:pt x="14" y="6"/>
                      <a:pt x="14" y="6"/>
                    </a:cubicBezTo>
                    <a:cubicBezTo>
                      <a:pt x="14" y="6"/>
                      <a:pt x="14" y="6"/>
                      <a:pt x="14" y="6"/>
                    </a:cubicBezTo>
                    <a:cubicBezTo>
                      <a:pt x="13" y="5"/>
                      <a:pt x="13" y="5"/>
                      <a:pt x="13" y="5"/>
                    </a:cubicBezTo>
                    <a:cubicBezTo>
                      <a:pt x="12" y="6"/>
                      <a:pt x="12" y="6"/>
                      <a:pt x="12" y="6"/>
                    </a:cubicBezTo>
                    <a:cubicBezTo>
                      <a:pt x="14" y="7"/>
                      <a:pt x="14" y="7"/>
                      <a:pt x="14" y="7"/>
                    </a:cubicBezTo>
                    <a:cubicBezTo>
                      <a:pt x="14" y="6"/>
                      <a:pt x="14" y="6"/>
                      <a:pt x="14" y="6"/>
                    </a:cubicBezTo>
                    <a:cubicBezTo>
                      <a:pt x="13" y="6"/>
                      <a:pt x="13" y="6"/>
                      <a:pt x="13" y="6"/>
                    </a:cubicBezTo>
                    <a:cubicBezTo>
                      <a:pt x="13" y="6"/>
                      <a:pt x="13" y="6"/>
                      <a:pt x="13" y="6"/>
                    </a:cubicBezTo>
                    <a:cubicBezTo>
                      <a:pt x="14" y="6"/>
                      <a:pt x="14" y="6"/>
                      <a:pt x="14" y="6"/>
                    </a:cubicBezTo>
                    <a:cubicBezTo>
                      <a:pt x="13" y="5"/>
                      <a:pt x="13" y="5"/>
                      <a:pt x="13" y="5"/>
                    </a:cubicBezTo>
                    <a:cubicBezTo>
                      <a:pt x="12" y="6"/>
                      <a:pt x="12" y="8"/>
                      <a:pt x="11" y="9"/>
                    </a:cubicBezTo>
                    <a:cubicBezTo>
                      <a:pt x="11" y="9"/>
                      <a:pt x="11" y="10"/>
                      <a:pt x="11" y="11"/>
                    </a:cubicBezTo>
                    <a:cubicBezTo>
                      <a:pt x="12" y="11"/>
                      <a:pt x="12" y="11"/>
                      <a:pt x="13" y="10"/>
                    </a:cubicBezTo>
                    <a:cubicBezTo>
                      <a:pt x="13" y="10"/>
                      <a:pt x="14" y="9"/>
                      <a:pt x="14" y="9"/>
                    </a:cubicBezTo>
                    <a:cubicBezTo>
                      <a:pt x="13" y="8"/>
                      <a:pt x="13" y="8"/>
                      <a:pt x="13" y="8"/>
                    </a:cubicBezTo>
                    <a:cubicBezTo>
                      <a:pt x="13" y="9"/>
                      <a:pt x="13" y="9"/>
                      <a:pt x="13" y="9"/>
                    </a:cubicBezTo>
                    <a:cubicBezTo>
                      <a:pt x="14" y="10"/>
                      <a:pt x="14" y="10"/>
                      <a:pt x="14" y="10"/>
                    </a:cubicBezTo>
                    <a:cubicBezTo>
                      <a:pt x="15" y="9"/>
                      <a:pt x="15" y="9"/>
                      <a:pt x="15" y="9"/>
                    </a:cubicBezTo>
                    <a:cubicBezTo>
                      <a:pt x="14" y="8"/>
                      <a:pt x="14" y="8"/>
                      <a:pt x="14" y="8"/>
                    </a:cubicBezTo>
                    <a:cubicBezTo>
                      <a:pt x="13" y="9"/>
                      <a:pt x="13" y="9"/>
                      <a:pt x="13" y="9"/>
                    </a:cubicBezTo>
                    <a:cubicBezTo>
                      <a:pt x="13" y="10"/>
                      <a:pt x="13" y="10"/>
                      <a:pt x="13" y="10"/>
                    </a:cubicBezTo>
                    <a:cubicBezTo>
                      <a:pt x="13" y="11"/>
                      <a:pt x="13" y="11"/>
                      <a:pt x="13" y="11"/>
                    </a:cubicBezTo>
                    <a:cubicBezTo>
                      <a:pt x="14" y="11"/>
                      <a:pt x="14" y="12"/>
                      <a:pt x="14" y="12"/>
                    </a:cubicBezTo>
                    <a:cubicBezTo>
                      <a:pt x="15" y="11"/>
                      <a:pt x="15" y="11"/>
                      <a:pt x="15" y="11"/>
                    </a:cubicBezTo>
                    <a:cubicBezTo>
                      <a:pt x="14" y="10"/>
                      <a:pt x="14" y="10"/>
                      <a:pt x="14" y="10"/>
                    </a:cubicBezTo>
                    <a:cubicBezTo>
                      <a:pt x="14" y="11"/>
                      <a:pt x="13" y="12"/>
                      <a:pt x="13" y="13"/>
                    </a:cubicBezTo>
                    <a:cubicBezTo>
                      <a:pt x="13" y="13"/>
                      <a:pt x="13" y="14"/>
                      <a:pt x="13" y="14"/>
                    </a:cubicBezTo>
                    <a:cubicBezTo>
                      <a:pt x="14" y="15"/>
                      <a:pt x="15" y="15"/>
                      <a:pt x="15" y="14"/>
                    </a:cubicBezTo>
                    <a:cubicBezTo>
                      <a:pt x="15" y="14"/>
                      <a:pt x="16" y="13"/>
                      <a:pt x="16" y="13"/>
                    </a:cubicBezTo>
                    <a:cubicBezTo>
                      <a:pt x="15" y="12"/>
                      <a:pt x="15" y="12"/>
                      <a:pt x="15" y="12"/>
                    </a:cubicBezTo>
                    <a:cubicBezTo>
                      <a:pt x="14" y="13"/>
                      <a:pt x="14" y="13"/>
                      <a:pt x="14" y="13"/>
                    </a:cubicBezTo>
                    <a:cubicBezTo>
                      <a:pt x="15" y="14"/>
                      <a:pt x="15" y="14"/>
                      <a:pt x="15" y="14"/>
                    </a:cubicBezTo>
                    <a:cubicBezTo>
                      <a:pt x="16" y="13"/>
                      <a:pt x="16" y="13"/>
                      <a:pt x="16" y="13"/>
                    </a:cubicBezTo>
                    <a:cubicBezTo>
                      <a:pt x="15" y="13"/>
                      <a:pt x="15" y="13"/>
                      <a:pt x="15" y="13"/>
                    </a:cubicBezTo>
                    <a:cubicBezTo>
                      <a:pt x="15" y="13"/>
                      <a:pt x="15" y="14"/>
                      <a:pt x="14" y="14"/>
                    </a:cubicBezTo>
                    <a:cubicBezTo>
                      <a:pt x="14" y="15"/>
                      <a:pt x="14" y="15"/>
                      <a:pt x="15" y="16"/>
                    </a:cubicBezTo>
                    <a:cubicBezTo>
                      <a:pt x="15" y="16"/>
                      <a:pt x="16" y="16"/>
                      <a:pt x="16" y="16"/>
                    </a:cubicBezTo>
                    <a:cubicBezTo>
                      <a:pt x="16" y="15"/>
                      <a:pt x="16" y="15"/>
                      <a:pt x="16" y="15"/>
                    </a:cubicBezTo>
                    <a:cubicBezTo>
                      <a:pt x="15" y="15"/>
                      <a:pt x="15" y="15"/>
                      <a:pt x="15" y="15"/>
                    </a:cubicBezTo>
                    <a:cubicBezTo>
                      <a:pt x="15" y="15"/>
                      <a:pt x="15" y="16"/>
                      <a:pt x="15" y="16"/>
                    </a:cubicBezTo>
                    <a:cubicBezTo>
                      <a:pt x="15" y="17"/>
                      <a:pt x="15" y="17"/>
                      <a:pt x="16" y="18"/>
                    </a:cubicBezTo>
                    <a:cubicBezTo>
                      <a:pt x="16" y="18"/>
                      <a:pt x="17" y="18"/>
                      <a:pt x="17" y="18"/>
                    </a:cubicBezTo>
                    <a:cubicBezTo>
                      <a:pt x="17" y="17"/>
                      <a:pt x="17" y="17"/>
                      <a:pt x="17" y="17"/>
                    </a:cubicBezTo>
                    <a:cubicBezTo>
                      <a:pt x="16" y="17"/>
                      <a:pt x="16" y="17"/>
                      <a:pt x="16" y="17"/>
                    </a:cubicBezTo>
                    <a:cubicBezTo>
                      <a:pt x="16" y="17"/>
                      <a:pt x="16" y="18"/>
                      <a:pt x="16" y="18"/>
                    </a:cubicBezTo>
                    <a:cubicBezTo>
                      <a:pt x="16" y="19"/>
                      <a:pt x="16" y="20"/>
                      <a:pt x="16" y="20"/>
                    </a:cubicBezTo>
                    <a:cubicBezTo>
                      <a:pt x="17" y="20"/>
                      <a:pt x="17" y="20"/>
                      <a:pt x="17" y="20"/>
                    </a:cubicBezTo>
                    <a:cubicBezTo>
                      <a:pt x="18" y="19"/>
                      <a:pt x="18" y="19"/>
                      <a:pt x="18" y="19"/>
                    </a:cubicBezTo>
                    <a:cubicBezTo>
                      <a:pt x="16" y="19"/>
                      <a:pt x="16" y="19"/>
                      <a:pt x="16" y="19"/>
                    </a:cubicBezTo>
                    <a:cubicBezTo>
                      <a:pt x="16" y="20"/>
                      <a:pt x="16" y="20"/>
                      <a:pt x="16" y="20"/>
                    </a:cubicBezTo>
                    <a:cubicBezTo>
                      <a:pt x="16" y="20"/>
                      <a:pt x="16" y="20"/>
                      <a:pt x="16" y="20"/>
                    </a:cubicBezTo>
                    <a:cubicBezTo>
                      <a:pt x="16" y="20"/>
                      <a:pt x="16" y="21"/>
                      <a:pt x="16" y="21"/>
                    </a:cubicBezTo>
                    <a:cubicBezTo>
                      <a:pt x="16" y="22"/>
                      <a:pt x="16" y="22"/>
                      <a:pt x="16" y="22"/>
                    </a:cubicBezTo>
                    <a:cubicBezTo>
                      <a:pt x="16" y="23"/>
                      <a:pt x="17" y="23"/>
                      <a:pt x="17" y="23"/>
                    </a:cubicBezTo>
                    <a:cubicBezTo>
                      <a:pt x="17" y="23"/>
                      <a:pt x="17" y="23"/>
                      <a:pt x="17" y="23"/>
                    </a:cubicBezTo>
                    <a:cubicBezTo>
                      <a:pt x="18" y="23"/>
                      <a:pt x="18" y="23"/>
                      <a:pt x="18" y="23"/>
                    </a:cubicBezTo>
                    <a:cubicBezTo>
                      <a:pt x="18" y="23"/>
                      <a:pt x="18" y="23"/>
                      <a:pt x="18" y="23"/>
                    </a:cubicBezTo>
                    <a:cubicBezTo>
                      <a:pt x="19" y="23"/>
                      <a:pt x="19" y="23"/>
                      <a:pt x="19" y="23"/>
                    </a:cubicBezTo>
                    <a:cubicBezTo>
                      <a:pt x="19" y="23"/>
                      <a:pt x="19" y="23"/>
                      <a:pt x="19" y="23"/>
                    </a:cubicBezTo>
                    <a:cubicBezTo>
                      <a:pt x="19" y="22"/>
                      <a:pt x="19" y="22"/>
                      <a:pt x="19" y="22"/>
                    </a:cubicBezTo>
                    <a:cubicBezTo>
                      <a:pt x="18" y="22"/>
                      <a:pt x="18" y="22"/>
                      <a:pt x="18" y="22"/>
                    </a:cubicBezTo>
                    <a:cubicBezTo>
                      <a:pt x="18" y="23"/>
                      <a:pt x="18" y="23"/>
                      <a:pt x="19" y="23"/>
                    </a:cubicBezTo>
                    <a:cubicBezTo>
                      <a:pt x="19" y="22"/>
                      <a:pt x="19" y="22"/>
                      <a:pt x="19" y="22"/>
                    </a:cubicBezTo>
                    <a:cubicBezTo>
                      <a:pt x="18" y="22"/>
                      <a:pt x="18" y="22"/>
                      <a:pt x="18" y="22"/>
                    </a:cubicBezTo>
                    <a:cubicBezTo>
                      <a:pt x="19" y="22"/>
                      <a:pt x="19" y="22"/>
                      <a:pt x="19" y="22"/>
                    </a:cubicBezTo>
                    <a:cubicBezTo>
                      <a:pt x="18" y="22"/>
                      <a:pt x="18" y="22"/>
                      <a:pt x="18" y="22"/>
                    </a:cubicBezTo>
                    <a:cubicBezTo>
                      <a:pt x="18" y="22"/>
                      <a:pt x="18" y="22"/>
                      <a:pt x="18" y="22"/>
                    </a:cubicBezTo>
                    <a:cubicBezTo>
                      <a:pt x="19" y="22"/>
                      <a:pt x="19" y="22"/>
                      <a:pt x="19" y="22"/>
                    </a:cubicBezTo>
                    <a:cubicBezTo>
                      <a:pt x="18" y="22"/>
                      <a:pt x="18" y="22"/>
                      <a:pt x="18" y="22"/>
                    </a:cubicBezTo>
                    <a:cubicBezTo>
                      <a:pt x="20" y="23"/>
                      <a:pt x="20" y="23"/>
                      <a:pt x="20" y="23"/>
                    </a:cubicBezTo>
                    <a:cubicBezTo>
                      <a:pt x="18" y="22"/>
                      <a:pt x="18" y="22"/>
                      <a:pt x="18" y="22"/>
                    </a:cubicBezTo>
                    <a:cubicBezTo>
                      <a:pt x="19" y="22"/>
                      <a:pt x="19" y="22"/>
                      <a:pt x="19" y="22"/>
                    </a:cubicBezTo>
                    <a:cubicBezTo>
                      <a:pt x="19" y="22"/>
                      <a:pt x="19" y="22"/>
                      <a:pt x="19" y="22"/>
                    </a:cubicBezTo>
                    <a:cubicBezTo>
                      <a:pt x="19" y="22"/>
                      <a:pt x="18" y="22"/>
                      <a:pt x="18" y="22"/>
                    </a:cubicBezTo>
                    <a:cubicBezTo>
                      <a:pt x="19" y="22"/>
                      <a:pt x="19" y="22"/>
                      <a:pt x="19" y="22"/>
                    </a:cubicBezTo>
                    <a:cubicBezTo>
                      <a:pt x="19" y="22"/>
                      <a:pt x="19" y="22"/>
                      <a:pt x="19" y="22"/>
                    </a:cubicBezTo>
                    <a:cubicBezTo>
                      <a:pt x="19" y="22"/>
                      <a:pt x="19" y="22"/>
                      <a:pt x="19" y="22"/>
                    </a:cubicBezTo>
                    <a:cubicBezTo>
                      <a:pt x="19" y="22"/>
                      <a:pt x="19" y="22"/>
                      <a:pt x="19" y="22"/>
                    </a:cubicBezTo>
                    <a:cubicBezTo>
                      <a:pt x="19" y="22"/>
                      <a:pt x="19" y="22"/>
                      <a:pt x="19" y="22"/>
                    </a:cubicBezTo>
                    <a:cubicBezTo>
                      <a:pt x="19" y="22"/>
                      <a:pt x="19" y="22"/>
                      <a:pt x="19" y="22"/>
                    </a:cubicBezTo>
                    <a:cubicBezTo>
                      <a:pt x="19" y="22"/>
                      <a:pt x="19" y="22"/>
                      <a:pt x="19" y="22"/>
                    </a:cubicBezTo>
                    <a:cubicBezTo>
                      <a:pt x="19" y="23"/>
                      <a:pt x="19" y="23"/>
                      <a:pt x="19" y="23"/>
                    </a:cubicBezTo>
                    <a:cubicBezTo>
                      <a:pt x="19" y="22"/>
                      <a:pt x="19" y="22"/>
                      <a:pt x="19" y="22"/>
                    </a:cubicBezTo>
                    <a:cubicBezTo>
                      <a:pt x="18" y="22"/>
                      <a:pt x="18" y="22"/>
                      <a:pt x="18" y="22"/>
                    </a:cubicBezTo>
                    <a:cubicBezTo>
                      <a:pt x="18" y="22"/>
                      <a:pt x="18" y="22"/>
                      <a:pt x="18" y="22"/>
                    </a:cubicBezTo>
                    <a:cubicBezTo>
                      <a:pt x="18" y="22"/>
                      <a:pt x="18" y="22"/>
                      <a:pt x="17" y="22"/>
                    </a:cubicBezTo>
                    <a:cubicBezTo>
                      <a:pt x="17" y="22"/>
                      <a:pt x="17" y="22"/>
                      <a:pt x="16" y="22"/>
                    </a:cubicBezTo>
                    <a:cubicBezTo>
                      <a:pt x="16" y="22"/>
                      <a:pt x="16" y="22"/>
                      <a:pt x="16" y="23"/>
                    </a:cubicBezTo>
                    <a:cubicBezTo>
                      <a:pt x="16" y="23"/>
                      <a:pt x="16" y="23"/>
                      <a:pt x="16" y="23"/>
                    </a:cubicBezTo>
                    <a:cubicBezTo>
                      <a:pt x="14" y="24"/>
                      <a:pt x="14" y="24"/>
                      <a:pt x="14" y="24"/>
                    </a:cubicBezTo>
                    <a:cubicBezTo>
                      <a:pt x="15" y="25"/>
                      <a:pt x="15" y="25"/>
                      <a:pt x="15" y="25"/>
                    </a:cubicBezTo>
                    <a:cubicBezTo>
                      <a:pt x="16" y="26"/>
                      <a:pt x="16" y="26"/>
                      <a:pt x="16" y="26"/>
                    </a:cubicBezTo>
                    <a:cubicBezTo>
                      <a:pt x="16" y="26"/>
                      <a:pt x="16" y="24"/>
                      <a:pt x="16" y="23"/>
                    </a:cubicBezTo>
                    <a:cubicBezTo>
                      <a:pt x="16" y="23"/>
                      <a:pt x="16" y="22"/>
                      <a:pt x="16" y="22"/>
                    </a:cubicBezTo>
                    <a:cubicBezTo>
                      <a:pt x="15" y="22"/>
                      <a:pt x="15" y="22"/>
                      <a:pt x="15" y="22"/>
                    </a:cubicBezTo>
                    <a:cubicBezTo>
                      <a:pt x="15" y="21"/>
                      <a:pt x="14" y="21"/>
                      <a:pt x="14" y="21"/>
                    </a:cubicBezTo>
                    <a:cubicBezTo>
                      <a:pt x="14" y="23"/>
                      <a:pt x="14" y="23"/>
                      <a:pt x="14" y="23"/>
                    </a:cubicBezTo>
                    <a:cubicBezTo>
                      <a:pt x="15" y="23"/>
                      <a:pt x="15" y="23"/>
                      <a:pt x="15" y="23"/>
                    </a:cubicBezTo>
                    <a:cubicBezTo>
                      <a:pt x="15" y="23"/>
                      <a:pt x="15" y="23"/>
                      <a:pt x="15" y="22"/>
                    </a:cubicBezTo>
                    <a:cubicBezTo>
                      <a:pt x="15" y="22"/>
                      <a:pt x="15" y="22"/>
                      <a:pt x="16" y="22"/>
                    </a:cubicBezTo>
                    <a:cubicBezTo>
                      <a:pt x="16" y="21"/>
                      <a:pt x="16" y="20"/>
                      <a:pt x="15" y="20"/>
                    </a:cubicBezTo>
                    <a:cubicBezTo>
                      <a:pt x="14" y="20"/>
                      <a:pt x="14" y="20"/>
                      <a:pt x="13" y="20"/>
                    </a:cubicBezTo>
                    <a:cubicBezTo>
                      <a:pt x="13" y="21"/>
                      <a:pt x="12" y="22"/>
                      <a:pt x="12" y="22"/>
                    </a:cubicBezTo>
                    <a:cubicBezTo>
                      <a:pt x="13" y="23"/>
                      <a:pt x="13" y="23"/>
                      <a:pt x="13" y="23"/>
                    </a:cubicBezTo>
                    <a:cubicBezTo>
                      <a:pt x="14" y="23"/>
                      <a:pt x="14" y="23"/>
                      <a:pt x="14" y="23"/>
                    </a:cubicBezTo>
                    <a:cubicBezTo>
                      <a:pt x="15" y="20"/>
                      <a:pt x="15" y="20"/>
                      <a:pt x="15" y="20"/>
                    </a:cubicBezTo>
                    <a:cubicBezTo>
                      <a:pt x="15" y="20"/>
                      <a:pt x="15" y="20"/>
                      <a:pt x="15" y="20"/>
                    </a:cubicBezTo>
                    <a:cubicBezTo>
                      <a:pt x="15" y="20"/>
                      <a:pt x="15" y="19"/>
                      <a:pt x="15" y="19"/>
                    </a:cubicBezTo>
                    <a:cubicBezTo>
                      <a:pt x="15" y="18"/>
                      <a:pt x="15" y="18"/>
                      <a:pt x="14" y="18"/>
                    </a:cubicBezTo>
                    <a:cubicBezTo>
                      <a:pt x="14" y="17"/>
                      <a:pt x="13" y="17"/>
                      <a:pt x="13" y="18"/>
                    </a:cubicBezTo>
                    <a:cubicBezTo>
                      <a:pt x="12" y="18"/>
                      <a:pt x="12" y="19"/>
                      <a:pt x="12" y="19"/>
                    </a:cubicBezTo>
                    <a:cubicBezTo>
                      <a:pt x="13" y="20"/>
                      <a:pt x="13" y="20"/>
                      <a:pt x="13" y="20"/>
                    </a:cubicBezTo>
                    <a:cubicBezTo>
                      <a:pt x="13" y="19"/>
                      <a:pt x="13" y="19"/>
                      <a:pt x="13" y="19"/>
                    </a:cubicBezTo>
                    <a:cubicBezTo>
                      <a:pt x="12" y="18"/>
                      <a:pt x="12" y="18"/>
                      <a:pt x="12" y="18"/>
                    </a:cubicBezTo>
                    <a:cubicBezTo>
                      <a:pt x="11" y="19"/>
                      <a:pt x="11" y="19"/>
                      <a:pt x="11" y="19"/>
                    </a:cubicBezTo>
                    <a:cubicBezTo>
                      <a:pt x="12" y="20"/>
                      <a:pt x="12" y="20"/>
                      <a:pt x="12" y="20"/>
                    </a:cubicBezTo>
                    <a:cubicBezTo>
                      <a:pt x="12" y="20"/>
                      <a:pt x="13" y="19"/>
                      <a:pt x="13" y="19"/>
                    </a:cubicBezTo>
                    <a:cubicBezTo>
                      <a:pt x="13" y="18"/>
                      <a:pt x="13" y="18"/>
                      <a:pt x="13" y="17"/>
                    </a:cubicBezTo>
                    <a:cubicBezTo>
                      <a:pt x="12" y="17"/>
                      <a:pt x="12" y="17"/>
                      <a:pt x="11" y="17"/>
                    </a:cubicBezTo>
                    <a:cubicBezTo>
                      <a:pt x="11" y="17"/>
                      <a:pt x="11" y="18"/>
                      <a:pt x="11" y="18"/>
                    </a:cubicBezTo>
                    <a:cubicBezTo>
                      <a:pt x="11" y="19"/>
                      <a:pt x="11" y="19"/>
                      <a:pt x="11" y="19"/>
                    </a:cubicBezTo>
                    <a:cubicBezTo>
                      <a:pt x="11" y="18"/>
                      <a:pt x="11" y="18"/>
                      <a:pt x="11" y="18"/>
                    </a:cubicBezTo>
                    <a:cubicBezTo>
                      <a:pt x="8" y="19"/>
                      <a:pt x="8" y="19"/>
                      <a:pt x="8" y="19"/>
                    </a:cubicBezTo>
                    <a:cubicBezTo>
                      <a:pt x="9" y="20"/>
                      <a:pt x="9" y="20"/>
                      <a:pt x="9" y="20"/>
                    </a:cubicBezTo>
                    <a:cubicBezTo>
                      <a:pt x="10" y="20"/>
                      <a:pt x="10" y="20"/>
                      <a:pt x="10" y="20"/>
                    </a:cubicBezTo>
                    <a:cubicBezTo>
                      <a:pt x="10" y="20"/>
                      <a:pt x="12" y="16"/>
                      <a:pt x="12" y="16"/>
                    </a:cubicBezTo>
                    <a:cubicBezTo>
                      <a:pt x="13" y="15"/>
                      <a:pt x="13" y="14"/>
                      <a:pt x="12" y="14"/>
                    </a:cubicBezTo>
                    <a:cubicBezTo>
                      <a:pt x="12" y="14"/>
                      <a:pt x="11" y="14"/>
                      <a:pt x="10" y="14"/>
                    </a:cubicBezTo>
                    <a:cubicBezTo>
                      <a:pt x="10" y="15"/>
                      <a:pt x="9" y="16"/>
                      <a:pt x="8" y="17"/>
                    </a:cubicBezTo>
                    <a:cubicBezTo>
                      <a:pt x="9" y="18"/>
                      <a:pt x="9" y="18"/>
                      <a:pt x="9" y="18"/>
                    </a:cubicBezTo>
                    <a:cubicBezTo>
                      <a:pt x="10" y="17"/>
                      <a:pt x="10" y="17"/>
                      <a:pt x="10" y="17"/>
                    </a:cubicBezTo>
                    <a:cubicBezTo>
                      <a:pt x="9" y="16"/>
                      <a:pt x="9" y="16"/>
                      <a:pt x="9" y="16"/>
                    </a:cubicBezTo>
                    <a:cubicBezTo>
                      <a:pt x="8" y="17"/>
                      <a:pt x="8" y="17"/>
                      <a:pt x="8" y="17"/>
                    </a:cubicBezTo>
                    <a:cubicBezTo>
                      <a:pt x="9" y="17"/>
                      <a:pt x="9" y="17"/>
                      <a:pt x="9" y="17"/>
                    </a:cubicBezTo>
                    <a:cubicBezTo>
                      <a:pt x="9" y="17"/>
                      <a:pt x="9" y="17"/>
                      <a:pt x="9" y="17"/>
                    </a:cubicBezTo>
                    <a:cubicBezTo>
                      <a:pt x="10" y="16"/>
                      <a:pt x="9" y="15"/>
                      <a:pt x="9" y="15"/>
                    </a:cubicBezTo>
                    <a:cubicBezTo>
                      <a:pt x="9" y="15"/>
                      <a:pt x="8" y="14"/>
                      <a:pt x="8" y="14"/>
                    </a:cubicBezTo>
                    <a:cubicBezTo>
                      <a:pt x="7" y="15"/>
                      <a:pt x="7" y="15"/>
                      <a:pt x="7" y="15"/>
                    </a:cubicBezTo>
                    <a:cubicBezTo>
                      <a:pt x="8" y="16"/>
                      <a:pt x="8" y="16"/>
                      <a:pt x="8" y="16"/>
                    </a:cubicBezTo>
                    <a:cubicBezTo>
                      <a:pt x="8" y="15"/>
                      <a:pt x="9" y="14"/>
                      <a:pt x="9" y="13"/>
                    </a:cubicBezTo>
                    <a:cubicBezTo>
                      <a:pt x="10" y="13"/>
                      <a:pt x="9" y="12"/>
                      <a:pt x="9" y="12"/>
                    </a:cubicBezTo>
                    <a:cubicBezTo>
                      <a:pt x="9" y="11"/>
                      <a:pt x="8" y="11"/>
                      <a:pt x="7" y="12"/>
                    </a:cubicBezTo>
                    <a:cubicBezTo>
                      <a:pt x="6" y="13"/>
                      <a:pt x="5" y="14"/>
                      <a:pt x="4" y="14"/>
                    </a:cubicBezTo>
                    <a:cubicBezTo>
                      <a:pt x="5" y="15"/>
                      <a:pt x="5" y="15"/>
                      <a:pt x="5" y="15"/>
                    </a:cubicBezTo>
                    <a:cubicBezTo>
                      <a:pt x="6" y="14"/>
                      <a:pt x="6" y="14"/>
                      <a:pt x="6" y="14"/>
                    </a:cubicBezTo>
                    <a:cubicBezTo>
                      <a:pt x="5" y="13"/>
                      <a:pt x="5" y="13"/>
                      <a:pt x="5" y="13"/>
                    </a:cubicBezTo>
                    <a:cubicBezTo>
                      <a:pt x="4" y="14"/>
                      <a:pt x="4" y="14"/>
                      <a:pt x="4" y="14"/>
                    </a:cubicBezTo>
                    <a:cubicBezTo>
                      <a:pt x="5" y="15"/>
                      <a:pt x="5" y="15"/>
                      <a:pt x="5" y="15"/>
                    </a:cubicBezTo>
                    <a:cubicBezTo>
                      <a:pt x="5" y="14"/>
                      <a:pt x="6" y="14"/>
                      <a:pt x="6" y="14"/>
                    </a:cubicBezTo>
                    <a:cubicBezTo>
                      <a:pt x="6" y="13"/>
                      <a:pt x="6" y="13"/>
                      <a:pt x="6" y="12"/>
                    </a:cubicBezTo>
                    <a:cubicBezTo>
                      <a:pt x="5" y="12"/>
                      <a:pt x="5" y="12"/>
                      <a:pt x="4" y="12"/>
                    </a:cubicBezTo>
                    <a:cubicBezTo>
                      <a:pt x="3" y="13"/>
                      <a:pt x="2" y="14"/>
                      <a:pt x="1" y="14"/>
                    </a:cubicBezTo>
                    <a:cubicBezTo>
                      <a:pt x="2" y="15"/>
                      <a:pt x="2" y="15"/>
                      <a:pt x="2" y="15"/>
                    </a:cubicBezTo>
                    <a:cubicBezTo>
                      <a:pt x="1" y="14"/>
                      <a:pt x="1" y="14"/>
                      <a:pt x="1" y="14"/>
                    </a:cubicBezTo>
                    <a:cubicBezTo>
                      <a:pt x="1" y="14"/>
                      <a:pt x="1" y="14"/>
                      <a:pt x="1" y="14"/>
                    </a:cubicBezTo>
                    <a:cubicBezTo>
                      <a:pt x="2" y="15"/>
                      <a:pt x="2" y="15"/>
                      <a:pt x="2" y="15"/>
                    </a:cubicBezTo>
                    <a:cubicBezTo>
                      <a:pt x="3" y="14"/>
                      <a:pt x="3" y="14"/>
                      <a:pt x="3" y="14"/>
                    </a:cubicBezTo>
                    <a:cubicBezTo>
                      <a:pt x="2" y="13"/>
                      <a:pt x="2" y="13"/>
                      <a:pt x="2" y="13"/>
                    </a:cubicBezTo>
                    <a:cubicBezTo>
                      <a:pt x="1" y="14"/>
                      <a:pt x="1" y="14"/>
                      <a:pt x="1" y="14"/>
                    </a:cubicBezTo>
                    <a:cubicBezTo>
                      <a:pt x="2" y="15"/>
                      <a:pt x="2" y="15"/>
                      <a:pt x="2" y="15"/>
                    </a:cubicBezTo>
                    <a:cubicBezTo>
                      <a:pt x="2" y="15"/>
                      <a:pt x="2" y="15"/>
                      <a:pt x="2" y="15"/>
                    </a:cubicBezTo>
                    <a:cubicBezTo>
                      <a:pt x="1" y="14"/>
                      <a:pt x="1" y="14"/>
                      <a:pt x="1" y="14"/>
                    </a:cubicBezTo>
                    <a:cubicBezTo>
                      <a:pt x="2" y="15"/>
                      <a:pt x="2" y="15"/>
                      <a:pt x="2" y="15"/>
                    </a:cubicBezTo>
                    <a:cubicBezTo>
                      <a:pt x="4" y="14"/>
                      <a:pt x="5" y="12"/>
                      <a:pt x="6" y="10"/>
                    </a:cubicBezTo>
                    <a:cubicBezTo>
                      <a:pt x="7" y="10"/>
                      <a:pt x="7" y="9"/>
                      <a:pt x="6" y="8"/>
                    </a:cubicBezTo>
                    <a:cubicBezTo>
                      <a:pt x="6" y="8"/>
                      <a:pt x="5" y="8"/>
                      <a:pt x="5" y="8"/>
                    </a:cubicBezTo>
                    <a:cubicBezTo>
                      <a:pt x="3" y="9"/>
                      <a:pt x="2" y="11"/>
                      <a:pt x="2" y="11"/>
                    </a:cubicBezTo>
                    <a:cubicBezTo>
                      <a:pt x="3" y="12"/>
                      <a:pt x="3" y="12"/>
                      <a:pt x="3" y="12"/>
                    </a:cubicBezTo>
                    <a:cubicBezTo>
                      <a:pt x="3" y="11"/>
                      <a:pt x="3" y="11"/>
                      <a:pt x="3" y="11"/>
                    </a:cubicBezTo>
                    <a:cubicBezTo>
                      <a:pt x="2" y="10"/>
                      <a:pt x="2" y="10"/>
                      <a:pt x="2" y="10"/>
                    </a:cubicBezTo>
                    <a:cubicBezTo>
                      <a:pt x="1" y="11"/>
                      <a:pt x="1" y="11"/>
                      <a:pt x="1" y="11"/>
                    </a:cubicBezTo>
                    <a:cubicBezTo>
                      <a:pt x="3" y="11"/>
                      <a:pt x="3" y="11"/>
                      <a:pt x="3" y="11"/>
                    </a:cubicBezTo>
                    <a:cubicBezTo>
                      <a:pt x="3" y="11"/>
                      <a:pt x="3" y="10"/>
                      <a:pt x="5" y="8"/>
                    </a:cubicBezTo>
                    <a:cubicBezTo>
                      <a:pt x="5" y="7"/>
                      <a:pt x="6" y="6"/>
                      <a:pt x="7" y="5"/>
                    </a:cubicBezTo>
                    <a:cubicBezTo>
                      <a:pt x="8" y="4"/>
                      <a:pt x="8" y="3"/>
                      <a:pt x="9" y="3"/>
                    </a:cubicBezTo>
                    <a:cubicBezTo>
                      <a:pt x="9" y="3"/>
                      <a:pt x="9" y="3"/>
                      <a:pt x="9" y="3"/>
                    </a:cubicBezTo>
                    <a:cubicBezTo>
                      <a:pt x="9" y="2"/>
                      <a:pt x="9" y="2"/>
                      <a:pt x="9" y="2"/>
                    </a:cubicBezTo>
                    <a:cubicBezTo>
                      <a:pt x="9" y="3"/>
                      <a:pt x="9" y="3"/>
                      <a:pt x="9" y="3"/>
                    </a:cubicBezTo>
                    <a:cubicBezTo>
                      <a:pt x="9" y="3"/>
                      <a:pt x="9" y="3"/>
                      <a:pt x="9" y="3"/>
                    </a:cubicBezTo>
                    <a:cubicBezTo>
                      <a:pt x="9" y="2"/>
                      <a:pt x="9" y="2"/>
                      <a:pt x="9" y="2"/>
                    </a:cubicBezTo>
                    <a:cubicBezTo>
                      <a:pt x="9" y="3"/>
                      <a:pt x="9" y="3"/>
                      <a:pt x="9" y="3"/>
                    </a:cubicBezTo>
                    <a:cubicBezTo>
                      <a:pt x="9" y="2"/>
                      <a:pt x="9" y="2"/>
                      <a:pt x="9" y="2"/>
                    </a:cubicBezTo>
                    <a:cubicBezTo>
                      <a:pt x="9" y="2"/>
                      <a:pt x="9" y="2"/>
                      <a:pt x="9" y="2"/>
                    </a:cubicBezTo>
                    <a:cubicBezTo>
                      <a:pt x="9" y="3"/>
                      <a:pt x="9" y="3"/>
                      <a:pt x="9" y="3"/>
                    </a:cubicBezTo>
                    <a:cubicBezTo>
                      <a:pt x="9" y="2"/>
                      <a:pt x="9" y="2"/>
                      <a:pt x="9" y="2"/>
                    </a:cubicBezTo>
                    <a:cubicBezTo>
                      <a:pt x="9" y="2"/>
                      <a:pt x="9" y="2"/>
                      <a:pt x="9" y="2"/>
                    </a:cubicBezTo>
                    <a:cubicBezTo>
                      <a:pt x="10" y="2"/>
                      <a:pt x="10" y="2"/>
                      <a:pt x="10" y="2"/>
                    </a:cubicBezTo>
                    <a:cubicBezTo>
                      <a:pt x="8" y="2"/>
                      <a:pt x="8" y="2"/>
                      <a:pt x="8" y="2"/>
                    </a:cubicBezTo>
                    <a:cubicBezTo>
                      <a:pt x="10" y="2"/>
                      <a:pt x="10" y="2"/>
                      <a:pt x="10" y="2"/>
                    </a:cubicBezTo>
                    <a:cubicBezTo>
                      <a:pt x="11" y="1"/>
                      <a:pt x="11" y="1"/>
                      <a:pt x="11" y="1"/>
                    </a:cubicBezTo>
                    <a:cubicBezTo>
                      <a:pt x="10" y="0"/>
                      <a:pt x="10" y="0"/>
                      <a:pt x="9" y="0"/>
                    </a:cubicBezTo>
                    <a:cubicBezTo>
                      <a:pt x="9" y="0"/>
                      <a:pt x="8" y="0"/>
                      <a:pt x="8" y="0"/>
                    </a:cubicBezTo>
                    <a:cubicBezTo>
                      <a:pt x="8" y="0"/>
                      <a:pt x="8" y="0"/>
                      <a:pt x="8" y="0"/>
                    </a:cubicBezTo>
                    <a:cubicBezTo>
                      <a:pt x="7" y="1"/>
                      <a:pt x="6" y="2"/>
                      <a:pt x="5" y="3"/>
                    </a:cubicBezTo>
                    <a:cubicBezTo>
                      <a:pt x="2" y="6"/>
                      <a:pt x="0" y="10"/>
                      <a:pt x="0" y="10"/>
                    </a:cubicBezTo>
                    <a:cubicBezTo>
                      <a:pt x="0" y="11"/>
                      <a:pt x="0" y="12"/>
                      <a:pt x="1" y="12"/>
                    </a:cubicBezTo>
                    <a:cubicBezTo>
                      <a:pt x="2" y="13"/>
                      <a:pt x="2" y="13"/>
                      <a:pt x="2" y="13"/>
                    </a:cubicBezTo>
                    <a:cubicBezTo>
                      <a:pt x="2" y="13"/>
                      <a:pt x="3" y="13"/>
                      <a:pt x="4" y="13"/>
                    </a:cubicBezTo>
                    <a:cubicBezTo>
                      <a:pt x="4" y="13"/>
                      <a:pt x="5" y="11"/>
                      <a:pt x="6" y="10"/>
                    </a:cubicBezTo>
                    <a:cubicBezTo>
                      <a:pt x="5" y="9"/>
                      <a:pt x="5" y="9"/>
                      <a:pt x="5" y="9"/>
                    </a:cubicBezTo>
                    <a:cubicBezTo>
                      <a:pt x="4" y="9"/>
                      <a:pt x="4" y="9"/>
                      <a:pt x="4" y="9"/>
                    </a:cubicBezTo>
                    <a:cubicBezTo>
                      <a:pt x="3" y="10"/>
                      <a:pt x="2" y="12"/>
                      <a:pt x="0" y="13"/>
                    </a:cubicBezTo>
                    <a:cubicBezTo>
                      <a:pt x="0" y="13"/>
                      <a:pt x="0" y="13"/>
                      <a:pt x="0" y="13"/>
                    </a:cubicBezTo>
                    <a:cubicBezTo>
                      <a:pt x="0" y="13"/>
                      <a:pt x="0" y="13"/>
                      <a:pt x="0" y="13"/>
                    </a:cubicBezTo>
                    <a:cubicBezTo>
                      <a:pt x="0" y="14"/>
                      <a:pt x="0" y="14"/>
                      <a:pt x="0" y="15"/>
                    </a:cubicBezTo>
                    <a:cubicBezTo>
                      <a:pt x="1" y="16"/>
                      <a:pt x="1" y="16"/>
                      <a:pt x="1" y="16"/>
                    </a:cubicBezTo>
                    <a:cubicBezTo>
                      <a:pt x="2" y="17"/>
                      <a:pt x="2" y="17"/>
                      <a:pt x="3" y="16"/>
                    </a:cubicBezTo>
                    <a:cubicBezTo>
                      <a:pt x="3" y="16"/>
                      <a:pt x="3" y="16"/>
                      <a:pt x="3" y="16"/>
                    </a:cubicBezTo>
                    <a:cubicBezTo>
                      <a:pt x="3" y="16"/>
                      <a:pt x="3" y="16"/>
                      <a:pt x="3" y="16"/>
                    </a:cubicBezTo>
                    <a:cubicBezTo>
                      <a:pt x="4" y="15"/>
                      <a:pt x="5" y="15"/>
                      <a:pt x="6" y="14"/>
                    </a:cubicBezTo>
                    <a:cubicBezTo>
                      <a:pt x="5" y="13"/>
                      <a:pt x="5" y="13"/>
                      <a:pt x="5" y="13"/>
                    </a:cubicBezTo>
                    <a:cubicBezTo>
                      <a:pt x="4" y="12"/>
                      <a:pt x="4" y="12"/>
                      <a:pt x="4" y="12"/>
                    </a:cubicBezTo>
                    <a:cubicBezTo>
                      <a:pt x="4" y="13"/>
                      <a:pt x="3" y="13"/>
                      <a:pt x="3" y="13"/>
                    </a:cubicBezTo>
                    <a:cubicBezTo>
                      <a:pt x="3" y="14"/>
                      <a:pt x="3" y="15"/>
                      <a:pt x="3" y="15"/>
                    </a:cubicBezTo>
                    <a:cubicBezTo>
                      <a:pt x="4" y="16"/>
                      <a:pt x="4" y="16"/>
                      <a:pt x="4" y="16"/>
                    </a:cubicBezTo>
                    <a:cubicBezTo>
                      <a:pt x="5" y="17"/>
                      <a:pt x="5" y="17"/>
                      <a:pt x="6" y="16"/>
                    </a:cubicBezTo>
                    <a:cubicBezTo>
                      <a:pt x="7" y="15"/>
                      <a:pt x="8" y="15"/>
                      <a:pt x="9" y="14"/>
                    </a:cubicBezTo>
                    <a:cubicBezTo>
                      <a:pt x="8" y="13"/>
                      <a:pt x="8" y="13"/>
                      <a:pt x="8" y="13"/>
                    </a:cubicBezTo>
                    <a:cubicBezTo>
                      <a:pt x="7" y="12"/>
                      <a:pt x="7" y="12"/>
                      <a:pt x="7" y="12"/>
                    </a:cubicBezTo>
                    <a:cubicBezTo>
                      <a:pt x="7" y="13"/>
                      <a:pt x="6" y="14"/>
                      <a:pt x="6" y="15"/>
                    </a:cubicBezTo>
                    <a:cubicBezTo>
                      <a:pt x="6" y="15"/>
                      <a:pt x="6" y="16"/>
                      <a:pt x="6" y="16"/>
                    </a:cubicBezTo>
                    <a:cubicBezTo>
                      <a:pt x="6" y="16"/>
                      <a:pt x="7" y="17"/>
                      <a:pt x="7" y="17"/>
                    </a:cubicBezTo>
                    <a:cubicBezTo>
                      <a:pt x="8" y="16"/>
                      <a:pt x="8" y="16"/>
                      <a:pt x="8" y="16"/>
                    </a:cubicBezTo>
                    <a:cubicBezTo>
                      <a:pt x="7" y="15"/>
                      <a:pt x="7" y="15"/>
                      <a:pt x="7" y="15"/>
                    </a:cubicBezTo>
                    <a:cubicBezTo>
                      <a:pt x="7" y="15"/>
                      <a:pt x="7" y="16"/>
                      <a:pt x="7" y="16"/>
                    </a:cubicBezTo>
                    <a:cubicBezTo>
                      <a:pt x="6" y="16"/>
                      <a:pt x="7" y="17"/>
                      <a:pt x="7" y="18"/>
                    </a:cubicBezTo>
                    <a:cubicBezTo>
                      <a:pt x="8" y="19"/>
                      <a:pt x="8" y="19"/>
                      <a:pt x="8" y="19"/>
                    </a:cubicBezTo>
                    <a:cubicBezTo>
                      <a:pt x="9" y="19"/>
                      <a:pt x="10" y="19"/>
                      <a:pt x="10" y="18"/>
                    </a:cubicBezTo>
                    <a:cubicBezTo>
                      <a:pt x="11" y="17"/>
                      <a:pt x="12" y="17"/>
                      <a:pt x="12" y="16"/>
                    </a:cubicBezTo>
                    <a:cubicBezTo>
                      <a:pt x="11" y="15"/>
                      <a:pt x="11" y="15"/>
                      <a:pt x="11" y="15"/>
                    </a:cubicBezTo>
                    <a:cubicBezTo>
                      <a:pt x="10" y="14"/>
                      <a:pt x="10" y="14"/>
                      <a:pt x="10" y="14"/>
                    </a:cubicBezTo>
                    <a:cubicBezTo>
                      <a:pt x="10" y="15"/>
                      <a:pt x="9" y="16"/>
                      <a:pt x="9" y="17"/>
                    </a:cubicBezTo>
                    <a:cubicBezTo>
                      <a:pt x="8" y="18"/>
                      <a:pt x="8" y="19"/>
                      <a:pt x="8" y="19"/>
                    </a:cubicBezTo>
                    <a:cubicBezTo>
                      <a:pt x="8" y="20"/>
                      <a:pt x="8" y="20"/>
                      <a:pt x="8" y="20"/>
                    </a:cubicBezTo>
                    <a:cubicBezTo>
                      <a:pt x="8" y="21"/>
                      <a:pt x="9" y="21"/>
                      <a:pt x="9" y="21"/>
                    </a:cubicBezTo>
                    <a:cubicBezTo>
                      <a:pt x="12" y="20"/>
                      <a:pt x="12" y="20"/>
                      <a:pt x="12" y="20"/>
                    </a:cubicBezTo>
                    <a:cubicBezTo>
                      <a:pt x="12" y="20"/>
                      <a:pt x="12" y="20"/>
                      <a:pt x="12" y="20"/>
                    </a:cubicBezTo>
                    <a:cubicBezTo>
                      <a:pt x="12" y="20"/>
                      <a:pt x="12" y="19"/>
                      <a:pt x="12" y="19"/>
                    </a:cubicBezTo>
                    <a:cubicBezTo>
                      <a:pt x="12" y="18"/>
                      <a:pt x="12" y="18"/>
                      <a:pt x="12" y="18"/>
                    </a:cubicBezTo>
                    <a:cubicBezTo>
                      <a:pt x="11" y="18"/>
                      <a:pt x="11" y="18"/>
                      <a:pt x="11" y="18"/>
                    </a:cubicBezTo>
                    <a:cubicBezTo>
                      <a:pt x="10" y="18"/>
                      <a:pt x="10" y="19"/>
                      <a:pt x="10" y="19"/>
                    </a:cubicBezTo>
                    <a:cubicBezTo>
                      <a:pt x="10" y="19"/>
                      <a:pt x="10" y="20"/>
                      <a:pt x="11" y="20"/>
                    </a:cubicBezTo>
                    <a:cubicBezTo>
                      <a:pt x="12" y="21"/>
                      <a:pt x="12" y="21"/>
                      <a:pt x="12" y="21"/>
                    </a:cubicBezTo>
                    <a:cubicBezTo>
                      <a:pt x="12" y="22"/>
                      <a:pt x="13" y="21"/>
                      <a:pt x="13" y="21"/>
                    </a:cubicBezTo>
                    <a:cubicBezTo>
                      <a:pt x="14" y="20"/>
                      <a:pt x="14" y="20"/>
                      <a:pt x="15" y="19"/>
                    </a:cubicBezTo>
                    <a:cubicBezTo>
                      <a:pt x="14" y="19"/>
                      <a:pt x="14" y="19"/>
                      <a:pt x="14" y="19"/>
                    </a:cubicBezTo>
                    <a:cubicBezTo>
                      <a:pt x="13" y="18"/>
                      <a:pt x="13" y="18"/>
                      <a:pt x="13" y="18"/>
                    </a:cubicBezTo>
                    <a:cubicBezTo>
                      <a:pt x="12" y="19"/>
                      <a:pt x="12" y="19"/>
                      <a:pt x="12" y="20"/>
                    </a:cubicBezTo>
                    <a:cubicBezTo>
                      <a:pt x="12" y="20"/>
                      <a:pt x="12" y="20"/>
                      <a:pt x="12" y="20"/>
                    </a:cubicBezTo>
                    <a:cubicBezTo>
                      <a:pt x="12" y="23"/>
                      <a:pt x="12" y="23"/>
                      <a:pt x="12" y="23"/>
                    </a:cubicBezTo>
                    <a:cubicBezTo>
                      <a:pt x="12" y="23"/>
                      <a:pt x="12" y="24"/>
                      <a:pt x="13" y="24"/>
                    </a:cubicBezTo>
                    <a:cubicBezTo>
                      <a:pt x="13" y="24"/>
                      <a:pt x="14" y="24"/>
                      <a:pt x="14" y="24"/>
                    </a:cubicBezTo>
                    <a:cubicBezTo>
                      <a:pt x="14" y="24"/>
                      <a:pt x="15" y="23"/>
                      <a:pt x="15" y="22"/>
                    </a:cubicBezTo>
                    <a:cubicBezTo>
                      <a:pt x="14" y="21"/>
                      <a:pt x="14" y="21"/>
                      <a:pt x="14" y="21"/>
                    </a:cubicBezTo>
                    <a:cubicBezTo>
                      <a:pt x="13" y="21"/>
                      <a:pt x="13" y="21"/>
                      <a:pt x="13" y="21"/>
                    </a:cubicBezTo>
                    <a:cubicBezTo>
                      <a:pt x="13" y="21"/>
                      <a:pt x="13" y="22"/>
                      <a:pt x="13" y="22"/>
                    </a:cubicBezTo>
                    <a:cubicBezTo>
                      <a:pt x="12" y="23"/>
                      <a:pt x="13" y="23"/>
                      <a:pt x="13" y="24"/>
                    </a:cubicBezTo>
                    <a:cubicBezTo>
                      <a:pt x="13" y="24"/>
                      <a:pt x="14" y="24"/>
                      <a:pt x="15" y="24"/>
                    </a:cubicBezTo>
                    <a:cubicBezTo>
                      <a:pt x="15" y="23"/>
                      <a:pt x="15" y="23"/>
                      <a:pt x="15" y="23"/>
                    </a:cubicBezTo>
                    <a:cubicBezTo>
                      <a:pt x="14" y="23"/>
                      <a:pt x="14" y="23"/>
                      <a:pt x="14" y="23"/>
                    </a:cubicBezTo>
                    <a:cubicBezTo>
                      <a:pt x="14" y="23"/>
                      <a:pt x="14" y="25"/>
                      <a:pt x="14" y="25"/>
                    </a:cubicBezTo>
                    <a:cubicBezTo>
                      <a:pt x="13" y="26"/>
                      <a:pt x="14" y="26"/>
                      <a:pt x="14" y="26"/>
                    </a:cubicBezTo>
                    <a:cubicBezTo>
                      <a:pt x="15" y="27"/>
                      <a:pt x="15" y="27"/>
                      <a:pt x="16" y="26"/>
                    </a:cubicBezTo>
                    <a:cubicBezTo>
                      <a:pt x="17" y="24"/>
                      <a:pt x="17" y="24"/>
                      <a:pt x="17" y="24"/>
                    </a:cubicBezTo>
                    <a:cubicBezTo>
                      <a:pt x="17" y="24"/>
                      <a:pt x="17" y="24"/>
                      <a:pt x="17" y="24"/>
                    </a:cubicBezTo>
                    <a:cubicBezTo>
                      <a:pt x="17" y="24"/>
                      <a:pt x="17" y="24"/>
                      <a:pt x="17" y="24"/>
                    </a:cubicBezTo>
                    <a:cubicBezTo>
                      <a:pt x="18" y="24"/>
                      <a:pt x="18" y="24"/>
                      <a:pt x="18" y="24"/>
                    </a:cubicBezTo>
                    <a:cubicBezTo>
                      <a:pt x="18" y="24"/>
                      <a:pt x="18" y="24"/>
                      <a:pt x="18" y="24"/>
                    </a:cubicBezTo>
                    <a:cubicBezTo>
                      <a:pt x="17" y="24"/>
                      <a:pt x="17" y="24"/>
                      <a:pt x="17" y="24"/>
                    </a:cubicBezTo>
                    <a:cubicBezTo>
                      <a:pt x="18" y="24"/>
                      <a:pt x="18" y="24"/>
                      <a:pt x="18" y="24"/>
                    </a:cubicBezTo>
                    <a:cubicBezTo>
                      <a:pt x="18" y="24"/>
                      <a:pt x="18" y="24"/>
                      <a:pt x="18" y="24"/>
                    </a:cubicBezTo>
                    <a:cubicBezTo>
                      <a:pt x="17" y="24"/>
                      <a:pt x="17" y="24"/>
                      <a:pt x="17" y="24"/>
                    </a:cubicBezTo>
                    <a:cubicBezTo>
                      <a:pt x="18" y="24"/>
                      <a:pt x="18" y="24"/>
                      <a:pt x="18" y="24"/>
                    </a:cubicBezTo>
                    <a:cubicBezTo>
                      <a:pt x="17" y="24"/>
                      <a:pt x="17" y="24"/>
                      <a:pt x="17" y="24"/>
                    </a:cubicBezTo>
                    <a:cubicBezTo>
                      <a:pt x="17" y="24"/>
                      <a:pt x="17" y="24"/>
                      <a:pt x="17" y="24"/>
                    </a:cubicBezTo>
                    <a:cubicBezTo>
                      <a:pt x="18" y="24"/>
                      <a:pt x="18" y="24"/>
                      <a:pt x="18"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8" y="24"/>
                      <a:pt x="18" y="24"/>
                    </a:cubicBezTo>
                    <a:cubicBezTo>
                      <a:pt x="18" y="23"/>
                      <a:pt x="18" y="23"/>
                      <a:pt x="18" y="23"/>
                    </a:cubicBezTo>
                    <a:cubicBezTo>
                      <a:pt x="18" y="24"/>
                      <a:pt x="18" y="24"/>
                      <a:pt x="18" y="24"/>
                    </a:cubicBezTo>
                    <a:cubicBezTo>
                      <a:pt x="18" y="24"/>
                      <a:pt x="18" y="24"/>
                      <a:pt x="18" y="24"/>
                    </a:cubicBezTo>
                    <a:cubicBezTo>
                      <a:pt x="18" y="24"/>
                      <a:pt x="18" y="24"/>
                      <a:pt x="18" y="24"/>
                    </a:cubicBezTo>
                    <a:cubicBezTo>
                      <a:pt x="19" y="24"/>
                      <a:pt x="19" y="24"/>
                      <a:pt x="19" y="24"/>
                    </a:cubicBezTo>
                    <a:cubicBezTo>
                      <a:pt x="20" y="24"/>
                      <a:pt x="21" y="24"/>
                      <a:pt x="21" y="23"/>
                    </a:cubicBezTo>
                    <a:cubicBezTo>
                      <a:pt x="21" y="23"/>
                      <a:pt x="21" y="23"/>
                      <a:pt x="21" y="23"/>
                    </a:cubicBezTo>
                    <a:cubicBezTo>
                      <a:pt x="21" y="22"/>
                      <a:pt x="21" y="22"/>
                      <a:pt x="21" y="22"/>
                    </a:cubicBezTo>
                    <a:cubicBezTo>
                      <a:pt x="21" y="21"/>
                      <a:pt x="20" y="21"/>
                      <a:pt x="19" y="20"/>
                    </a:cubicBezTo>
                    <a:cubicBezTo>
                      <a:pt x="19" y="22"/>
                      <a:pt x="19" y="22"/>
                      <a:pt x="19" y="22"/>
                    </a:cubicBezTo>
                    <a:cubicBezTo>
                      <a:pt x="19" y="20"/>
                      <a:pt x="19" y="20"/>
                      <a:pt x="19" y="20"/>
                    </a:cubicBezTo>
                    <a:cubicBezTo>
                      <a:pt x="19" y="20"/>
                      <a:pt x="19" y="20"/>
                      <a:pt x="19" y="20"/>
                    </a:cubicBezTo>
                    <a:cubicBezTo>
                      <a:pt x="18" y="22"/>
                      <a:pt x="18" y="22"/>
                      <a:pt x="18" y="22"/>
                    </a:cubicBezTo>
                    <a:cubicBezTo>
                      <a:pt x="19" y="20"/>
                      <a:pt x="19" y="20"/>
                      <a:pt x="19" y="20"/>
                    </a:cubicBezTo>
                    <a:cubicBezTo>
                      <a:pt x="18" y="20"/>
                      <a:pt x="18" y="20"/>
                      <a:pt x="17" y="20"/>
                    </a:cubicBezTo>
                    <a:cubicBezTo>
                      <a:pt x="17" y="20"/>
                      <a:pt x="17" y="20"/>
                      <a:pt x="17" y="20"/>
                    </a:cubicBezTo>
                    <a:cubicBezTo>
                      <a:pt x="17" y="21"/>
                      <a:pt x="17" y="21"/>
                      <a:pt x="17" y="21"/>
                    </a:cubicBezTo>
                    <a:cubicBezTo>
                      <a:pt x="18" y="22"/>
                      <a:pt x="18" y="22"/>
                      <a:pt x="18" y="22"/>
                    </a:cubicBezTo>
                    <a:cubicBezTo>
                      <a:pt x="18" y="21"/>
                      <a:pt x="18" y="21"/>
                      <a:pt x="18" y="21"/>
                    </a:cubicBezTo>
                    <a:cubicBezTo>
                      <a:pt x="17" y="20"/>
                      <a:pt x="17" y="20"/>
                      <a:pt x="17" y="20"/>
                    </a:cubicBezTo>
                    <a:cubicBezTo>
                      <a:pt x="18" y="21"/>
                      <a:pt x="18" y="21"/>
                      <a:pt x="18" y="21"/>
                    </a:cubicBezTo>
                    <a:cubicBezTo>
                      <a:pt x="19" y="19"/>
                      <a:pt x="19" y="19"/>
                      <a:pt x="19" y="19"/>
                    </a:cubicBezTo>
                    <a:cubicBezTo>
                      <a:pt x="19" y="19"/>
                      <a:pt x="19" y="18"/>
                      <a:pt x="18" y="18"/>
                    </a:cubicBezTo>
                    <a:cubicBezTo>
                      <a:pt x="18" y="18"/>
                      <a:pt x="18" y="18"/>
                      <a:pt x="17" y="18"/>
                    </a:cubicBezTo>
                    <a:cubicBezTo>
                      <a:pt x="17" y="19"/>
                      <a:pt x="17" y="19"/>
                      <a:pt x="17" y="19"/>
                    </a:cubicBezTo>
                    <a:cubicBezTo>
                      <a:pt x="18" y="19"/>
                      <a:pt x="18" y="19"/>
                      <a:pt x="18" y="19"/>
                    </a:cubicBezTo>
                    <a:cubicBezTo>
                      <a:pt x="18" y="19"/>
                      <a:pt x="18" y="18"/>
                      <a:pt x="19" y="17"/>
                    </a:cubicBezTo>
                    <a:cubicBezTo>
                      <a:pt x="19" y="17"/>
                      <a:pt x="18" y="16"/>
                      <a:pt x="18" y="16"/>
                    </a:cubicBezTo>
                    <a:cubicBezTo>
                      <a:pt x="18" y="16"/>
                      <a:pt x="17" y="15"/>
                      <a:pt x="17" y="15"/>
                    </a:cubicBezTo>
                    <a:cubicBezTo>
                      <a:pt x="16" y="16"/>
                      <a:pt x="16" y="16"/>
                      <a:pt x="16" y="16"/>
                    </a:cubicBezTo>
                    <a:cubicBezTo>
                      <a:pt x="17" y="17"/>
                      <a:pt x="17" y="17"/>
                      <a:pt x="17" y="17"/>
                    </a:cubicBezTo>
                    <a:cubicBezTo>
                      <a:pt x="17" y="16"/>
                      <a:pt x="18" y="16"/>
                      <a:pt x="18" y="16"/>
                    </a:cubicBezTo>
                    <a:cubicBezTo>
                      <a:pt x="18" y="15"/>
                      <a:pt x="18" y="14"/>
                      <a:pt x="17" y="14"/>
                    </a:cubicBezTo>
                    <a:cubicBezTo>
                      <a:pt x="17" y="14"/>
                      <a:pt x="16" y="14"/>
                      <a:pt x="16" y="14"/>
                    </a:cubicBezTo>
                    <a:cubicBezTo>
                      <a:pt x="15" y="15"/>
                      <a:pt x="15" y="15"/>
                      <a:pt x="15" y="15"/>
                    </a:cubicBezTo>
                    <a:cubicBezTo>
                      <a:pt x="17" y="15"/>
                      <a:pt x="17" y="15"/>
                      <a:pt x="17" y="15"/>
                    </a:cubicBezTo>
                    <a:cubicBezTo>
                      <a:pt x="17" y="15"/>
                      <a:pt x="17" y="14"/>
                      <a:pt x="17" y="14"/>
                    </a:cubicBezTo>
                    <a:cubicBezTo>
                      <a:pt x="17" y="13"/>
                      <a:pt x="17" y="12"/>
                      <a:pt x="17" y="12"/>
                    </a:cubicBezTo>
                    <a:cubicBezTo>
                      <a:pt x="15" y="11"/>
                      <a:pt x="15" y="11"/>
                      <a:pt x="15" y="11"/>
                    </a:cubicBezTo>
                    <a:cubicBezTo>
                      <a:pt x="15" y="11"/>
                      <a:pt x="14" y="11"/>
                      <a:pt x="14" y="12"/>
                    </a:cubicBezTo>
                    <a:cubicBezTo>
                      <a:pt x="14" y="12"/>
                      <a:pt x="13" y="12"/>
                      <a:pt x="13" y="13"/>
                    </a:cubicBezTo>
                    <a:cubicBezTo>
                      <a:pt x="14" y="13"/>
                      <a:pt x="14" y="13"/>
                      <a:pt x="14" y="13"/>
                    </a:cubicBezTo>
                    <a:cubicBezTo>
                      <a:pt x="15" y="14"/>
                      <a:pt x="15" y="14"/>
                      <a:pt x="15" y="14"/>
                    </a:cubicBezTo>
                    <a:cubicBezTo>
                      <a:pt x="16" y="13"/>
                      <a:pt x="16" y="12"/>
                      <a:pt x="16" y="11"/>
                    </a:cubicBezTo>
                    <a:cubicBezTo>
                      <a:pt x="16" y="11"/>
                      <a:pt x="16" y="10"/>
                      <a:pt x="16" y="10"/>
                    </a:cubicBezTo>
                    <a:cubicBezTo>
                      <a:pt x="16" y="10"/>
                      <a:pt x="15" y="9"/>
                      <a:pt x="15" y="9"/>
                    </a:cubicBezTo>
                    <a:cubicBezTo>
                      <a:pt x="14" y="10"/>
                      <a:pt x="14" y="10"/>
                      <a:pt x="14" y="10"/>
                    </a:cubicBezTo>
                    <a:cubicBezTo>
                      <a:pt x="15" y="11"/>
                      <a:pt x="15" y="11"/>
                      <a:pt x="15" y="11"/>
                    </a:cubicBezTo>
                    <a:cubicBezTo>
                      <a:pt x="15" y="11"/>
                      <a:pt x="15" y="10"/>
                      <a:pt x="16" y="10"/>
                    </a:cubicBezTo>
                    <a:cubicBezTo>
                      <a:pt x="16" y="9"/>
                      <a:pt x="16" y="9"/>
                      <a:pt x="15" y="8"/>
                    </a:cubicBezTo>
                    <a:cubicBezTo>
                      <a:pt x="14" y="7"/>
                      <a:pt x="14" y="7"/>
                      <a:pt x="14" y="7"/>
                    </a:cubicBezTo>
                    <a:cubicBezTo>
                      <a:pt x="14" y="7"/>
                      <a:pt x="13" y="7"/>
                      <a:pt x="13" y="7"/>
                    </a:cubicBezTo>
                    <a:cubicBezTo>
                      <a:pt x="12" y="8"/>
                      <a:pt x="12" y="8"/>
                      <a:pt x="11" y="9"/>
                    </a:cubicBezTo>
                    <a:cubicBezTo>
                      <a:pt x="12" y="10"/>
                      <a:pt x="12" y="10"/>
                      <a:pt x="12" y="10"/>
                    </a:cubicBezTo>
                    <a:cubicBezTo>
                      <a:pt x="13" y="10"/>
                      <a:pt x="13" y="10"/>
                      <a:pt x="13" y="10"/>
                    </a:cubicBezTo>
                    <a:cubicBezTo>
                      <a:pt x="14" y="9"/>
                      <a:pt x="15" y="8"/>
                      <a:pt x="15" y="7"/>
                    </a:cubicBezTo>
                    <a:cubicBezTo>
                      <a:pt x="15" y="7"/>
                      <a:pt x="15" y="7"/>
                      <a:pt x="15" y="7"/>
                    </a:cubicBezTo>
                    <a:cubicBezTo>
                      <a:pt x="15" y="6"/>
                      <a:pt x="15" y="6"/>
                      <a:pt x="15" y="6"/>
                    </a:cubicBezTo>
                    <a:cubicBezTo>
                      <a:pt x="16" y="6"/>
                      <a:pt x="15" y="5"/>
                      <a:pt x="15" y="5"/>
                    </a:cubicBezTo>
                    <a:cubicBezTo>
                      <a:pt x="14" y="4"/>
                      <a:pt x="14" y="4"/>
                      <a:pt x="14" y="4"/>
                    </a:cubicBezTo>
                    <a:cubicBezTo>
                      <a:pt x="13" y="4"/>
                      <a:pt x="12" y="4"/>
                      <a:pt x="12" y="4"/>
                    </a:cubicBezTo>
                    <a:cubicBezTo>
                      <a:pt x="12" y="5"/>
                      <a:pt x="12" y="5"/>
                      <a:pt x="12" y="5"/>
                    </a:cubicBezTo>
                    <a:cubicBezTo>
                      <a:pt x="12" y="5"/>
                      <a:pt x="12" y="5"/>
                      <a:pt x="12" y="5"/>
                    </a:cubicBezTo>
                    <a:cubicBezTo>
                      <a:pt x="12" y="5"/>
                      <a:pt x="11" y="6"/>
                      <a:pt x="11" y="6"/>
                    </a:cubicBezTo>
                    <a:cubicBezTo>
                      <a:pt x="12" y="7"/>
                      <a:pt x="12" y="7"/>
                      <a:pt x="12" y="7"/>
                    </a:cubicBezTo>
                    <a:cubicBezTo>
                      <a:pt x="12" y="6"/>
                      <a:pt x="12" y="6"/>
                      <a:pt x="12" y="6"/>
                    </a:cubicBezTo>
                    <a:cubicBezTo>
                      <a:pt x="12" y="6"/>
                      <a:pt x="12" y="6"/>
                      <a:pt x="12" y="5"/>
                    </a:cubicBezTo>
                    <a:cubicBezTo>
                      <a:pt x="12" y="5"/>
                      <a:pt x="11" y="5"/>
                      <a:pt x="11" y="5"/>
                    </a:cubicBezTo>
                    <a:cubicBezTo>
                      <a:pt x="11" y="5"/>
                      <a:pt x="10" y="5"/>
                      <a:pt x="10" y="5"/>
                    </a:cubicBezTo>
                    <a:cubicBezTo>
                      <a:pt x="9" y="6"/>
                      <a:pt x="8" y="7"/>
                      <a:pt x="7" y="7"/>
                    </a:cubicBezTo>
                    <a:cubicBezTo>
                      <a:pt x="8" y="8"/>
                      <a:pt x="8" y="8"/>
                      <a:pt x="8" y="8"/>
                    </a:cubicBezTo>
                    <a:cubicBezTo>
                      <a:pt x="9" y="9"/>
                      <a:pt x="9" y="9"/>
                      <a:pt x="9" y="9"/>
                    </a:cubicBezTo>
                    <a:cubicBezTo>
                      <a:pt x="10" y="7"/>
                      <a:pt x="12" y="6"/>
                      <a:pt x="13" y="4"/>
                    </a:cubicBezTo>
                    <a:cubicBezTo>
                      <a:pt x="13" y="4"/>
                      <a:pt x="13" y="3"/>
                      <a:pt x="13" y="2"/>
                    </a:cubicBezTo>
                    <a:cubicBezTo>
                      <a:pt x="12" y="1"/>
                      <a:pt x="12" y="1"/>
                      <a:pt x="12" y="1"/>
                    </a:cubicBezTo>
                    <a:cubicBezTo>
                      <a:pt x="11" y="1"/>
                      <a:pt x="11" y="1"/>
                      <a:pt x="10" y="1"/>
                    </a:cubicBezTo>
                    <a:cubicBezTo>
                      <a:pt x="10" y="1"/>
                      <a:pt x="7" y="4"/>
                      <a:pt x="5" y="6"/>
                    </a:cubicBezTo>
                    <a:cubicBezTo>
                      <a:pt x="5" y="7"/>
                      <a:pt x="5" y="7"/>
                      <a:pt x="5" y="7"/>
                    </a:cubicBezTo>
                    <a:cubicBezTo>
                      <a:pt x="7" y="8"/>
                      <a:pt x="7" y="8"/>
                      <a:pt x="7" y="8"/>
                    </a:cubicBezTo>
                    <a:cubicBezTo>
                      <a:pt x="8" y="6"/>
                      <a:pt x="9" y="5"/>
                      <a:pt x="10" y="4"/>
                    </a:cubicBezTo>
                    <a:cubicBezTo>
                      <a:pt x="9" y="3"/>
                      <a:pt x="9" y="3"/>
                      <a:pt x="9" y="3"/>
                    </a:cubicBezTo>
                    <a:cubicBezTo>
                      <a:pt x="10" y="4"/>
                      <a:pt x="10" y="4"/>
                      <a:pt x="10" y="4"/>
                    </a:cubicBezTo>
                    <a:cubicBezTo>
                      <a:pt x="11" y="4"/>
                      <a:pt x="11" y="3"/>
                      <a:pt x="11" y="2"/>
                    </a:cubicBezTo>
                    <a:cubicBezTo>
                      <a:pt x="11" y="2"/>
                      <a:pt x="11" y="1"/>
                      <a:pt x="11" y="1"/>
                    </a:cubicBezTo>
                    <a:cubicBezTo>
                      <a:pt x="11" y="1"/>
                      <a:pt x="11" y="1"/>
                      <a:pt x="11" y="1"/>
                    </a:cubicBezTo>
                    <a:lnTo>
                      <a:pt x="1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168" name="Freeform 68">
                <a:extLst>
                  <a:ext uri="{FF2B5EF4-FFF2-40B4-BE49-F238E27FC236}">
                    <a16:creationId xmlns:a16="http://schemas.microsoft.com/office/drawing/2014/main" id="{8F045558-BDD6-4310-A626-9117812E498F}"/>
                  </a:ext>
                </a:extLst>
              </p:cNvPr>
              <p:cNvSpPr>
                <a:spLocks/>
              </p:cNvSpPr>
              <p:nvPr/>
            </p:nvSpPr>
            <p:spPr bwMode="auto">
              <a:xfrm>
                <a:off x="8518525" y="4552950"/>
                <a:ext cx="39688" cy="400050"/>
              </a:xfrm>
              <a:custGeom>
                <a:avLst/>
                <a:gdLst>
                  <a:gd name="T0" fmla="*/ 4 w 4"/>
                  <a:gd name="T1" fmla="*/ 39 h 41"/>
                  <a:gd name="T2" fmla="*/ 3 w 4"/>
                  <a:gd name="T3" fmla="*/ 22 h 41"/>
                  <a:gd name="T4" fmla="*/ 3 w 4"/>
                  <a:gd name="T5" fmla="*/ 18 h 41"/>
                  <a:gd name="T6" fmla="*/ 4 w 4"/>
                  <a:gd name="T7" fmla="*/ 1 h 41"/>
                  <a:gd name="T8" fmla="*/ 3 w 4"/>
                  <a:gd name="T9" fmla="*/ 0 h 41"/>
                  <a:gd name="T10" fmla="*/ 2 w 4"/>
                  <a:gd name="T11" fmla="*/ 1 h 41"/>
                  <a:gd name="T12" fmla="*/ 1 w 4"/>
                  <a:gd name="T13" fmla="*/ 18 h 41"/>
                  <a:gd name="T14" fmla="*/ 1 w 4"/>
                  <a:gd name="T15" fmla="*/ 22 h 41"/>
                  <a:gd name="T16" fmla="*/ 2 w 4"/>
                  <a:gd name="T17" fmla="*/ 40 h 41"/>
                  <a:gd name="T18" fmla="*/ 3 w 4"/>
                  <a:gd name="T19" fmla="*/ 40 h 41"/>
                  <a:gd name="T20" fmla="*/ 4 w 4"/>
                  <a:gd name="T21" fmla="*/ 3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41">
                    <a:moveTo>
                      <a:pt x="4" y="39"/>
                    </a:moveTo>
                    <a:cubicBezTo>
                      <a:pt x="2" y="35"/>
                      <a:pt x="2" y="27"/>
                      <a:pt x="3" y="22"/>
                    </a:cubicBezTo>
                    <a:cubicBezTo>
                      <a:pt x="3" y="18"/>
                      <a:pt x="3" y="18"/>
                      <a:pt x="3" y="18"/>
                    </a:cubicBezTo>
                    <a:cubicBezTo>
                      <a:pt x="4" y="13"/>
                      <a:pt x="4" y="7"/>
                      <a:pt x="4" y="1"/>
                    </a:cubicBezTo>
                    <a:cubicBezTo>
                      <a:pt x="4" y="0"/>
                      <a:pt x="3" y="0"/>
                      <a:pt x="3" y="0"/>
                    </a:cubicBezTo>
                    <a:cubicBezTo>
                      <a:pt x="2" y="0"/>
                      <a:pt x="2" y="0"/>
                      <a:pt x="2" y="1"/>
                    </a:cubicBezTo>
                    <a:cubicBezTo>
                      <a:pt x="2" y="7"/>
                      <a:pt x="2" y="13"/>
                      <a:pt x="1" y="18"/>
                    </a:cubicBezTo>
                    <a:cubicBezTo>
                      <a:pt x="1" y="22"/>
                      <a:pt x="1" y="22"/>
                      <a:pt x="1" y="22"/>
                    </a:cubicBezTo>
                    <a:cubicBezTo>
                      <a:pt x="0" y="27"/>
                      <a:pt x="0" y="35"/>
                      <a:pt x="2" y="40"/>
                    </a:cubicBezTo>
                    <a:cubicBezTo>
                      <a:pt x="2" y="40"/>
                      <a:pt x="2" y="41"/>
                      <a:pt x="3" y="40"/>
                    </a:cubicBezTo>
                    <a:cubicBezTo>
                      <a:pt x="3" y="40"/>
                      <a:pt x="4" y="40"/>
                      <a:pt x="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169" name="Freeform 69">
                <a:extLst>
                  <a:ext uri="{FF2B5EF4-FFF2-40B4-BE49-F238E27FC236}">
                    <a16:creationId xmlns:a16="http://schemas.microsoft.com/office/drawing/2014/main" id="{7B766576-E02E-4DE4-94EE-00ABA0A0FF14}"/>
                  </a:ext>
                </a:extLst>
              </p:cNvPr>
              <p:cNvSpPr>
                <a:spLocks/>
              </p:cNvSpPr>
              <p:nvPr/>
            </p:nvSpPr>
            <p:spPr bwMode="auto">
              <a:xfrm>
                <a:off x="8509000" y="4543425"/>
                <a:ext cx="58738" cy="419100"/>
              </a:xfrm>
              <a:custGeom>
                <a:avLst/>
                <a:gdLst>
                  <a:gd name="T0" fmla="*/ 5 w 6"/>
                  <a:gd name="T1" fmla="*/ 32 h 43"/>
                  <a:gd name="T2" fmla="*/ 6 w 6"/>
                  <a:gd name="T3" fmla="*/ 19 h 43"/>
                  <a:gd name="T4" fmla="*/ 6 w 6"/>
                  <a:gd name="T5" fmla="*/ 2 h 43"/>
                  <a:gd name="T6" fmla="*/ 4 w 6"/>
                  <a:gd name="T7" fmla="*/ 0 h 43"/>
                  <a:gd name="T8" fmla="*/ 4 w 6"/>
                  <a:gd name="T9" fmla="*/ 0 h 43"/>
                  <a:gd name="T10" fmla="*/ 2 w 6"/>
                  <a:gd name="T11" fmla="*/ 2 h 43"/>
                  <a:gd name="T12" fmla="*/ 2 w 6"/>
                  <a:gd name="T13" fmla="*/ 5 h 43"/>
                  <a:gd name="T14" fmla="*/ 1 w 6"/>
                  <a:gd name="T15" fmla="*/ 19 h 43"/>
                  <a:gd name="T16" fmla="*/ 0 w 6"/>
                  <a:gd name="T17" fmla="*/ 32 h 43"/>
                  <a:gd name="T18" fmla="*/ 2 w 6"/>
                  <a:gd name="T19" fmla="*/ 42 h 43"/>
                  <a:gd name="T20" fmla="*/ 4 w 6"/>
                  <a:gd name="T21" fmla="*/ 43 h 43"/>
                  <a:gd name="T22" fmla="*/ 6 w 6"/>
                  <a:gd name="T23" fmla="*/ 40 h 43"/>
                  <a:gd name="T24" fmla="*/ 3 w 6"/>
                  <a:gd name="T25" fmla="*/ 41 h 43"/>
                  <a:gd name="T26" fmla="*/ 3 w 6"/>
                  <a:gd name="T27" fmla="*/ 41 h 43"/>
                  <a:gd name="T28" fmla="*/ 4 w 6"/>
                  <a:gd name="T29" fmla="*/ 41 h 43"/>
                  <a:gd name="T30" fmla="*/ 4 w 6"/>
                  <a:gd name="T31" fmla="*/ 41 h 43"/>
                  <a:gd name="T32" fmla="*/ 4 w 6"/>
                  <a:gd name="T33" fmla="*/ 40 h 43"/>
                  <a:gd name="T34" fmla="*/ 4 w 6"/>
                  <a:gd name="T35" fmla="*/ 40 h 43"/>
                  <a:gd name="T36" fmla="*/ 4 w 6"/>
                  <a:gd name="T37" fmla="*/ 40 h 43"/>
                  <a:gd name="T38" fmla="*/ 4 w 6"/>
                  <a:gd name="T39" fmla="*/ 41 h 43"/>
                  <a:gd name="T40" fmla="*/ 4 w 6"/>
                  <a:gd name="T41" fmla="*/ 40 h 43"/>
                  <a:gd name="T42" fmla="*/ 4 w 6"/>
                  <a:gd name="T43" fmla="*/ 40 h 43"/>
                  <a:gd name="T44" fmla="*/ 3 w 6"/>
                  <a:gd name="T45" fmla="*/ 41 h 43"/>
                  <a:gd name="T46" fmla="*/ 3 w 6"/>
                  <a:gd name="T47" fmla="*/ 41 h 43"/>
                  <a:gd name="T48" fmla="*/ 3 w 6"/>
                  <a:gd name="T49" fmla="*/ 32 h 43"/>
                  <a:gd name="T50" fmla="*/ 4 w 6"/>
                  <a:gd name="T51" fmla="*/ 19 h 43"/>
                  <a:gd name="T52" fmla="*/ 4 w 6"/>
                  <a:gd name="T53" fmla="*/ 2 h 43"/>
                  <a:gd name="T54" fmla="*/ 4 w 6"/>
                  <a:gd name="T55" fmla="*/ 2 h 43"/>
                  <a:gd name="T56" fmla="*/ 4 w 6"/>
                  <a:gd name="T57" fmla="*/ 2 h 43"/>
                  <a:gd name="T58" fmla="*/ 4 w 6"/>
                  <a:gd name="T59" fmla="*/ 2 h 43"/>
                  <a:gd name="T60" fmla="*/ 4 w 6"/>
                  <a:gd name="T61" fmla="*/ 2 h 43"/>
                  <a:gd name="T62" fmla="*/ 4 w 6"/>
                  <a:gd name="T63" fmla="*/ 2 h 43"/>
                  <a:gd name="T64" fmla="*/ 4 w 6"/>
                  <a:gd name="T65" fmla="*/ 2 h 43"/>
                  <a:gd name="T66" fmla="*/ 4 w 6"/>
                  <a:gd name="T67" fmla="*/ 2 h 43"/>
                  <a:gd name="T68" fmla="*/ 4 w 6"/>
                  <a:gd name="T69" fmla="*/ 2 h 43"/>
                  <a:gd name="T70" fmla="*/ 4 w 6"/>
                  <a:gd name="T71" fmla="*/ 2 h 43"/>
                  <a:gd name="T72" fmla="*/ 4 w 6"/>
                  <a:gd name="T73" fmla="*/ 2 h 43"/>
                  <a:gd name="T74" fmla="*/ 4 w 6"/>
                  <a:gd name="T75" fmla="*/ 2 h 43"/>
                  <a:gd name="T76" fmla="*/ 4 w 6"/>
                  <a:gd name="T77" fmla="*/ 2 h 43"/>
                  <a:gd name="T78" fmla="*/ 4 w 6"/>
                  <a:gd name="T79" fmla="*/ 2 h 43"/>
                  <a:gd name="T80" fmla="*/ 4 w 6"/>
                  <a:gd name="T81" fmla="*/ 19 h 43"/>
                  <a:gd name="T82" fmla="*/ 3 w 6"/>
                  <a:gd name="T83" fmla="*/ 23 h 43"/>
                  <a:gd name="T84" fmla="*/ 3 w 6"/>
                  <a:gd name="T85" fmla="*/ 4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 h="43">
                    <a:moveTo>
                      <a:pt x="5" y="40"/>
                    </a:moveTo>
                    <a:cubicBezTo>
                      <a:pt x="6" y="40"/>
                      <a:pt x="6" y="40"/>
                      <a:pt x="6" y="40"/>
                    </a:cubicBezTo>
                    <a:cubicBezTo>
                      <a:pt x="5" y="38"/>
                      <a:pt x="5" y="35"/>
                      <a:pt x="5" y="32"/>
                    </a:cubicBezTo>
                    <a:cubicBezTo>
                      <a:pt x="5" y="29"/>
                      <a:pt x="5" y="26"/>
                      <a:pt x="5" y="23"/>
                    </a:cubicBezTo>
                    <a:cubicBezTo>
                      <a:pt x="5" y="23"/>
                      <a:pt x="5" y="23"/>
                      <a:pt x="5" y="23"/>
                    </a:cubicBezTo>
                    <a:cubicBezTo>
                      <a:pt x="6" y="19"/>
                      <a:pt x="6" y="19"/>
                      <a:pt x="6" y="19"/>
                    </a:cubicBezTo>
                    <a:cubicBezTo>
                      <a:pt x="6" y="19"/>
                      <a:pt x="6" y="19"/>
                      <a:pt x="6" y="19"/>
                    </a:cubicBezTo>
                    <a:cubicBezTo>
                      <a:pt x="6" y="15"/>
                      <a:pt x="6" y="10"/>
                      <a:pt x="6" y="5"/>
                    </a:cubicBezTo>
                    <a:cubicBezTo>
                      <a:pt x="6" y="4"/>
                      <a:pt x="6" y="3"/>
                      <a:pt x="6" y="2"/>
                    </a:cubicBezTo>
                    <a:cubicBezTo>
                      <a:pt x="6" y="2"/>
                      <a:pt x="6" y="2"/>
                      <a:pt x="6" y="2"/>
                    </a:cubicBezTo>
                    <a:cubicBezTo>
                      <a:pt x="6" y="1"/>
                      <a:pt x="6" y="0"/>
                      <a:pt x="5" y="0"/>
                    </a:cubicBezTo>
                    <a:cubicBezTo>
                      <a:pt x="5" y="0"/>
                      <a:pt x="4" y="0"/>
                      <a:pt x="4" y="0"/>
                    </a:cubicBezTo>
                    <a:cubicBezTo>
                      <a:pt x="4" y="0"/>
                      <a:pt x="4" y="0"/>
                      <a:pt x="4" y="0"/>
                    </a:cubicBezTo>
                    <a:cubicBezTo>
                      <a:pt x="4" y="1"/>
                      <a:pt x="4" y="1"/>
                      <a:pt x="4" y="1"/>
                    </a:cubicBezTo>
                    <a:cubicBezTo>
                      <a:pt x="4" y="0"/>
                      <a:pt x="4" y="0"/>
                      <a:pt x="4" y="0"/>
                    </a:cubicBezTo>
                    <a:cubicBezTo>
                      <a:pt x="3" y="0"/>
                      <a:pt x="3" y="0"/>
                      <a:pt x="2" y="0"/>
                    </a:cubicBezTo>
                    <a:cubicBezTo>
                      <a:pt x="2" y="0"/>
                      <a:pt x="2" y="1"/>
                      <a:pt x="2" y="2"/>
                    </a:cubicBezTo>
                    <a:cubicBezTo>
                      <a:pt x="2" y="2"/>
                      <a:pt x="2" y="2"/>
                      <a:pt x="2" y="2"/>
                    </a:cubicBezTo>
                    <a:cubicBezTo>
                      <a:pt x="3" y="2"/>
                      <a:pt x="3" y="2"/>
                      <a:pt x="3" y="2"/>
                    </a:cubicBezTo>
                    <a:cubicBezTo>
                      <a:pt x="2" y="2"/>
                      <a:pt x="2" y="2"/>
                      <a:pt x="2" y="2"/>
                    </a:cubicBezTo>
                    <a:cubicBezTo>
                      <a:pt x="2" y="3"/>
                      <a:pt x="2" y="4"/>
                      <a:pt x="2" y="5"/>
                    </a:cubicBezTo>
                    <a:cubicBezTo>
                      <a:pt x="2" y="10"/>
                      <a:pt x="1" y="15"/>
                      <a:pt x="1" y="19"/>
                    </a:cubicBezTo>
                    <a:cubicBezTo>
                      <a:pt x="2" y="19"/>
                      <a:pt x="2" y="19"/>
                      <a:pt x="2" y="19"/>
                    </a:cubicBezTo>
                    <a:cubicBezTo>
                      <a:pt x="1" y="19"/>
                      <a:pt x="1" y="19"/>
                      <a:pt x="1" y="19"/>
                    </a:cubicBezTo>
                    <a:cubicBezTo>
                      <a:pt x="1" y="23"/>
                      <a:pt x="1" y="23"/>
                      <a:pt x="1" y="23"/>
                    </a:cubicBezTo>
                    <a:cubicBezTo>
                      <a:pt x="1" y="23"/>
                      <a:pt x="1" y="23"/>
                      <a:pt x="1" y="23"/>
                    </a:cubicBezTo>
                    <a:cubicBezTo>
                      <a:pt x="0" y="26"/>
                      <a:pt x="0" y="29"/>
                      <a:pt x="0" y="32"/>
                    </a:cubicBezTo>
                    <a:cubicBezTo>
                      <a:pt x="0" y="36"/>
                      <a:pt x="0" y="39"/>
                      <a:pt x="1" y="41"/>
                    </a:cubicBezTo>
                    <a:cubicBezTo>
                      <a:pt x="1" y="41"/>
                      <a:pt x="1" y="41"/>
                      <a:pt x="1" y="41"/>
                    </a:cubicBezTo>
                    <a:cubicBezTo>
                      <a:pt x="2" y="42"/>
                      <a:pt x="2" y="42"/>
                      <a:pt x="2" y="42"/>
                    </a:cubicBezTo>
                    <a:cubicBezTo>
                      <a:pt x="3" y="43"/>
                      <a:pt x="3" y="43"/>
                      <a:pt x="4" y="43"/>
                    </a:cubicBezTo>
                    <a:cubicBezTo>
                      <a:pt x="4" y="43"/>
                      <a:pt x="4" y="43"/>
                      <a:pt x="4" y="43"/>
                    </a:cubicBezTo>
                    <a:cubicBezTo>
                      <a:pt x="4" y="43"/>
                      <a:pt x="4" y="43"/>
                      <a:pt x="4" y="43"/>
                    </a:cubicBezTo>
                    <a:cubicBezTo>
                      <a:pt x="5" y="42"/>
                      <a:pt x="5" y="42"/>
                      <a:pt x="5" y="42"/>
                    </a:cubicBezTo>
                    <a:cubicBezTo>
                      <a:pt x="6" y="42"/>
                      <a:pt x="6" y="41"/>
                      <a:pt x="6" y="41"/>
                    </a:cubicBezTo>
                    <a:cubicBezTo>
                      <a:pt x="6" y="40"/>
                      <a:pt x="6" y="40"/>
                      <a:pt x="6" y="40"/>
                    </a:cubicBezTo>
                    <a:cubicBezTo>
                      <a:pt x="6" y="40"/>
                      <a:pt x="6" y="40"/>
                      <a:pt x="6" y="40"/>
                    </a:cubicBezTo>
                    <a:cubicBezTo>
                      <a:pt x="5" y="40"/>
                      <a:pt x="5" y="40"/>
                      <a:pt x="5" y="40"/>
                    </a:cubicBezTo>
                    <a:cubicBezTo>
                      <a:pt x="3" y="41"/>
                      <a:pt x="3" y="41"/>
                      <a:pt x="3" y="41"/>
                    </a:cubicBezTo>
                    <a:cubicBezTo>
                      <a:pt x="4" y="41"/>
                      <a:pt x="4" y="41"/>
                      <a:pt x="4" y="41"/>
                    </a:cubicBezTo>
                    <a:cubicBezTo>
                      <a:pt x="3" y="41"/>
                      <a:pt x="3" y="41"/>
                      <a:pt x="3" y="41"/>
                    </a:cubicBezTo>
                    <a:cubicBezTo>
                      <a:pt x="3" y="41"/>
                      <a:pt x="3" y="41"/>
                      <a:pt x="3" y="41"/>
                    </a:cubicBezTo>
                    <a:cubicBezTo>
                      <a:pt x="4" y="41"/>
                      <a:pt x="4" y="41"/>
                      <a:pt x="4" y="41"/>
                    </a:cubicBezTo>
                    <a:cubicBezTo>
                      <a:pt x="3" y="41"/>
                      <a:pt x="3" y="41"/>
                      <a:pt x="3" y="41"/>
                    </a:cubicBezTo>
                    <a:cubicBezTo>
                      <a:pt x="4" y="41"/>
                      <a:pt x="4" y="41"/>
                      <a:pt x="4" y="41"/>
                    </a:cubicBezTo>
                    <a:cubicBezTo>
                      <a:pt x="3" y="40"/>
                      <a:pt x="3" y="40"/>
                      <a:pt x="3" y="40"/>
                    </a:cubicBezTo>
                    <a:cubicBezTo>
                      <a:pt x="3" y="40"/>
                      <a:pt x="3" y="40"/>
                      <a:pt x="3" y="41"/>
                    </a:cubicBezTo>
                    <a:cubicBezTo>
                      <a:pt x="4" y="41"/>
                      <a:pt x="4" y="41"/>
                      <a:pt x="4" y="41"/>
                    </a:cubicBezTo>
                    <a:cubicBezTo>
                      <a:pt x="3" y="40"/>
                      <a:pt x="3" y="40"/>
                      <a:pt x="3" y="40"/>
                    </a:cubicBezTo>
                    <a:cubicBezTo>
                      <a:pt x="4" y="40"/>
                      <a:pt x="4" y="40"/>
                      <a:pt x="4" y="40"/>
                    </a:cubicBezTo>
                    <a:cubicBezTo>
                      <a:pt x="4" y="40"/>
                      <a:pt x="4" y="40"/>
                      <a:pt x="4" y="40"/>
                    </a:cubicBezTo>
                    <a:cubicBezTo>
                      <a:pt x="3" y="40"/>
                      <a:pt x="3" y="40"/>
                      <a:pt x="3" y="40"/>
                    </a:cubicBezTo>
                    <a:cubicBezTo>
                      <a:pt x="4" y="40"/>
                      <a:pt x="4" y="40"/>
                      <a:pt x="4" y="40"/>
                    </a:cubicBezTo>
                    <a:cubicBezTo>
                      <a:pt x="4" y="40"/>
                      <a:pt x="4" y="40"/>
                      <a:pt x="4" y="40"/>
                    </a:cubicBezTo>
                    <a:cubicBezTo>
                      <a:pt x="4" y="40"/>
                      <a:pt x="4" y="40"/>
                      <a:pt x="4" y="40"/>
                    </a:cubicBezTo>
                    <a:cubicBezTo>
                      <a:pt x="4" y="40"/>
                      <a:pt x="4" y="40"/>
                      <a:pt x="4" y="40"/>
                    </a:cubicBezTo>
                    <a:cubicBezTo>
                      <a:pt x="4" y="40"/>
                      <a:pt x="4" y="40"/>
                      <a:pt x="4" y="40"/>
                    </a:cubicBezTo>
                    <a:cubicBezTo>
                      <a:pt x="4" y="40"/>
                      <a:pt x="4" y="40"/>
                      <a:pt x="4" y="40"/>
                    </a:cubicBezTo>
                    <a:cubicBezTo>
                      <a:pt x="4" y="40"/>
                      <a:pt x="4" y="40"/>
                      <a:pt x="4" y="40"/>
                    </a:cubicBezTo>
                    <a:cubicBezTo>
                      <a:pt x="4" y="41"/>
                      <a:pt x="4" y="41"/>
                      <a:pt x="4" y="41"/>
                    </a:cubicBezTo>
                    <a:cubicBezTo>
                      <a:pt x="4" y="40"/>
                      <a:pt x="4" y="40"/>
                      <a:pt x="4" y="40"/>
                    </a:cubicBezTo>
                    <a:cubicBezTo>
                      <a:pt x="4" y="40"/>
                      <a:pt x="4" y="40"/>
                      <a:pt x="4" y="40"/>
                    </a:cubicBezTo>
                    <a:cubicBezTo>
                      <a:pt x="4" y="40"/>
                      <a:pt x="4" y="40"/>
                      <a:pt x="4" y="40"/>
                    </a:cubicBezTo>
                    <a:cubicBezTo>
                      <a:pt x="3" y="40"/>
                      <a:pt x="3" y="40"/>
                      <a:pt x="3" y="40"/>
                    </a:cubicBezTo>
                    <a:cubicBezTo>
                      <a:pt x="4" y="40"/>
                      <a:pt x="4" y="40"/>
                      <a:pt x="4" y="40"/>
                    </a:cubicBezTo>
                    <a:cubicBezTo>
                      <a:pt x="4" y="40"/>
                      <a:pt x="4" y="40"/>
                      <a:pt x="4" y="40"/>
                    </a:cubicBezTo>
                    <a:cubicBezTo>
                      <a:pt x="3" y="40"/>
                      <a:pt x="3" y="40"/>
                      <a:pt x="3" y="40"/>
                    </a:cubicBezTo>
                    <a:cubicBezTo>
                      <a:pt x="4" y="40"/>
                      <a:pt x="4" y="40"/>
                      <a:pt x="4" y="40"/>
                    </a:cubicBezTo>
                    <a:cubicBezTo>
                      <a:pt x="3" y="41"/>
                      <a:pt x="3" y="41"/>
                      <a:pt x="3" y="41"/>
                    </a:cubicBezTo>
                    <a:cubicBezTo>
                      <a:pt x="4" y="40"/>
                      <a:pt x="4" y="40"/>
                      <a:pt x="4" y="40"/>
                    </a:cubicBezTo>
                    <a:cubicBezTo>
                      <a:pt x="4" y="40"/>
                      <a:pt x="4" y="40"/>
                      <a:pt x="4" y="40"/>
                    </a:cubicBezTo>
                    <a:cubicBezTo>
                      <a:pt x="3" y="41"/>
                      <a:pt x="3" y="41"/>
                      <a:pt x="3" y="41"/>
                    </a:cubicBezTo>
                    <a:cubicBezTo>
                      <a:pt x="4" y="40"/>
                      <a:pt x="4" y="40"/>
                      <a:pt x="4" y="40"/>
                    </a:cubicBezTo>
                    <a:cubicBezTo>
                      <a:pt x="4" y="40"/>
                      <a:pt x="4" y="40"/>
                      <a:pt x="4" y="40"/>
                    </a:cubicBezTo>
                    <a:cubicBezTo>
                      <a:pt x="3" y="38"/>
                      <a:pt x="3" y="35"/>
                      <a:pt x="3" y="32"/>
                    </a:cubicBezTo>
                    <a:cubicBezTo>
                      <a:pt x="3" y="29"/>
                      <a:pt x="3" y="26"/>
                      <a:pt x="3" y="23"/>
                    </a:cubicBezTo>
                    <a:cubicBezTo>
                      <a:pt x="3" y="23"/>
                      <a:pt x="3" y="23"/>
                      <a:pt x="3" y="23"/>
                    </a:cubicBezTo>
                    <a:cubicBezTo>
                      <a:pt x="4" y="19"/>
                      <a:pt x="4" y="19"/>
                      <a:pt x="4" y="19"/>
                    </a:cubicBezTo>
                    <a:cubicBezTo>
                      <a:pt x="4" y="19"/>
                      <a:pt x="4" y="19"/>
                      <a:pt x="4" y="19"/>
                    </a:cubicBezTo>
                    <a:cubicBezTo>
                      <a:pt x="4" y="15"/>
                      <a:pt x="4" y="10"/>
                      <a:pt x="4" y="5"/>
                    </a:cubicBezTo>
                    <a:cubicBezTo>
                      <a:pt x="4" y="4"/>
                      <a:pt x="4" y="3"/>
                      <a:pt x="4" y="2"/>
                    </a:cubicBezTo>
                    <a:cubicBezTo>
                      <a:pt x="4" y="2"/>
                      <a:pt x="4" y="2"/>
                      <a:pt x="4" y="2"/>
                    </a:cubicBezTo>
                    <a:cubicBezTo>
                      <a:pt x="3" y="2"/>
                      <a:pt x="3" y="2"/>
                      <a:pt x="3" y="2"/>
                    </a:cubicBezTo>
                    <a:cubicBezTo>
                      <a:pt x="4" y="2"/>
                      <a:pt x="4" y="2"/>
                      <a:pt x="4" y="2"/>
                    </a:cubicBezTo>
                    <a:cubicBezTo>
                      <a:pt x="4" y="2"/>
                      <a:pt x="4" y="2"/>
                      <a:pt x="4" y="2"/>
                    </a:cubicBezTo>
                    <a:cubicBezTo>
                      <a:pt x="3" y="2"/>
                      <a:pt x="3" y="2"/>
                      <a:pt x="3" y="2"/>
                    </a:cubicBezTo>
                    <a:cubicBezTo>
                      <a:pt x="4" y="2"/>
                      <a:pt x="4" y="2"/>
                      <a:pt x="4" y="2"/>
                    </a:cubicBezTo>
                    <a:cubicBezTo>
                      <a:pt x="4" y="2"/>
                      <a:pt x="4" y="2"/>
                      <a:pt x="4" y="2"/>
                    </a:cubicBezTo>
                    <a:cubicBezTo>
                      <a:pt x="4" y="2"/>
                      <a:pt x="4" y="2"/>
                      <a:pt x="4" y="2"/>
                    </a:cubicBezTo>
                    <a:cubicBezTo>
                      <a:pt x="4" y="2"/>
                      <a:pt x="4" y="2"/>
                      <a:pt x="4" y="2"/>
                    </a:cubicBezTo>
                    <a:cubicBezTo>
                      <a:pt x="4" y="2"/>
                      <a:pt x="4" y="2"/>
                      <a:pt x="4" y="2"/>
                    </a:cubicBezTo>
                    <a:cubicBezTo>
                      <a:pt x="4" y="2"/>
                      <a:pt x="4" y="2"/>
                      <a:pt x="4" y="2"/>
                    </a:cubicBezTo>
                    <a:cubicBezTo>
                      <a:pt x="4" y="2"/>
                      <a:pt x="4" y="2"/>
                      <a:pt x="4" y="2"/>
                    </a:cubicBezTo>
                    <a:cubicBezTo>
                      <a:pt x="4" y="2"/>
                      <a:pt x="4" y="2"/>
                      <a:pt x="4" y="2"/>
                    </a:cubicBezTo>
                    <a:cubicBezTo>
                      <a:pt x="4" y="2"/>
                      <a:pt x="4" y="2"/>
                      <a:pt x="4" y="2"/>
                    </a:cubicBezTo>
                    <a:cubicBezTo>
                      <a:pt x="4" y="2"/>
                      <a:pt x="4" y="2"/>
                      <a:pt x="4" y="2"/>
                    </a:cubicBezTo>
                    <a:cubicBezTo>
                      <a:pt x="4" y="2"/>
                      <a:pt x="4" y="2"/>
                      <a:pt x="4" y="2"/>
                    </a:cubicBezTo>
                    <a:cubicBezTo>
                      <a:pt x="4" y="2"/>
                      <a:pt x="4" y="2"/>
                      <a:pt x="4" y="2"/>
                    </a:cubicBezTo>
                    <a:cubicBezTo>
                      <a:pt x="4" y="2"/>
                      <a:pt x="4" y="2"/>
                      <a:pt x="4" y="2"/>
                    </a:cubicBezTo>
                    <a:cubicBezTo>
                      <a:pt x="4" y="2"/>
                      <a:pt x="4" y="2"/>
                      <a:pt x="4" y="2"/>
                    </a:cubicBezTo>
                    <a:cubicBezTo>
                      <a:pt x="4" y="2"/>
                      <a:pt x="4" y="2"/>
                      <a:pt x="4" y="2"/>
                    </a:cubicBezTo>
                    <a:cubicBezTo>
                      <a:pt x="4" y="2"/>
                      <a:pt x="4" y="2"/>
                      <a:pt x="4" y="2"/>
                    </a:cubicBezTo>
                    <a:cubicBezTo>
                      <a:pt x="4" y="2"/>
                      <a:pt x="4" y="2"/>
                      <a:pt x="4" y="2"/>
                    </a:cubicBezTo>
                    <a:cubicBezTo>
                      <a:pt x="4" y="2"/>
                      <a:pt x="4" y="2"/>
                      <a:pt x="4" y="2"/>
                    </a:cubicBezTo>
                    <a:cubicBezTo>
                      <a:pt x="4" y="2"/>
                      <a:pt x="4" y="2"/>
                      <a:pt x="4" y="2"/>
                    </a:cubicBezTo>
                    <a:cubicBezTo>
                      <a:pt x="4" y="2"/>
                      <a:pt x="4" y="2"/>
                      <a:pt x="4" y="2"/>
                    </a:cubicBezTo>
                    <a:cubicBezTo>
                      <a:pt x="4" y="2"/>
                      <a:pt x="4" y="2"/>
                      <a:pt x="4" y="2"/>
                    </a:cubicBezTo>
                    <a:cubicBezTo>
                      <a:pt x="4" y="2"/>
                      <a:pt x="4" y="2"/>
                      <a:pt x="4" y="2"/>
                    </a:cubicBezTo>
                    <a:cubicBezTo>
                      <a:pt x="4" y="2"/>
                      <a:pt x="4" y="2"/>
                      <a:pt x="4" y="2"/>
                    </a:cubicBezTo>
                    <a:cubicBezTo>
                      <a:pt x="4" y="2"/>
                      <a:pt x="4" y="2"/>
                      <a:pt x="4" y="2"/>
                    </a:cubicBezTo>
                    <a:cubicBezTo>
                      <a:pt x="4" y="2"/>
                      <a:pt x="4" y="2"/>
                      <a:pt x="4" y="2"/>
                    </a:cubicBezTo>
                    <a:cubicBezTo>
                      <a:pt x="4" y="2"/>
                      <a:pt x="4" y="2"/>
                      <a:pt x="4" y="2"/>
                    </a:cubicBezTo>
                    <a:cubicBezTo>
                      <a:pt x="4" y="2"/>
                      <a:pt x="4" y="2"/>
                      <a:pt x="4" y="2"/>
                    </a:cubicBezTo>
                    <a:cubicBezTo>
                      <a:pt x="4" y="2"/>
                      <a:pt x="4" y="2"/>
                      <a:pt x="4" y="2"/>
                    </a:cubicBezTo>
                    <a:cubicBezTo>
                      <a:pt x="4" y="2"/>
                      <a:pt x="4" y="2"/>
                      <a:pt x="4" y="2"/>
                    </a:cubicBezTo>
                    <a:cubicBezTo>
                      <a:pt x="4" y="2"/>
                      <a:pt x="4" y="2"/>
                      <a:pt x="4" y="2"/>
                    </a:cubicBezTo>
                    <a:cubicBezTo>
                      <a:pt x="4" y="2"/>
                      <a:pt x="4" y="2"/>
                      <a:pt x="4" y="2"/>
                    </a:cubicBezTo>
                    <a:cubicBezTo>
                      <a:pt x="4" y="2"/>
                      <a:pt x="4" y="2"/>
                      <a:pt x="4" y="2"/>
                    </a:cubicBezTo>
                    <a:cubicBezTo>
                      <a:pt x="4" y="2"/>
                      <a:pt x="4" y="2"/>
                      <a:pt x="4" y="2"/>
                    </a:cubicBezTo>
                    <a:cubicBezTo>
                      <a:pt x="4" y="2"/>
                      <a:pt x="4" y="2"/>
                      <a:pt x="4" y="2"/>
                    </a:cubicBezTo>
                    <a:cubicBezTo>
                      <a:pt x="4" y="3"/>
                      <a:pt x="4" y="4"/>
                      <a:pt x="4" y="5"/>
                    </a:cubicBezTo>
                    <a:cubicBezTo>
                      <a:pt x="4" y="10"/>
                      <a:pt x="3" y="15"/>
                      <a:pt x="3" y="19"/>
                    </a:cubicBezTo>
                    <a:cubicBezTo>
                      <a:pt x="4" y="19"/>
                      <a:pt x="4" y="19"/>
                      <a:pt x="4" y="19"/>
                    </a:cubicBezTo>
                    <a:cubicBezTo>
                      <a:pt x="3" y="19"/>
                      <a:pt x="3" y="19"/>
                      <a:pt x="3" y="19"/>
                    </a:cubicBezTo>
                    <a:cubicBezTo>
                      <a:pt x="3" y="23"/>
                      <a:pt x="3" y="23"/>
                      <a:pt x="3" y="23"/>
                    </a:cubicBezTo>
                    <a:cubicBezTo>
                      <a:pt x="3" y="23"/>
                      <a:pt x="3" y="23"/>
                      <a:pt x="3" y="23"/>
                    </a:cubicBezTo>
                    <a:cubicBezTo>
                      <a:pt x="2" y="26"/>
                      <a:pt x="2" y="29"/>
                      <a:pt x="2" y="32"/>
                    </a:cubicBezTo>
                    <a:cubicBezTo>
                      <a:pt x="2" y="35"/>
                      <a:pt x="2" y="38"/>
                      <a:pt x="3" y="41"/>
                    </a:cubicBezTo>
                    <a:cubicBezTo>
                      <a:pt x="3" y="41"/>
                      <a:pt x="3" y="41"/>
                      <a:pt x="3" y="41"/>
                    </a:cubicBezTo>
                    <a:lnTo>
                      <a:pt x="5"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170" name="Freeform 70">
                <a:extLst>
                  <a:ext uri="{FF2B5EF4-FFF2-40B4-BE49-F238E27FC236}">
                    <a16:creationId xmlns:a16="http://schemas.microsoft.com/office/drawing/2014/main" id="{823884D7-AEBE-4BF3-81DA-2776B5BCD2D1}"/>
                  </a:ext>
                </a:extLst>
              </p:cNvPr>
              <p:cNvSpPr>
                <a:spLocks/>
              </p:cNvSpPr>
              <p:nvPr/>
            </p:nvSpPr>
            <p:spPr bwMode="auto">
              <a:xfrm>
                <a:off x="8489950" y="4475163"/>
                <a:ext cx="127000" cy="117475"/>
              </a:xfrm>
              <a:custGeom>
                <a:avLst/>
                <a:gdLst>
                  <a:gd name="T0" fmla="*/ 12 w 13"/>
                  <a:gd name="T1" fmla="*/ 11 h 12"/>
                  <a:gd name="T2" fmla="*/ 7 w 13"/>
                  <a:gd name="T3" fmla="*/ 2 h 12"/>
                  <a:gd name="T4" fmla="*/ 5 w 13"/>
                  <a:gd name="T5" fmla="*/ 0 h 12"/>
                  <a:gd name="T6" fmla="*/ 5 w 13"/>
                  <a:gd name="T7" fmla="*/ 2 h 12"/>
                  <a:gd name="T8" fmla="*/ 2 w 13"/>
                  <a:gd name="T9" fmla="*/ 6 h 12"/>
                  <a:gd name="T10" fmla="*/ 0 w 13"/>
                  <a:gd name="T11" fmla="*/ 11 h 12"/>
                  <a:gd name="T12" fmla="*/ 0 w 13"/>
                  <a:gd name="T13" fmla="*/ 12 h 12"/>
                  <a:gd name="T14" fmla="*/ 0 w 13"/>
                  <a:gd name="T15" fmla="*/ 12 h 12"/>
                  <a:gd name="T16" fmla="*/ 2 w 13"/>
                  <a:gd name="T17" fmla="*/ 11 h 12"/>
                  <a:gd name="T18" fmla="*/ 4 w 13"/>
                  <a:gd name="T19" fmla="*/ 7 h 12"/>
                  <a:gd name="T20" fmla="*/ 6 w 13"/>
                  <a:gd name="T21" fmla="*/ 4 h 12"/>
                  <a:gd name="T22" fmla="*/ 11 w 13"/>
                  <a:gd name="T23" fmla="*/ 12 h 12"/>
                  <a:gd name="T24" fmla="*/ 11 w 13"/>
                  <a:gd name="T25" fmla="*/ 12 h 12"/>
                  <a:gd name="T26" fmla="*/ 12 w 13"/>
                  <a:gd name="T27" fmla="*/ 12 h 12"/>
                  <a:gd name="T28" fmla="*/ 12 w 13"/>
                  <a:gd name="T29"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 h="12">
                    <a:moveTo>
                      <a:pt x="12" y="11"/>
                    </a:moveTo>
                    <a:cubicBezTo>
                      <a:pt x="10" y="8"/>
                      <a:pt x="9" y="5"/>
                      <a:pt x="7" y="2"/>
                    </a:cubicBezTo>
                    <a:cubicBezTo>
                      <a:pt x="5" y="0"/>
                      <a:pt x="5" y="0"/>
                      <a:pt x="5" y="0"/>
                    </a:cubicBezTo>
                    <a:cubicBezTo>
                      <a:pt x="5" y="2"/>
                      <a:pt x="5" y="2"/>
                      <a:pt x="5" y="2"/>
                    </a:cubicBezTo>
                    <a:cubicBezTo>
                      <a:pt x="4" y="3"/>
                      <a:pt x="3" y="5"/>
                      <a:pt x="2" y="6"/>
                    </a:cubicBezTo>
                    <a:cubicBezTo>
                      <a:pt x="1" y="8"/>
                      <a:pt x="0" y="9"/>
                      <a:pt x="0" y="11"/>
                    </a:cubicBezTo>
                    <a:cubicBezTo>
                      <a:pt x="0" y="11"/>
                      <a:pt x="0" y="12"/>
                      <a:pt x="0" y="12"/>
                    </a:cubicBezTo>
                    <a:cubicBezTo>
                      <a:pt x="0" y="12"/>
                      <a:pt x="0" y="12"/>
                      <a:pt x="0" y="12"/>
                    </a:cubicBezTo>
                    <a:cubicBezTo>
                      <a:pt x="1" y="12"/>
                      <a:pt x="1" y="12"/>
                      <a:pt x="2" y="11"/>
                    </a:cubicBezTo>
                    <a:cubicBezTo>
                      <a:pt x="2" y="10"/>
                      <a:pt x="3" y="9"/>
                      <a:pt x="4" y="7"/>
                    </a:cubicBezTo>
                    <a:cubicBezTo>
                      <a:pt x="5" y="6"/>
                      <a:pt x="5" y="5"/>
                      <a:pt x="6" y="4"/>
                    </a:cubicBezTo>
                    <a:cubicBezTo>
                      <a:pt x="7" y="7"/>
                      <a:pt x="9" y="9"/>
                      <a:pt x="11" y="12"/>
                    </a:cubicBezTo>
                    <a:cubicBezTo>
                      <a:pt x="11" y="12"/>
                      <a:pt x="11" y="12"/>
                      <a:pt x="11" y="12"/>
                    </a:cubicBezTo>
                    <a:cubicBezTo>
                      <a:pt x="11" y="12"/>
                      <a:pt x="12" y="12"/>
                      <a:pt x="12" y="12"/>
                    </a:cubicBezTo>
                    <a:cubicBezTo>
                      <a:pt x="12" y="12"/>
                      <a:pt x="13" y="11"/>
                      <a:pt x="1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171" name="Freeform 71">
                <a:extLst>
                  <a:ext uri="{FF2B5EF4-FFF2-40B4-BE49-F238E27FC236}">
                    <a16:creationId xmlns:a16="http://schemas.microsoft.com/office/drawing/2014/main" id="{67D29EBF-2989-4933-9296-2FD7C90D0ECC}"/>
                  </a:ext>
                </a:extLst>
              </p:cNvPr>
              <p:cNvSpPr>
                <a:spLocks/>
              </p:cNvSpPr>
              <p:nvPr/>
            </p:nvSpPr>
            <p:spPr bwMode="auto">
              <a:xfrm>
                <a:off x="8469313" y="4454525"/>
                <a:ext cx="157163" cy="157163"/>
              </a:xfrm>
              <a:custGeom>
                <a:avLst/>
                <a:gdLst>
                  <a:gd name="T0" fmla="*/ 15 w 16"/>
                  <a:gd name="T1" fmla="*/ 12 h 16"/>
                  <a:gd name="T2" fmla="*/ 10 w 16"/>
                  <a:gd name="T3" fmla="*/ 4 h 16"/>
                  <a:gd name="T4" fmla="*/ 7 w 16"/>
                  <a:gd name="T5" fmla="*/ 0 h 16"/>
                  <a:gd name="T6" fmla="*/ 6 w 16"/>
                  <a:gd name="T7" fmla="*/ 3 h 16"/>
                  <a:gd name="T8" fmla="*/ 3 w 16"/>
                  <a:gd name="T9" fmla="*/ 7 h 16"/>
                  <a:gd name="T10" fmla="*/ 2 w 16"/>
                  <a:gd name="T11" fmla="*/ 13 h 16"/>
                  <a:gd name="T12" fmla="*/ 0 w 16"/>
                  <a:gd name="T13" fmla="*/ 13 h 16"/>
                  <a:gd name="T14" fmla="*/ 2 w 16"/>
                  <a:gd name="T15" fmla="*/ 15 h 16"/>
                  <a:gd name="T16" fmla="*/ 2 w 16"/>
                  <a:gd name="T17" fmla="*/ 14 h 16"/>
                  <a:gd name="T18" fmla="*/ 3 w 16"/>
                  <a:gd name="T19" fmla="*/ 15 h 16"/>
                  <a:gd name="T20" fmla="*/ 5 w 16"/>
                  <a:gd name="T21" fmla="*/ 14 h 16"/>
                  <a:gd name="T22" fmla="*/ 7 w 16"/>
                  <a:gd name="T23" fmla="*/ 10 h 16"/>
                  <a:gd name="T24" fmla="*/ 8 w 16"/>
                  <a:gd name="T25" fmla="*/ 6 h 16"/>
                  <a:gd name="T26" fmla="*/ 12 w 16"/>
                  <a:gd name="T27" fmla="*/ 15 h 16"/>
                  <a:gd name="T28" fmla="*/ 11 w 16"/>
                  <a:gd name="T29" fmla="*/ 15 h 16"/>
                  <a:gd name="T30" fmla="*/ 13 w 16"/>
                  <a:gd name="T31" fmla="*/ 16 h 16"/>
                  <a:gd name="T32" fmla="*/ 15 w 16"/>
                  <a:gd name="T33" fmla="*/ 15 h 16"/>
                  <a:gd name="T34" fmla="*/ 16 w 16"/>
                  <a:gd name="T35" fmla="*/ 13 h 16"/>
                  <a:gd name="T36" fmla="*/ 14 w 16"/>
                  <a:gd name="T37" fmla="*/ 13 h 16"/>
                  <a:gd name="T38" fmla="*/ 14 w 16"/>
                  <a:gd name="T39" fmla="*/ 13 h 16"/>
                  <a:gd name="T40" fmla="*/ 13 w 16"/>
                  <a:gd name="T41" fmla="*/ 13 h 16"/>
                  <a:gd name="T42" fmla="*/ 13 w 16"/>
                  <a:gd name="T43" fmla="*/ 14 h 16"/>
                  <a:gd name="T44" fmla="*/ 13 w 16"/>
                  <a:gd name="T45" fmla="*/ 13 h 16"/>
                  <a:gd name="T46" fmla="*/ 13 w 16"/>
                  <a:gd name="T47" fmla="*/ 13 h 16"/>
                  <a:gd name="T48" fmla="*/ 13 w 16"/>
                  <a:gd name="T49" fmla="*/ 13 h 16"/>
                  <a:gd name="T50" fmla="*/ 14 w 16"/>
                  <a:gd name="T51" fmla="*/ 14 h 16"/>
                  <a:gd name="T52" fmla="*/ 13 w 16"/>
                  <a:gd name="T53" fmla="*/ 13 h 16"/>
                  <a:gd name="T54" fmla="*/ 13 w 16"/>
                  <a:gd name="T55" fmla="*/ 13 h 16"/>
                  <a:gd name="T56" fmla="*/ 13 w 16"/>
                  <a:gd name="T57" fmla="*/ 13 h 16"/>
                  <a:gd name="T58" fmla="*/ 13 w 16"/>
                  <a:gd name="T59" fmla="*/ 13 h 16"/>
                  <a:gd name="T60" fmla="*/ 13 w 16"/>
                  <a:gd name="T61" fmla="*/ 13 h 16"/>
                  <a:gd name="T62" fmla="*/ 13 w 16"/>
                  <a:gd name="T63" fmla="*/ 14 h 16"/>
                  <a:gd name="T64" fmla="*/ 13 w 16"/>
                  <a:gd name="T65" fmla="*/ 13 h 16"/>
                  <a:gd name="T66" fmla="*/ 13 w 16"/>
                  <a:gd name="T67" fmla="*/ 13 h 16"/>
                  <a:gd name="T68" fmla="*/ 14 w 16"/>
                  <a:gd name="T69" fmla="*/ 13 h 16"/>
                  <a:gd name="T70" fmla="*/ 9 w 16"/>
                  <a:gd name="T71" fmla="*/ 6 h 16"/>
                  <a:gd name="T72" fmla="*/ 7 w 16"/>
                  <a:gd name="T73" fmla="*/ 6 h 16"/>
                  <a:gd name="T74" fmla="*/ 5 w 16"/>
                  <a:gd name="T75" fmla="*/ 9 h 16"/>
                  <a:gd name="T76" fmla="*/ 2 w 16"/>
                  <a:gd name="T77" fmla="*/ 13 h 16"/>
                  <a:gd name="T78" fmla="*/ 3 w 16"/>
                  <a:gd name="T79" fmla="*/ 13 h 16"/>
                  <a:gd name="T80" fmla="*/ 3 w 16"/>
                  <a:gd name="T81" fmla="*/ 13 h 16"/>
                  <a:gd name="T82" fmla="*/ 3 w 16"/>
                  <a:gd name="T83" fmla="*/ 13 h 16"/>
                  <a:gd name="T84" fmla="*/ 3 w 16"/>
                  <a:gd name="T85" fmla="*/ 13 h 16"/>
                  <a:gd name="T86" fmla="*/ 3 w 16"/>
                  <a:gd name="T87" fmla="*/ 13 h 16"/>
                  <a:gd name="T88" fmla="*/ 3 w 16"/>
                  <a:gd name="T89" fmla="*/ 13 h 16"/>
                  <a:gd name="T90" fmla="*/ 3 w 16"/>
                  <a:gd name="T91" fmla="*/ 13 h 16"/>
                  <a:gd name="T92" fmla="*/ 3 w 16"/>
                  <a:gd name="T93" fmla="*/ 13 h 16"/>
                  <a:gd name="T94" fmla="*/ 3 w 16"/>
                  <a:gd name="T95" fmla="*/ 13 h 16"/>
                  <a:gd name="T96" fmla="*/ 3 w 16"/>
                  <a:gd name="T97" fmla="*/ 13 h 16"/>
                  <a:gd name="T98" fmla="*/ 3 w 16"/>
                  <a:gd name="T99" fmla="*/ 13 h 16"/>
                  <a:gd name="T100" fmla="*/ 3 w 16"/>
                  <a:gd name="T101" fmla="*/ 13 h 16"/>
                  <a:gd name="T102" fmla="*/ 5 w 16"/>
                  <a:gd name="T103" fmla="*/ 9 h 16"/>
                  <a:gd name="T104" fmla="*/ 8 w 16"/>
                  <a:gd name="T105" fmla="*/ 4 h 16"/>
                  <a:gd name="T106" fmla="*/ 7 w 16"/>
                  <a:gd name="T107" fmla="*/ 2 h 16"/>
                  <a:gd name="T108" fmla="*/ 8 w 16"/>
                  <a:gd name="T109" fmla="*/ 5 h 16"/>
                  <a:gd name="T110" fmla="*/ 13 w 16"/>
                  <a:gd name="T111" fmla="*/ 14 h 16"/>
                  <a:gd name="T112" fmla="*/ 14 w 16"/>
                  <a:gd name="T113" fmla="*/ 1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 h="16">
                    <a:moveTo>
                      <a:pt x="14" y="13"/>
                    </a:moveTo>
                    <a:cubicBezTo>
                      <a:pt x="15" y="12"/>
                      <a:pt x="15" y="12"/>
                      <a:pt x="15" y="12"/>
                    </a:cubicBezTo>
                    <a:cubicBezTo>
                      <a:pt x="13" y="9"/>
                      <a:pt x="12" y="7"/>
                      <a:pt x="10" y="4"/>
                    </a:cubicBezTo>
                    <a:cubicBezTo>
                      <a:pt x="10" y="4"/>
                      <a:pt x="10" y="4"/>
                      <a:pt x="10" y="4"/>
                    </a:cubicBezTo>
                    <a:cubicBezTo>
                      <a:pt x="8" y="1"/>
                      <a:pt x="8" y="1"/>
                      <a:pt x="8" y="1"/>
                    </a:cubicBezTo>
                    <a:cubicBezTo>
                      <a:pt x="8" y="1"/>
                      <a:pt x="8" y="0"/>
                      <a:pt x="7" y="0"/>
                    </a:cubicBezTo>
                    <a:cubicBezTo>
                      <a:pt x="7" y="0"/>
                      <a:pt x="6" y="1"/>
                      <a:pt x="6" y="1"/>
                    </a:cubicBezTo>
                    <a:cubicBezTo>
                      <a:pt x="6" y="3"/>
                      <a:pt x="6" y="3"/>
                      <a:pt x="6" y="3"/>
                    </a:cubicBezTo>
                    <a:cubicBezTo>
                      <a:pt x="6" y="3"/>
                      <a:pt x="6" y="3"/>
                      <a:pt x="6" y="3"/>
                    </a:cubicBezTo>
                    <a:cubicBezTo>
                      <a:pt x="5" y="5"/>
                      <a:pt x="4" y="6"/>
                      <a:pt x="3" y="7"/>
                    </a:cubicBezTo>
                    <a:cubicBezTo>
                      <a:pt x="2" y="9"/>
                      <a:pt x="1" y="10"/>
                      <a:pt x="1" y="12"/>
                    </a:cubicBezTo>
                    <a:cubicBezTo>
                      <a:pt x="2" y="13"/>
                      <a:pt x="2" y="13"/>
                      <a:pt x="2" y="13"/>
                    </a:cubicBezTo>
                    <a:cubicBezTo>
                      <a:pt x="1" y="12"/>
                      <a:pt x="1" y="12"/>
                      <a:pt x="1" y="12"/>
                    </a:cubicBezTo>
                    <a:cubicBezTo>
                      <a:pt x="0" y="12"/>
                      <a:pt x="0" y="13"/>
                      <a:pt x="0" y="13"/>
                    </a:cubicBezTo>
                    <a:cubicBezTo>
                      <a:pt x="0" y="14"/>
                      <a:pt x="1" y="15"/>
                      <a:pt x="2" y="15"/>
                    </a:cubicBezTo>
                    <a:cubicBezTo>
                      <a:pt x="2" y="15"/>
                      <a:pt x="2" y="15"/>
                      <a:pt x="2" y="15"/>
                    </a:cubicBezTo>
                    <a:cubicBezTo>
                      <a:pt x="2" y="15"/>
                      <a:pt x="2" y="15"/>
                      <a:pt x="2" y="15"/>
                    </a:cubicBezTo>
                    <a:cubicBezTo>
                      <a:pt x="2" y="14"/>
                      <a:pt x="2" y="14"/>
                      <a:pt x="2" y="14"/>
                    </a:cubicBezTo>
                    <a:cubicBezTo>
                      <a:pt x="2" y="15"/>
                      <a:pt x="2" y="15"/>
                      <a:pt x="2" y="15"/>
                    </a:cubicBezTo>
                    <a:cubicBezTo>
                      <a:pt x="2" y="15"/>
                      <a:pt x="2" y="15"/>
                      <a:pt x="3" y="15"/>
                    </a:cubicBezTo>
                    <a:cubicBezTo>
                      <a:pt x="4" y="15"/>
                      <a:pt x="4" y="15"/>
                      <a:pt x="5" y="14"/>
                    </a:cubicBezTo>
                    <a:cubicBezTo>
                      <a:pt x="5" y="14"/>
                      <a:pt x="5" y="14"/>
                      <a:pt x="5" y="14"/>
                    </a:cubicBezTo>
                    <a:cubicBezTo>
                      <a:pt x="5" y="13"/>
                      <a:pt x="6" y="11"/>
                      <a:pt x="7" y="10"/>
                    </a:cubicBezTo>
                    <a:cubicBezTo>
                      <a:pt x="7" y="10"/>
                      <a:pt x="7" y="10"/>
                      <a:pt x="7" y="10"/>
                    </a:cubicBezTo>
                    <a:cubicBezTo>
                      <a:pt x="8" y="9"/>
                      <a:pt x="8" y="8"/>
                      <a:pt x="9" y="7"/>
                    </a:cubicBezTo>
                    <a:cubicBezTo>
                      <a:pt x="8" y="6"/>
                      <a:pt x="8" y="6"/>
                      <a:pt x="8" y="6"/>
                    </a:cubicBezTo>
                    <a:cubicBezTo>
                      <a:pt x="7" y="7"/>
                      <a:pt x="7" y="7"/>
                      <a:pt x="7" y="7"/>
                    </a:cubicBezTo>
                    <a:cubicBezTo>
                      <a:pt x="8" y="9"/>
                      <a:pt x="10" y="12"/>
                      <a:pt x="12" y="15"/>
                    </a:cubicBezTo>
                    <a:cubicBezTo>
                      <a:pt x="13" y="14"/>
                      <a:pt x="13" y="14"/>
                      <a:pt x="13" y="14"/>
                    </a:cubicBezTo>
                    <a:cubicBezTo>
                      <a:pt x="11" y="15"/>
                      <a:pt x="11" y="15"/>
                      <a:pt x="11" y="15"/>
                    </a:cubicBezTo>
                    <a:cubicBezTo>
                      <a:pt x="12" y="15"/>
                      <a:pt x="12" y="15"/>
                      <a:pt x="13" y="15"/>
                    </a:cubicBezTo>
                    <a:cubicBezTo>
                      <a:pt x="13" y="16"/>
                      <a:pt x="13" y="16"/>
                      <a:pt x="13" y="16"/>
                    </a:cubicBezTo>
                    <a:cubicBezTo>
                      <a:pt x="13" y="16"/>
                      <a:pt x="13" y="16"/>
                      <a:pt x="13" y="16"/>
                    </a:cubicBezTo>
                    <a:cubicBezTo>
                      <a:pt x="14" y="16"/>
                      <a:pt x="14" y="16"/>
                      <a:pt x="15" y="15"/>
                    </a:cubicBezTo>
                    <a:cubicBezTo>
                      <a:pt x="15" y="15"/>
                      <a:pt x="15" y="15"/>
                      <a:pt x="15" y="15"/>
                    </a:cubicBezTo>
                    <a:cubicBezTo>
                      <a:pt x="15" y="15"/>
                      <a:pt x="16" y="14"/>
                      <a:pt x="16" y="13"/>
                    </a:cubicBezTo>
                    <a:cubicBezTo>
                      <a:pt x="16" y="13"/>
                      <a:pt x="15" y="12"/>
                      <a:pt x="15" y="12"/>
                    </a:cubicBezTo>
                    <a:cubicBezTo>
                      <a:pt x="14" y="13"/>
                      <a:pt x="14" y="13"/>
                      <a:pt x="14" y="13"/>
                    </a:cubicBezTo>
                    <a:cubicBezTo>
                      <a:pt x="15" y="12"/>
                      <a:pt x="15" y="12"/>
                      <a:pt x="15" y="12"/>
                    </a:cubicBezTo>
                    <a:cubicBezTo>
                      <a:pt x="14" y="13"/>
                      <a:pt x="14" y="13"/>
                      <a:pt x="14" y="13"/>
                    </a:cubicBezTo>
                    <a:cubicBezTo>
                      <a:pt x="13" y="14"/>
                      <a:pt x="13" y="14"/>
                      <a:pt x="13" y="14"/>
                    </a:cubicBezTo>
                    <a:cubicBezTo>
                      <a:pt x="13" y="13"/>
                      <a:pt x="13" y="13"/>
                      <a:pt x="13" y="13"/>
                    </a:cubicBezTo>
                    <a:cubicBezTo>
                      <a:pt x="13" y="13"/>
                      <a:pt x="13" y="13"/>
                      <a:pt x="13" y="13"/>
                    </a:cubicBezTo>
                    <a:cubicBezTo>
                      <a:pt x="13" y="14"/>
                      <a:pt x="13" y="14"/>
                      <a:pt x="13" y="14"/>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4"/>
                      <a:pt x="14" y="14"/>
                      <a:pt x="14" y="14"/>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4"/>
                      <a:pt x="13" y="14"/>
                      <a:pt x="13" y="14"/>
                    </a:cubicBezTo>
                    <a:cubicBezTo>
                      <a:pt x="13" y="13"/>
                      <a:pt x="13" y="13"/>
                      <a:pt x="13" y="13"/>
                    </a:cubicBezTo>
                    <a:cubicBezTo>
                      <a:pt x="13" y="13"/>
                      <a:pt x="13" y="13"/>
                      <a:pt x="13" y="13"/>
                    </a:cubicBezTo>
                    <a:cubicBezTo>
                      <a:pt x="14" y="13"/>
                      <a:pt x="14" y="13"/>
                      <a:pt x="14" y="13"/>
                    </a:cubicBezTo>
                    <a:cubicBezTo>
                      <a:pt x="13" y="13"/>
                      <a:pt x="13" y="13"/>
                      <a:pt x="13" y="13"/>
                    </a:cubicBezTo>
                    <a:cubicBezTo>
                      <a:pt x="13" y="13"/>
                      <a:pt x="13" y="13"/>
                      <a:pt x="13" y="13"/>
                    </a:cubicBezTo>
                    <a:cubicBezTo>
                      <a:pt x="14" y="13"/>
                      <a:pt x="14" y="13"/>
                      <a:pt x="14" y="13"/>
                    </a:cubicBezTo>
                    <a:cubicBezTo>
                      <a:pt x="14" y="13"/>
                      <a:pt x="14" y="13"/>
                      <a:pt x="14" y="13"/>
                    </a:cubicBezTo>
                    <a:cubicBezTo>
                      <a:pt x="12" y="11"/>
                      <a:pt x="10" y="8"/>
                      <a:pt x="9" y="6"/>
                    </a:cubicBezTo>
                    <a:cubicBezTo>
                      <a:pt x="9" y="5"/>
                      <a:pt x="8" y="5"/>
                      <a:pt x="8" y="5"/>
                    </a:cubicBezTo>
                    <a:cubicBezTo>
                      <a:pt x="7" y="5"/>
                      <a:pt x="7" y="5"/>
                      <a:pt x="7" y="6"/>
                    </a:cubicBezTo>
                    <a:cubicBezTo>
                      <a:pt x="6" y="7"/>
                      <a:pt x="6" y="8"/>
                      <a:pt x="5" y="8"/>
                    </a:cubicBezTo>
                    <a:cubicBezTo>
                      <a:pt x="5" y="9"/>
                      <a:pt x="5" y="9"/>
                      <a:pt x="5" y="9"/>
                    </a:cubicBezTo>
                    <a:cubicBezTo>
                      <a:pt x="4" y="10"/>
                      <a:pt x="3" y="11"/>
                      <a:pt x="2" y="13"/>
                    </a:cubicBezTo>
                    <a:cubicBezTo>
                      <a:pt x="2" y="13"/>
                      <a:pt x="2" y="13"/>
                      <a:pt x="2" y="13"/>
                    </a:cubicBezTo>
                    <a:cubicBezTo>
                      <a:pt x="3" y="13"/>
                      <a:pt x="3" y="13"/>
                      <a:pt x="3" y="13"/>
                    </a:cubicBezTo>
                    <a:cubicBezTo>
                      <a:pt x="3" y="13"/>
                      <a:pt x="3" y="13"/>
                      <a:pt x="3" y="13"/>
                    </a:cubicBezTo>
                    <a:cubicBezTo>
                      <a:pt x="2" y="13"/>
                      <a:pt x="2" y="13"/>
                      <a:pt x="2" y="13"/>
                    </a:cubicBezTo>
                    <a:cubicBezTo>
                      <a:pt x="3" y="13"/>
                      <a:pt x="3" y="13"/>
                      <a:pt x="3" y="13"/>
                    </a:cubicBezTo>
                    <a:cubicBezTo>
                      <a:pt x="3" y="13"/>
                      <a:pt x="3" y="13"/>
                      <a:pt x="3" y="13"/>
                    </a:cubicBezTo>
                    <a:cubicBezTo>
                      <a:pt x="3" y="13"/>
                      <a:pt x="3" y="13"/>
                      <a:pt x="3" y="13"/>
                    </a:cubicBezTo>
                    <a:cubicBezTo>
                      <a:pt x="3" y="13"/>
                      <a:pt x="3" y="13"/>
                      <a:pt x="3" y="13"/>
                    </a:cubicBezTo>
                    <a:cubicBezTo>
                      <a:pt x="3" y="13"/>
                      <a:pt x="3" y="13"/>
                      <a:pt x="3" y="13"/>
                    </a:cubicBezTo>
                    <a:cubicBezTo>
                      <a:pt x="3" y="13"/>
                      <a:pt x="3" y="13"/>
                      <a:pt x="3" y="13"/>
                    </a:cubicBezTo>
                    <a:cubicBezTo>
                      <a:pt x="3" y="13"/>
                      <a:pt x="3" y="13"/>
                      <a:pt x="3" y="13"/>
                    </a:cubicBezTo>
                    <a:cubicBezTo>
                      <a:pt x="3" y="13"/>
                      <a:pt x="3" y="13"/>
                      <a:pt x="3" y="13"/>
                    </a:cubicBezTo>
                    <a:cubicBezTo>
                      <a:pt x="3" y="13"/>
                      <a:pt x="3" y="13"/>
                      <a:pt x="3" y="13"/>
                    </a:cubicBezTo>
                    <a:cubicBezTo>
                      <a:pt x="2" y="14"/>
                      <a:pt x="2" y="14"/>
                      <a:pt x="2" y="14"/>
                    </a:cubicBezTo>
                    <a:cubicBezTo>
                      <a:pt x="3" y="13"/>
                      <a:pt x="3" y="13"/>
                      <a:pt x="3" y="13"/>
                    </a:cubicBezTo>
                    <a:cubicBezTo>
                      <a:pt x="3" y="13"/>
                      <a:pt x="3" y="13"/>
                      <a:pt x="3" y="13"/>
                    </a:cubicBezTo>
                    <a:cubicBezTo>
                      <a:pt x="3" y="13"/>
                      <a:pt x="3" y="13"/>
                      <a:pt x="3" y="13"/>
                    </a:cubicBezTo>
                    <a:cubicBezTo>
                      <a:pt x="3" y="13"/>
                      <a:pt x="3" y="13"/>
                      <a:pt x="3" y="13"/>
                    </a:cubicBezTo>
                    <a:cubicBezTo>
                      <a:pt x="3" y="13"/>
                      <a:pt x="3" y="13"/>
                      <a:pt x="3" y="13"/>
                    </a:cubicBezTo>
                    <a:cubicBezTo>
                      <a:pt x="3" y="13"/>
                      <a:pt x="3" y="13"/>
                      <a:pt x="3" y="13"/>
                    </a:cubicBezTo>
                    <a:cubicBezTo>
                      <a:pt x="3" y="13"/>
                      <a:pt x="3" y="13"/>
                      <a:pt x="3" y="13"/>
                    </a:cubicBezTo>
                    <a:cubicBezTo>
                      <a:pt x="3" y="13"/>
                      <a:pt x="3" y="13"/>
                      <a:pt x="3" y="13"/>
                    </a:cubicBezTo>
                    <a:cubicBezTo>
                      <a:pt x="3" y="13"/>
                      <a:pt x="3" y="13"/>
                      <a:pt x="3" y="13"/>
                    </a:cubicBezTo>
                    <a:cubicBezTo>
                      <a:pt x="3" y="13"/>
                      <a:pt x="3" y="13"/>
                      <a:pt x="3" y="13"/>
                    </a:cubicBezTo>
                    <a:cubicBezTo>
                      <a:pt x="3" y="13"/>
                      <a:pt x="3" y="13"/>
                      <a:pt x="3" y="13"/>
                    </a:cubicBezTo>
                    <a:cubicBezTo>
                      <a:pt x="3" y="13"/>
                      <a:pt x="3" y="13"/>
                      <a:pt x="3" y="13"/>
                    </a:cubicBezTo>
                    <a:cubicBezTo>
                      <a:pt x="3" y="12"/>
                      <a:pt x="4" y="10"/>
                      <a:pt x="5" y="9"/>
                    </a:cubicBezTo>
                    <a:cubicBezTo>
                      <a:pt x="6" y="7"/>
                      <a:pt x="7" y="6"/>
                      <a:pt x="8" y="4"/>
                    </a:cubicBezTo>
                    <a:cubicBezTo>
                      <a:pt x="8" y="4"/>
                      <a:pt x="8" y="4"/>
                      <a:pt x="8" y="4"/>
                    </a:cubicBezTo>
                    <a:cubicBezTo>
                      <a:pt x="9" y="2"/>
                      <a:pt x="9" y="2"/>
                      <a:pt x="9" y="2"/>
                    </a:cubicBezTo>
                    <a:cubicBezTo>
                      <a:pt x="7" y="2"/>
                      <a:pt x="7" y="2"/>
                      <a:pt x="7" y="2"/>
                    </a:cubicBezTo>
                    <a:cubicBezTo>
                      <a:pt x="6" y="2"/>
                      <a:pt x="6" y="2"/>
                      <a:pt x="6" y="2"/>
                    </a:cubicBezTo>
                    <a:cubicBezTo>
                      <a:pt x="8" y="5"/>
                      <a:pt x="8" y="5"/>
                      <a:pt x="8" y="5"/>
                    </a:cubicBezTo>
                    <a:cubicBezTo>
                      <a:pt x="8" y="5"/>
                      <a:pt x="8" y="5"/>
                      <a:pt x="8" y="5"/>
                    </a:cubicBezTo>
                    <a:cubicBezTo>
                      <a:pt x="10" y="8"/>
                      <a:pt x="11" y="11"/>
                      <a:pt x="13" y="14"/>
                    </a:cubicBezTo>
                    <a:cubicBezTo>
                      <a:pt x="13" y="14"/>
                      <a:pt x="13" y="14"/>
                      <a:pt x="13" y="14"/>
                    </a:cubicBezTo>
                    <a:lnTo>
                      <a:pt x="14"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172" name="Freeform 72">
                <a:extLst>
                  <a:ext uri="{FF2B5EF4-FFF2-40B4-BE49-F238E27FC236}">
                    <a16:creationId xmlns:a16="http://schemas.microsoft.com/office/drawing/2014/main" id="{25F97FCE-663F-48C3-92FB-7A0DFCDADA3F}"/>
                  </a:ext>
                </a:extLst>
              </p:cNvPr>
              <p:cNvSpPr>
                <a:spLocks/>
              </p:cNvSpPr>
              <p:nvPr/>
            </p:nvSpPr>
            <p:spPr bwMode="auto">
              <a:xfrm>
                <a:off x="7112000" y="4289425"/>
                <a:ext cx="234950" cy="527050"/>
              </a:xfrm>
              <a:custGeom>
                <a:avLst/>
                <a:gdLst>
                  <a:gd name="T0" fmla="*/ 6 w 24"/>
                  <a:gd name="T1" fmla="*/ 53 h 54"/>
                  <a:gd name="T2" fmla="*/ 7 w 24"/>
                  <a:gd name="T3" fmla="*/ 54 h 54"/>
                  <a:gd name="T4" fmla="*/ 8 w 24"/>
                  <a:gd name="T5" fmla="*/ 52 h 54"/>
                  <a:gd name="T6" fmla="*/ 23 w 24"/>
                  <a:gd name="T7" fmla="*/ 2 h 54"/>
                  <a:gd name="T8" fmla="*/ 23 w 24"/>
                  <a:gd name="T9" fmla="*/ 0 h 54"/>
                  <a:gd name="T10" fmla="*/ 22 w 24"/>
                  <a:gd name="T11" fmla="*/ 0 h 54"/>
                  <a:gd name="T12" fmla="*/ 6 w 24"/>
                  <a:gd name="T13" fmla="*/ 53 h 54"/>
                </a:gdLst>
                <a:ahLst/>
                <a:cxnLst>
                  <a:cxn ang="0">
                    <a:pos x="T0" y="T1"/>
                  </a:cxn>
                  <a:cxn ang="0">
                    <a:pos x="T2" y="T3"/>
                  </a:cxn>
                  <a:cxn ang="0">
                    <a:pos x="T4" y="T5"/>
                  </a:cxn>
                  <a:cxn ang="0">
                    <a:pos x="T6" y="T7"/>
                  </a:cxn>
                  <a:cxn ang="0">
                    <a:pos x="T8" y="T9"/>
                  </a:cxn>
                  <a:cxn ang="0">
                    <a:pos x="T10" y="T11"/>
                  </a:cxn>
                  <a:cxn ang="0">
                    <a:pos x="T12" y="T13"/>
                  </a:cxn>
                </a:cxnLst>
                <a:rect l="0" t="0" r="r" b="b"/>
                <a:pathLst>
                  <a:path w="24" h="54">
                    <a:moveTo>
                      <a:pt x="6" y="53"/>
                    </a:moveTo>
                    <a:cubicBezTo>
                      <a:pt x="6" y="54"/>
                      <a:pt x="7" y="54"/>
                      <a:pt x="7" y="54"/>
                    </a:cubicBezTo>
                    <a:cubicBezTo>
                      <a:pt x="8" y="54"/>
                      <a:pt x="8" y="53"/>
                      <a:pt x="8" y="52"/>
                    </a:cubicBezTo>
                    <a:cubicBezTo>
                      <a:pt x="2" y="39"/>
                      <a:pt x="11" y="11"/>
                      <a:pt x="23" y="2"/>
                    </a:cubicBezTo>
                    <a:cubicBezTo>
                      <a:pt x="24" y="1"/>
                      <a:pt x="24" y="1"/>
                      <a:pt x="23" y="0"/>
                    </a:cubicBezTo>
                    <a:cubicBezTo>
                      <a:pt x="23" y="0"/>
                      <a:pt x="22" y="0"/>
                      <a:pt x="22" y="0"/>
                    </a:cubicBezTo>
                    <a:cubicBezTo>
                      <a:pt x="9" y="10"/>
                      <a:pt x="0" y="39"/>
                      <a:pt x="6"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173" name="Freeform 73">
                <a:extLst>
                  <a:ext uri="{FF2B5EF4-FFF2-40B4-BE49-F238E27FC236}">
                    <a16:creationId xmlns:a16="http://schemas.microsoft.com/office/drawing/2014/main" id="{13D01637-6F43-4569-BDC7-7E8B7B837ACD}"/>
                  </a:ext>
                </a:extLst>
              </p:cNvPr>
              <p:cNvSpPr>
                <a:spLocks/>
              </p:cNvSpPr>
              <p:nvPr/>
            </p:nvSpPr>
            <p:spPr bwMode="auto">
              <a:xfrm>
                <a:off x="7142163" y="4279900"/>
                <a:ext cx="214313" cy="546100"/>
              </a:xfrm>
              <a:custGeom>
                <a:avLst/>
                <a:gdLst>
                  <a:gd name="T0" fmla="*/ 2 w 22"/>
                  <a:gd name="T1" fmla="*/ 55 h 56"/>
                  <a:gd name="T2" fmla="*/ 5 w 22"/>
                  <a:gd name="T3" fmla="*/ 56 h 56"/>
                  <a:gd name="T4" fmla="*/ 6 w 22"/>
                  <a:gd name="T5" fmla="*/ 54 h 56"/>
                  <a:gd name="T6" fmla="*/ 5 w 22"/>
                  <a:gd name="T7" fmla="*/ 53 h 56"/>
                  <a:gd name="T8" fmla="*/ 4 w 22"/>
                  <a:gd name="T9" fmla="*/ 43 h 56"/>
                  <a:gd name="T10" fmla="*/ 21 w 22"/>
                  <a:gd name="T11" fmla="*/ 4 h 56"/>
                  <a:gd name="T12" fmla="*/ 22 w 22"/>
                  <a:gd name="T13" fmla="*/ 2 h 56"/>
                  <a:gd name="T14" fmla="*/ 20 w 22"/>
                  <a:gd name="T15" fmla="*/ 1 h 56"/>
                  <a:gd name="T16" fmla="*/ 20 w 22"/>
                  <a:gd name="T17" fmla="*/ 0 h 56"/>
                  <a:gd name="T18" fmla="*/ 19 w 22"/>
                  <a:gd name="T19" fmla="*/ 1 h 56"/>
                  <a:gd name="T20" fmla="*/ 5 w 22"/>
                  <a:gd name="T21" fmla="*/ 19 h 56"/>
                  <a:gd name="T22" fmla="*/ 2 w 22"/>
                  <a:gd name="T23" fmla="*/ 55 h 56"/>
                  <a:gd name="T24" fmla="*/ 3 w 22"/>
                  <a:gd name="T25" fmla="*/ 54 h 56"/>
                  <a:gd name="T26" fmla="*/ 2 w 22"/>
                  <a:gd name="T27" fmla="*/ 43 h 56"/>
                  <a:gd name="T28" fmla="*/ 20 w 22"/>
                  <a:gd name="T29" fmla="*/ 2 h 56"/>
                  <a:gd name="T30" fmla="*/ 20 w 22"/>
                  <a:gd name="T31" fmla="*/ 2 h 56"/>
                  <a:gd name="T32" fmla="*/ 20 w 22"/>
                  <a:gd name="T33" fmla="*/ 2 h 56"/>
                  <a:gd name="T34" fmla="*/ 20 w 22"/>
                  <a:gd name="T35" fmla="*/ 2 h 56"/>
                  <a:gd name="T36" fmla="*/ 19 w 22"/>
                  <a:gd name="T37" fmla="*/ 2 h 56"/>
                  <a:gd name="T38" fmla="*/ 20 w 22"/>
                  <a:gd name="T39" fmla="*/ 2 h 56"/>
                  <a:gd name="T40" fmla="*/ 20 w 22"/>
                  <a:gd name="T41" fmla="*/ 2 h 56"/>
                  <a:gd name="T42" fmla="*/ 19 w 22"/>
                  <a:gd name="T43" fmla="*/ 2 h 56"/>
                  <a:gd name="T44" fmla="*/ 20 w 22"/>
                  <a:gd name="T45" fmla="*/ 2 h 56"/>
                  <a:gd name="T46" fmla="*/ 20 w 22"/>
                  <a:gd name="T47" fmla="*/ 2 h 56"/>
                  <a:gd name="T48" fmla="*/ 19 w 22"/>
                  <a:gd name="T49" fmla="*/ 2 h 56"/>
                  <a:gd name="T50" fmla="*/ 20 w 22"/>
                  <a:gd name="T51" fmla="*/ 2 h 56"/>
                  <a:gd name="T52" fmla="*/ 7 w 22"/>
                  <a:gd name="T53" fmla="*/ 20 h 56"/>
                  <a:gd name="T54" fmla="*/ 4 w 22"/>
                  <a:gd name="T55" fmla="*/ 54 h 56"/>
                  <a:gd name="T56" fmla="*/ 4 w 22"/>
                  <a:gd name="T57" fmla="*/ 54 h 56"/>
                  <a:gd name="T58" fmla="*/ 4 w 22"/>
                  <a:gd name="T59" fmla="*/ 54 h 56"/>
                  <a:gd name="T60" fmla="*/ 4 w 22"/>
                  <a:gd name="T61" fmla="*/ 54 h 56"/>
                  <a:gd name="T62" fmla="*/ 4 w 22"/>
                  <a:gd name="T63" fmla="*/ 54 h 56"/>
                  <a:gd name="T64" fmla="*/ 4 w 22"/>
                  <a:gd name="T65" fmla="*/ 54 h 56"/>
                  <a:gd name="T66" fmla="*/ 4 w 22"/>
                  <a:gd name="T67" fmla="*/ 54 h 56"/>
                  <a:gd name="T68" fmla="*/ 4 w 22"/>
                  <a:gd name="T69" fmla="*/ 54 h 56"/>
                  <a:gd name="T70" fmla="*/ 4 w 22"/>
                  <a:gd name="T71" fmla="*/ 54 h 56"/>
                  <a:gd name="T72" fmla="*/ 4 w 22"/>
                  <a:gd name="T73" fmla="*/ 54 h 56"/>
                  <a:gd name="T74" fmla="*/ 4 w 22"/>
                  <a:gd name="T75" fmla="*/ 54 h 56"/>
                  <a:gd name="T76" fmla="*/ 4 w 22"/>
                  <a:gd name="T77" fmla="*/ 54 h 56"/>
                  <a:gd name="T78" fmla="*/ 3 w 22"/>
                  <a:gd name="T79" fmla="*/ 5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 h="56">
                    <a:moveTo>
                      <a:pt x="3" y="54"/>
                    </a:moveTo>
                    <a:cubicBezTo>
                      <a:pt x="2" y="55"/>
                      <a:pt x="2" y="55"/>
                      <a:pt x="2" y="55"/>
                    </a:cubicBezTo>
                    <a:cubicBezTo>
                      <a:pt x="2" y="56"/>
                      <a:pt x="3" y="56"/>
                      <a:pt x="4" y="56"/>
                    </a:cubicBezTo>
                    <a:cubicBezTo>
                      <a:pt x="4" y="56"/>
                      <a:pt x="5" y="56"/>
                      <a:pt x="5" y="56"/>
                    </a:cubicBezTo>
                    <a:cubicBezTo>
                      <a:pt x="5" y="56"/>
                      <a:pt x="5" y="56"/>
                      <a:pt x="5" y="56"/>
                    </a:cubicBezTo>
                    <a:cubicBezTo>
                      <a:pt x="6" y="56"/>
                      <a:pt x="6" y="55"/>
                      <a:pt x="6" y="54"/>
                    </a:cubicBezTo>
                    <a:cubicBezTo>
                      <a:pt x="6" y="54"/>
                      <a:pt x="6" y="53"/>
                      <a:pt x="6" y="53"/>
                    </a:cubicBezTo>
                    <a:cubicBezTo>
                      <a:pt x="5" y="53"/>
                      <a:pt x="5" y="53"/>
                      <a:pt x="5" y="53"/>
                    </a:cubicBezTo>
                    <a:cubicBezTo>
                      <a:pt x="6" y="53"/>
                      <a:pt x="6" y="53"/>
                      <a:pt x="6" y="53"/>
                    </a:cubicBezTo>
                    <a:cubicBezTo>
                      <a:pt x="5" y="50"/>
                      <a:pt x="4" y="47"/>
                      <a:pt x="4" y="43"/>
                    </a:cubicBezTo>
                    <a:cubicBezTo>
                      <a:pt x="4" y="36"/>
                      <a:pt x="6" y="28"/>
                      <a:pt x="9" y="21"/>
                    </a:cubicBezTo>
                    <a:cubicBezTo>
                      <a:pt x="12" y="14"/>
                      <a:pt x="16" y="7"/>
                      <a:pt x="21" y="4"/>
                    </a:cubicBezTo>
                    <a:cubicBezTo>
                      <a:pt x="21" y="4"/>
                      <a:pt x="21" y="4"/>
                      <a:pt x="21" y="4"/>
                    </a:cubicBezTo>
                    <a:cubicBezTo>
                      <a:pt x="22" y="3"/>
                      <a:pt x="22" y="3"/>
                      <a:pt x="22" y="2"/>
                    </a:cubicBezTo>
                    <a:cubicBezTo>
                      <a:pt x="22" y="1"/>
                      <a:pt x="22" y="1"/>
                      <a:pt x="21" y="1"/>
                    </a:cubicBezTo>
                    <a:cubicBezTo>
                      <a:pt x="20" y="1"/>
                      <a:pt x="20" y="1"/>
                      <a:pt x="20" y="1"/>
                    </a:cubicBezTo>
                    <a:cubicBezTo>
                      <a:pt x="21" y="1"/>
                      <a:pt x="21" y="1"/>
                      <a:pt x="21" y="1"/>
                    </a:cubicBezTo>
                    <a:cubicBezTo>
                      <a:pt x="21" y="0"/>
                      <a:pt x="20" y="0"/>
                      <a:pt x="20" y="0"/>
                    </a:cubicBezTo>
                    <a:cubicBezTo>
                      <a:pt x="19" y="0"/>
                      <a:pt x="19" y="0"/>
                      <a:pt x="18" y="0"/>
                    </a:cubicBezTo>
                    <a:cubicBezTo>
                      <a:pt x="19" y="1"/>
                      <a:pt x="19" y="1"/>
                      <a:pt x="19" y="1"/>
                    </a:cubicBezTo>
                    <a:cubicBezTo>
                      <a:pt x="18" y="0"/>
                      <a:pt x="18" y="0"/>
                      <a:pt x="18" y="0"/>
                    </a:cubicBezTo>
                    <a:cubicBezTo>
                      <a:pt x="13" y="4"/>
                      <a:pt x="8" y="11"/>
                      <a:pt x="5" y="19"/>
                    </a:cubicBezTo>
                    <a:cubicBezTo>
                      <a:pt x="2" y="27"/>
                      <a:pt x="0" y="35"/>
                      <a:pt x="0" y="43"/>
                    </a:cubicBezTo>
                    <a:cubicBezTo>
                      <a:pt x="0" y="47"/>
                      <a:pt x="0" y="51"/>
                      <a:pt x="2" y="55"/>
                    </a:cubicBezTo>
                    <a:cubicBezTo>
                      <a:pt x="2" y="55"/>
                      <a:pt x="2" y="55"/>
                      <a:pt x="2" y="55"/>
                    </a:cubicBezTo>
                    <a:cubicBezTo>
                      <a:pt x="3" y="54"/>
                      <a:pt x="3" y="54"/>
                      <a:pt x="3" y="54"/>
                    </a:cubicBezTo>
                    <a:cubicBezTo>
                      <a:pt x="4" y="54"/>
                      <a:pt x="4" y="54"/>
                      <a:pt x="4" y="54"/>
                    </a:cubicBezTo>
                    <a:cubicBezTo>
                      <a:pt x="3" y="51"/>
                      <a:pt x="2" y="47"/>
                      <a:pt x="2" y="43"/>
                    </a:cubicBezTo>
                    <a:cubicBezTo>
                      <a:pt x="2" y="36"/>
                      <a:pt x="4" y="27"/>
                      <a:pt x="7" y="20"/>
                    </a:cubicBezTo>
                    <a:cubicBezTo>
                      <a:pt x="10" y="12"/>
                      <a:pt x="15" y="6"/>
                      <a:pt x="20" y="2"/>
                    </a:cubicBezTo>
                    <a:cubicBezTo>
                      <a:pt x="20" y="2"/>
                      <a:pt x="20" y="2"/>
                      <a:pt x="20" y="2"/>
                    </a:cubicBezTo>
                    <a:cubicBezTo>
                      <a:pt x="20" y="2"/>
                      <a:pt x="20" y="2"/>
                      <a:pt x="20" y="2"/>
                    </a:cubicBezTo>
                    <a:cubicBezTo>
                      <a:pt x="20" y="2"/>
                      <a:pt x="20" y="2"/>
                      <a:pt x="20" y="2"/>
                    </a:cubicBezTo>
                    <a:cubicBezTo>
                      <a:pt x="20" y="2"/>
                      <a:pt x="20" y="2"/>
                      <a:pt x="20" y="2"/>
                    </a:cubicBezTo>
                    <a:cubicBezTo>
                      <a:pt x="20" y="2"/>
                      <a:pt x="20" y="2"/>
                      <a:pt x="20" y="2"/>
                    </a:cubicBezTo>
                    <a:cubicBezTo>
                      <a:pt x="20" y="2"/>
                      <a:pt x="20" y="2"/>
                      <a:pt x="20" y="2"/>
                    </a:cubicBezTo>
                    <a:cubicBezTo>
                      <a:pt x="20" y="2"/>
                      <a:pt x="20" y="2"/>
                      <a:pt x="20" y="2"/>
                    </a:cubicBezTo>
                    <a:cubicBezTo>
                      <a:pt x="19" y="2"/>
                      <a:pt x="19" y="2"/>
                      <a:pt x="19" y="2"/>
                    </a:cubicBezTo>
                    <a:cubicBezTo>
                      <a:pt x="20" y="2"/>
                      <a:pt x="20" y="2"/>
                      <a:pt x="20" y="2"/>
                    </a:cubicBezTo>
                    <a:cubicBezTo>
                      <a:pt x="20" y="2"/>
                      <a:pt x="20" y="2"/>
                      <a:pt x="20" y="2"/>
                    </a:cubicBezTo>
                    <a:cubicBezTo>
                      <a:pt x="19" y="2"/>
                      <a:pt x="19" y="2"/>
                      <a:pt x="19" y="2"/>
                    </a:cubicBezTo>
                    <a:cubicBezTo>
                      <a:pt x="20" y="2"/>
                      <a:pt x="20" y="2"/>
                      <a:pt x="20" y="2"/>
                    </a:cubicBezTo>
                    <a:cubicBezTo>
                      <a:pt x="20" y="2"/>
                      <a:pt x="20" y="2"/>
                      <a:pt x="20" y="2"/>
                    </a:cubicBezTo>
                    <a:cubicBezTo>
                      <a:pt x="19" y="2"/>
                      <a:pt x="19" y="2"/>
                      <a:pt x="19" y="2"/>
                    </a:cubicBezTo>
                    <a:cubicBezTo>
                      <a:pt x="20" y="2"/>
                      <a:pt x="20" y="2"/>
                      <a:pt x="20" y="2"/>
                    </a:cubicBezTo>
                    <a:cubicBezTo>
                      <a:pt x="20" y="2"/>
                      <a:pt x="20" y="2"/>
                      <a:pt x="20" y="2"/>
                    </a:cubicBezTo>
                    <a:cubicBezTo>
                      <a:pt x="19" y="2"/>
                      <a:pt x="19" y="2"/>
                      <a:pt x="19" y="2"/>
                    </a:cubicBezTo>
                    <a:cubicBezTo>
                      <a:pt x="20" y="2"/>
                      <a:pt x="20" y="2"/>
                      <a:pt x="20" y="2"/>
                    </a:cubicBezTo>
                    <a:cubicBezTo>
                      <a:pt x="20" y="2"/>
                      <a:pt x="20" y="2"/>
                      <a:pt x="20" y="2"/>
                    </a:cubicBezTo>
                    <a:cubicBezTo>
                      <a:pt x="19" y="2"/>
                      <a:pt x="19" y="2"/>
                      <a:pt x="19" y="2"/>
                    </a:cubicBezTo>
                    <a:cubicBezTo>
                      <a:pt x="20" y="2"/>
                      <a:pt x="20" y="2"/>
                      <a:pt x="20" y="2"/>
                    </a:cubicBezTo>
                    <a:cubicBezTo>
                      <a:pt x="20" y="2"/>
                      <a:pt x="20" y="2"/>
                      <a:pt x="20" y="2"/>
                    </a:cubicBezTo>
                    <a:cubicBezTo>
                      <a:pt x="20" y="2"/>
                      <a:pt x="20" y="2"/>
                      <a:pt x="20" y="2"/>
                    </a:cubicBezTo>
                    <a:cubicBezTo>
                      <a:pt x="14" y="6"/>
                      <a:pt x="10" y="12"/>
                      <a:pt x="7" y="20"/>
                    </a:cubicBezTo>
                    <a:cubicBezTo>
                      <a:pt x="4" y="27"/>
                      <a:pt x="2" y="36"/>
                      <a:pt x="2" y="43"/>
                    </a:cubicBezTo>
                    <a:cubicBezTo>
                      <a:pt x="2" y="47"/>
                      <a:pt x="2" y="51"/>
                      <a:pt x="4" y="54"/>
                    </a:cubicBezTo>
                    <a:cubicBezTo>
                      <a:pt x="4" y="54"/>
                      <a:pt x="4" y="54"/>
                      <a:pt x="4" y="54"/>
                    </a:cubicBezTo>
                    <a:cubicBezTo>
                      <a:pt x="4" y="54"/>
                      <a:pt x="4" y="54"/>
                      <a:pt x="4" y="54"/>
                    </a:cubicBezTo>
                    <a:cubicBezTo>
                      <a:pt x="4" y="54"/>
                      <a:pt x="4" y="54"/>
                      <a:pt x="4" y="54"/>
                    </a:cubicBezTo>
                    <a:cubicBezTo>
                      <a:pt x="4" y="54"/>
                      <a:pt x="4" y="54"/>
                      <a:pt x="4" y="54"/>
                    </a:cubicBezTo>
                    <a:cubicBezTo>
                      <a:pt x="4" y="54"/>
                      <a:pt x="4" y="54"/>
                      <a:pt x="4" y="54"/>
                    </a:cubicBezTo>
                    <a:cubicBezTo>
                      <a:pt x="4" y="54"/>
                      <a:pt x="4" y="54"/>
                      <a:pt x="4" y="54"/>
                    </a:cubicBezTo>
                    <a:cubicBezTo>
                      <a:pt x="4" y="54"/>
                      <a:pt x="4" y="54"/>
                      <a:pt x="4" y="54"/>
                    </a:cubicBezTo>
                    <a:cubicBezTo>
                      <a:pt x="4" y="54"/>
                      <a:pt x="4" y="54"/>
                      <a:pt x="4" y="54"/>
                    </a:cubicBezTo>
                    <a:cubicBezTo>
                      <a:pt x="4" y="54"/>
                      <a:pt x="4" y="54"/>
                      <a:pt x="4" y="54"/>
                    </a:cubicBezTo>
                    <a:cubicBezTo>
                      <a:pt x="4" y="54"/>
                      <a:pt x="4" y="54"/>
                      <a:pt x="4" y="54"/>
                    </a:cubicBezTo>
                    <a:cubicBezTo>
                      <a:pt x="4" y="54"/>
                      <a:pt x="4" y="54"/>
                      <a:pt x="4" y="54"/>
                    </a:cubicBezTo>
                    <a:cubicBezTo>
                      <a:pt x="4" y="54"/>
                      <a:pt x="4" y="54"/>
                      <a:pt x="4" y="54"/>
                    </a:cubicBezTo>
                    <a:cubicBezTo>
                      <a:pt x="4" y="54"/>
                      <a:pt x="4" y="54"/>
                      <a:pt x="4" y="54"/>
                    </a:cubicBezTo>
                    <a:cubicBezTo>
                      <a:pt x="4" y="54"/>
                      <a:pt x="4" y="54"/>
                      <a:pt x="4" y="54"/>
                    </a:cubicBezTo>
                    <a:cubicBezTo>
                      <a:pt x="4" y="54"/>
                      <a:pt x="4" y="54"/>
                      <a:pt x="4" y="54"/>
                    </a:cubicBezTo>
                    <a:cubicBezTo>
                      <a:pt x="4" y="54"/>
                      <a:pt x="4" y="54"/>
                      <a:pt x="4" y="54"/>
                    </a:cubicBezTo>
                    <a:cubicBezTo>
                      <a:pt x="4" y="54"/>
                      <a:pt x="4" y="54"/>
                      <a:pt x="4" y="54"/>
                    </a:cubicBezTo>
                    <a:cubicBezTo>
                      <a:pt x="4" y="54"/>
                      <a:pt x="4" y="54"/>
                      <a:pt x="4" y="54"/>
                    </a:cubicBezTo>
                    <a:cubicBezTo>
                      <a:pt x="4" y="54"/>
                      <a:pt x="4" y="54"/>
                      <a:pt x="4" y="54"/>
                    </a:cubicBezTo>
                    <a:cubicBezTo>
                      <a:pt x="4" y="54"/>
                      <a:pt x="4" y="54"/>
                      <a:pt x="4" y="54"/>
                    </a:cubicBezTo>
                    <a:cubicBezTo>
                      <a:pt x="4" y="54"/>
                      <a:pt x="4" y="54"/>
                      <a:pt x="4" y="54"/>
                    </a:cubicBezTo>
                    <a:cubicBezTo>
                      <a:pt x="4" y="54"/>
                      <a:pt x="4" y="54"/>
                      <a:pt x="4" y="54"/>
                    </a:cubicBezTo>
                    <a:cubicBezTo>
                      <a:pt x="4" y="54"/>
                      <a:pt x="4" y="54"/>
                      <a:pt x="4" y="54"/>
                    </a:cubicBezTo>
                    <a:lnTo>
                      <a:pt x="3"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174" name="Freeform 74">
                <a:extLst>
                  <a:ext uri="{FF2B5EF4-FFF2-40B4-BE49-F238E27FC236}">
                    <a16:creationId xmlns:a16="http://schemas.microsoft.com/office/drawing/2014/main" id="{C88BFEFA-67EB-4E25-907C-3F522CF0ACBA}"/>
                  </a:ext>
                </a:extLst>
              </p:cNvPr>
              <p:cNvSpPr>
                <a:spLocks/>
              </p:cNvSpPr>
              <p:nvPr/>
            </p:nvSpPr>
            <p:spPr bwMode="auto">
              <a:xfrm>
                <a:off x="7102475" y="4748213"/>
                <a:ext cx="155575" cy="146050"/>
              </a:xfrm>
              <a:custGeom>
                <a:avLst/>
                <a:gdLst>
                  <a:gd name="T0" fmla="*/ 0 w 16"/>
                  <a:gd name="T1" fmla="*/ 5 h 15"/>
                  <a:gd name="T2" fmla="*/ 8 w 16"/>
                  <a:gd name="T3" fmla="*/ 15 h 15"/>
                  <a:gd name="T4" fmla="*/ 9 w 16"/>
                  <a:gd name="T5" fmla="*/ 15 h 15"/>
                  <a:gd name="T6" fmla="*/ 10 w 16"/>
                  <a:gd name="T7" fmla="*/ 15 h 15"/>
                  <a:gd name="T8" fmla="*/ 14 w 16"/>
                  <a:gd name="T9" fmla="*/ 5 h 15"/>
                  <a:gd name="T10" fmla="*/ 15 w 16"/>
                  <a:gd name="T11" fmla="*/ 1 h 15"/>
                  <a:gd name="T12" fmla="*/ 15 w 16"/>
                  <a:gd name="T13" fmla="*/ 0 h 15"/>
                  <a:gd name="T14" fmla="*/ 14 w 16"/>
                  <a:gd name="T15" fmla="*/ 1 h 15"/>
                  <a:gd name="T16" fmla="*/ 12 w 16"/>
                  <a:gd name="T17" fmla="*/ 4 h 15"/>
                  <a:gd name="T18" fmla="*/ 9 w 16"/>
                  <a:gd name="T19" fmla="*/ 12 h 15"/>
                  <a:gd name="T20" fmla="*/ 4 w 16"/>
                  <a:gd name="T21" fmla="*/ 9 h 15"/>
                  <a:gd name="T22" fmla="*/ 2 w 16"/>
                  <a:gd name="T23" fmla="*/ 5 h 15"/>
                  <a:gd name="T24" fmla="*/ 2 w 16"/>
                  <a:gd name="T25" fmla="*/ 4 h 15"/>
                  <a:gd name="T26" fmla="*/ 0 w 16"/>
                  <a:gd name="T27" fmla="*/ 4 h 15"/>
                  <a:gd name="T28" fmla="*/ 0 w 16"/>
                  <a:gd name="T29" fmla="*/ 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 h="15">
                    <a:moveTo>
                      <a:pt x="0" y="5"/>
                    </a:moveTo>
                    <a:cubicBezTo>
                      <a:pt x="1" y="9"/>
                      <a:pt x="5" y="13"/>
                      <a:pt x="8" y="15"/>
                    </a:cubicBezTo>
                    <a:cubicBezTo>
                      <a:pt x="9" y="15"/>
                      <a:pt x="9" y="15"/>
                      <a:pt x="9" y="15"/>
                    </a:cubicBezTo>
                    <a:cubicBezTo>
                      <a:pt x="10" y="15"/>
                      <a:pt x="10" y="15"/>
                      <a:pt x="10" y="15"/>
                    </a:cubicBezTo>
                    <a:cubicBezTo>
                      <a:pt x="12" y="12"/>
                      <a:pt x="13" y="8"/>
                      <a:pt x="14" y="5"/>
                    </a:cubicBezTo>
                    <a:cubicBezTo>
                      <a:pt x="15" y="1"/>
                      <a:pt x="15" y="1"/>
                      <a:pt x="15" y="1"/>
                    </a:cubicBezTo>
                    <a:cubicBezTo>
                      <a:pt x="16" y="1"/>
                      <a:pt x="15" y="0"/>
                      <a:pt x="15" y="0"/>
                    </a:cubicBezTo>
                    <a:cubicBezTo>
                      <a:pt x="14" y="0"/>
                      <a:pt x="14" y="0"/>
                      <a:pt x="14" y="1"/>
                    </a:cubicBezTo>
                    <a:cubicBezTo>
                      <a:pt x="12" y="4"/>
                      <a:pt x="12" y="4"/>
                      <a:pt x="12" y="4"/>
                    </a:cubicBezTo>
                    <a:cubicBezTo>
                      <a:pt x="11" y="7"/>
                      <a:pt x="10" y="10"/>
                      <a:pt x="9" y="12"/>
                    </a:cubicBezTo>
                    <a:cubicBezTo>
                      <a:pt x="7" y="11"/>
                      <a:pt x="6" y="10"/>
                      <a:pt x="4" y="9"/>
                    </a:cubicBezTo>
                    <a:cubicBezTo>
                      <a:pt x="3" y="7"/>
                      <a:pt x="2" y="6"/>
                      <a:pt x="2" y="5"/>
                    </a:cubicBezTo>
                    <a:cubicBezTo>
                      <a:pt x="2" y="4"/>
                      <a:pt x="2" y="4"/>
                      <a:pt x="2" y="4"/>
                    </a:cubicBezTo>
                    <a:cubicBezTo>
                      <a:pt x="1" y="4"/>
                      <a:pt x="1" y="4"/>
                      <a:pt x="0" y="4"/>
                    </a:cubicBezTo>
                    <a:cubicBezTo>
                      <a:pt x="0" y="4"/>
                      <a:pt x="0" y="5"/>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175" name="Freeform 75">
                <a:extLst>
                  <a:ext uri="{FF2B5EF4-FFF2-40B4-BE49-F238E27FC236}">
                    <a16:creationId xmlns:a16="http://schemas.microsoft.com/office/drawing/2014/main" id="{D9C51331-6226-4C29-AD5A-43766B8B78EE}"/>
                  </a:ext>
                </a:extLst>
              </p:cNvPr>
              <p:cNvSpPr>
                <a:spLocks/>
              </p:cNvSpPr>
              <p:nvPr/>
            </p:nvSpPr>
            <p:spPr bwMode="auto">
              <a:xfrm>
                <a:off x="7092950" y="4738688"/>
                <a:ext cx="176213" cy="176213"/>
              </a:xfrm>
              <a:custGeom>
                <a:avLst/>
                <a:gdLst>
                  <a:gd name="T0" fmla="*/ 0 w 18"/>
                  <a:gd name="T1" fmla="*/ 7 h 18"/>
                  <a:gd name="T2" fmla="*/ 9 w 18"/>
                  <a:gd name="T3" fmla="*/ 17 h 18"/>
                  <a:gd name="T4" fmla="*/ 9 w 18"/>
                  <a:gd name="T5" fmla="*/ 17 h 18"/>
                  <a:gd name="T6" fmla="*/ 12 w 18"/>
                  <a:gd name="T7" fmla="*/ 16 h 18"/>
                  <a:gd name="T8" fmla="*/ 15 w 18"/>
                  <a:gd name="T9" fmla="*/ 6 h 18"/>
                  <a:gd name="T10" fmla="*/ 18 w 18"/>
                  <a:gd name="T11" fmla="*/ 3 h 18"/>
                  <a:gd name="T12" fmla="*/ 18 w 18"/>
                  <a:gd name="T13" fmla="*/ 2 h 18"/>
                  <a:gd name="T14" fmla="*/ 16 w 18"/>
                  <a:gd name="T15" fmla="*/ 0 h 18"/>
                  <a:gd name="T16" fmla="*/ 16 w 18"/>
                  <a:gd name="T17" fmla="*/ 0 h 18"/>
                  <a:gd name="T18" fmla="*/ 13 w 18"/>
                  <a:gd name="T19" fmla="*/ 1 h 18"/>
                  <a:gd name="T20" fmla="*/ 12 w 18"/>
                  <a:gd name="T21" fmla="*/ 5 h 18"/>
                  <a:gd name="T22" fmla="*/ 9 w 18"/>
                  <a:gd name="T23" fmla="*/ 13 h 18"/>
                  <a:gd name="T24" fmla="*/ 10 w 18"/>
                  <a:gd name="T25" fmla="*/ 12 h 18"/>
                  <a:gd name="T26" fmla="*/ 4 w 18"/>
                  <a:gd name="T27" fmla="*/ 5 h 18"/>
                  <a:gd name="T28" fmla="*/ 4 w 18"/>
                  <a:gd name="T29" fmla="*/ 5 h 18"/>
                  <a:gd name="T30" fmla="*/ 2 w 18"/>
                  <a:gd name="T31" fmla="*/ 4 h 18"/>
                  <a:gd name="T32" fmla="*/ 1 w 18"/>
                  <a:gd name="T33" fmla="*/ 4 h 18"/>
                  <a:gd name="T34" fmla="*/ 0 w 18"/>
                  <a:gd name="T35" fmla="*/ 7 h 18"/>
                  <a:gd name="T36" fmla="*/ 0 w 18"/>
                  <a:gd name="T37" fmla="*/ 7 h 18"/>
                  <a:gd name="T38" fmla="*/ 2 w 18"/>
                  <a:gd name="T39" fmla="*/ 6 h 18"/>
                  <a:gd name="T40" fmla="*/ 2 w 18"/>
                  <a:gd name="T41" fmla="*/ 6 h 18"/>
                  <a:gd name="T42" fmla="*/ 2 w 18"/>
                  <a:gd name="T43" fmla="*/ 6 h 18"/>
                  <a:gd name="T44" fmla="*/ 2 w 18"/>
                  <a:gd name="T45" fmla="*/ 6 h 18"/>
                  <a:gd name="T46" fmla="*/ 2 w 18"/>
                  <a:gd name="T47" fmla="*/ 6 h 18"/>
                  <a:gd name="T48" fmla="*/ 2 w 18"/>
                  <a:gd name="T49" fmla="*/ 6 h 18"/>
                  <a:gd name="T50" fmla="*/ 2 w 18"/>
                  <a:gd name="T51" fmla="*/ 6 h 18"/>
                  <a:gd name="T52" fmla="*/ 2 w 18"/>
                  <a:gd name="T53" fmla="*/ 6 h 18"/>
                  <a:gd name="T54" fmla="*/ 2 w 18"/>
                  <a:gd name="T55" fmla="*/ 6 h 18"/>
                  <a:gd name="T56" fmla="*/ 2 w 18"/>
                  <a:gd name="T57" fmla="*/ 6 h 18"/>
                  <a:gd name="T58" fmla="*/ 2 w 18"/>
                  <a:gd name="T59" fmla="*/ 6 h 18"/>
                  <a:gd name="T60" fmla="*/ 2 w 18"/>
                  <a:gd name="T61" fmla="*/ 6 h 18"/>
                  <a:gd name="T62" fmla="*/ 2 w 18"/>
                  <a:gd name="T63" fmla="*/ 6 h 18"/>
                  <a:gd name="T64" fmla="*/ 3 w 18"/>
                  <a:gd name="T65" fmla="*/ 6 h 18"/>
                  <a:gd name="T66" fmla="*/ 5 w 18"/>
                  <a:gd name="T67" fmla="*/ 10 h 18"/>
                  <a:gd name="T68" fmla="*/ 10 w 18"/>
                  <a:gd name="T69" fmla="*/ 15 h 18"/>
                  <a:gd name="T70" fmla="*/ 14 w 18"/>
                  <a:gd name="T71" fmla="*/ 6 h 18"/>
                  <a:gd name="T72" fmla="*/ 14 w 18"/>
                  <a:gd name="T73" fmla="*/ 6 h 18"/>
                  <a:gd name="T74" fmla="*/ 16 w 18"/>
                  <a:gd name="T75" fmla="*/ 2 h 18"/>
                  <a:gd name="T76" fmla="*/ 15 w 18"/>
                  <a:gd name="T77" fmla="*/ 2 h 18"/>
                  <a:gd name="T78" fmla="*/ 15 w 18"/>
                  <a:gd name="T79" fmla="*/ 2 h 18"/>
                  <a:gd name="T80" fmla="*/ 15 w 18"/>
                  <a:gd name="T81" fmla="*/ 2 h 18"/>
                  <a:gd name="T82" fmla="*/ 15 w 18"/>
                  <a:gd name="T83" fmla="*/ 2 h 18"/>
                  <a:gd name="T84" fmla="*/ 15 w 18"/>
                  <a:gd name="T85" fmla="*/ 2 h 18"/>
                  <a:gd name="T86" fmla="*/ 16 w 18"/>
                  <a:gd name="T87" fmla="*/ 2 h 18"/>
                  <a:gd name="T88" fmla="*/ 15 w 18"/>
                  <a:gd name="T89" fmla="*/ 2 h 18"/>
                  <a:gd name="T90" fmla="*/ 15 w 18"/>
                  <a:gd name="T91" fmla="*/ 2 h 18"/>
                  <a:gd name="T92" fmla="*/ 15 w 18"/>
                  <a:gd name="T93" fmla="*/ 2 h 18"/>
                  <a:gd name="T94" fmla="*/ 15 w 18"/>
                  <a:gd name="T95" fmla="*/ 2 h 18"/>
                  <a:gd name="T96" fmla="*/ 15 w 18"/>
                  <a:gd name="T97" fmla="*/ 2 h 18"/>
                  <a:gd name="T98" fmla="*/ 15 w 18"/>
                  <a:gd name="T99" fmla="*/ 2 h 18"/>
                  <a:gd name="T100" fmla="*/ 15 w 18"/>
                  <a:gd name="T101" fmla="*/ 2 h 18"/>
                  <a:gd name="T102" fmla="*/ 14 w 18"/>
                  <a:gd name="T103" fmla="*/ 6 h 18"/>
                  <a:gd name="T104" fmla="*/ 10 w 18"/>
                  <a:gd name="T105" fmla="*/ 15 h 18"/>
                  <a:gd name="T106" fmla="*/ 10 w 18"/>
                  <a:gd name="T107" fmla="*/ 16 h 18"/>
                  <a:gd name="T108" fmla="*/ 10 w 18"/>
                  <a:gd name="T109" fmla="*/ 15 h 18"/>
                  <a:gd name="T110" fmla="*/ 5 w 18"/>
                  <a:gd name="T111" fmla="*/ 11 h 18"/>
                  <a:gd name="T112" fmla="*/ 2 w 18"/>
                  <a:gd name="T113"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 h="18">
                    <a:moveTo>
                      <a:pt x="1" y="6"/>
                    </a:moveTo>
                    <a:cubicBezTo>
                      <a:pt x="0" y="7"/>
                      <a:pt x="0" y="7"/>
                      <a:pt x="0" y="7"/>
                    </a:cubicBezTo>
                    <a:cubicBezTo>
                      <a:pt x="1" y="9"/>
                      <a:pt x="2" y="11"/>
                      <a:pt x="4" y="12"/>
                    </a:cubicBezTo>
                    <a:cubicBezTo>
                      <a:pt x="5" y="14"/>
                      <a:pt x="7" y="16"/>
                      <a:pt x="9" y="17"/>
                    </a:cubicBezTo>
                    <a:cubicBezTo>
                      <a:pt x="9" y="17"/>
                      <a:pt x="9" y="17"/>
                      <a:pt x="9" y="17"/>
                    </a:cubicBezTo>
                    <a:cubicBezTo>
                      <a:pt x="9" y="17"/>
                      <a:pt x="9" y="17"/>
                      <a:pt x="9" y="17"/>
                    </a:cubicBezTo>
                    <a:cubicBezTo>
                      <a:pt x="10" y="18"/>
                      <a:pt x="11" y="18"/>
                      <a:pt x="11" y="17"/>
                    </a:cubicBezTo>
                    <a:cubicBezTo>
                      <a:pt x="12" y="16"/>
                      <a:pt x="12" y="16"/>
                      <a:pt x="12" y="16"/>
                    </a:cubicBezTo>
                    <a:cubicBezTo>
                      <a:pt x="14" y="13"/>
                      <a:pt x="15" y="10"/>
                      <a:pt x="16" y="7"/>
                    </a:cubicBezTo>
                    <a:cubicBezTo>
                      <a:pt x="15" y="6"/>
                      <a:pt x="15" y="6"/>
                      <a:pt x="15" y="6"/>
                    </a:cubicBezTo>
                    <a:cubicBezTo>
                      <a:pt x="16" y="7"/>
                      <a:pt x="16" y="7"/>
                      <a:pt x="16" y="7"/>
                    </a:cubicBezTo>
                    <a:cubicBezTo>
                      <a:pt x="18" y="3"/>
                      <a:pt x="18" y="3"/>
                      <a:pt x="18" y="3"/>
                    </a:cubicBezTo>
                    <a:cubicBezTo>
                      <a:pt x="18" y="3"/>
                      <a:pt x="18" y="3"/>
                      <a:pt x="18" y="3"/>
                    </a:cubicBezTo>
                    <a:cubicBezTo>
                      <a:pt x="18" y="2"/>
                      <a:pt x="18" y="2"/>
                      <a:pt x="18" y="2"/>
                    </a:cubicBezTo>
                    <a:cubicBezTo>
                      <a:pt x="18" y="2"/>
                      <a:pt x="18" y="1"/>
                      <a:pt x="17" y="1"/>
                    </a:cubicBezTo>
                    <a:cubicBezTo>
                      <a:pt x="17" y="0"/>
                      <a:pt x="17" y="0"/>
                      <a:pt x="16" y="0"/>
                    </a:cubicBezTo>
                    <a:cubicBezTo>
                      <a:pt x="16" y="1"/>
                      <a:pt x="16" y="1"/>
                      <a:pt x="16" y="1"/>
                    </a:cubicBezTo>
                    <a:cubicBezTo>
                      <a:pt x="16" y="0"/>
                      <a:pt x="16" y="0"/>
                      <a:pt x="16" y="0"/>
                    </a:cubicBezTo>
                    <a:cubicBezTo>
                      <a:pt x="16" y="0"/>
                      <a:pt x="16" y="0"/>
                      <a:pt x="15" y="0"/>
                    </a:cubicBezTo>
                    <a:cubicBezTo>
                      <a:pt x="15" y="0"/>
                      <a:pt x="14" y="0"/>
                      <a:pt x="13" y="1"/>
                    </a:cubicBezTo>
                    <a:cubicBezTo>
                      <a:pt x="13" y="1"/>
                      <a:pt x="13" y="1"/>
                      <a:pt x="13" y="1"/>
                    </a:cubicBezTo>
                    <a:cubicBezTo>
                      <a:pt x="12" y="5"/>
                      <a:pt x="12" y="5"/>
                      <a:pt x="12" y="5"/>
                    </a:cubicBezTo>
                    <a:cubicBezTo>
                      <a:pt x="12" y="5"/>
                      <a:pt x="12" y="5"/>
                      <a:pt x="12" y="5"/>
                    </a:cubicBezTo>
                    <a:cubicBezTo>
                      <a:pt x="11" y="8"/>
                      <a:pt x="10" y="11"/>
                      <a:pt x="9" y="13"/>
                    </a:cubicBezTo>
                    <a:cubicBezTo>
                      <a:pt x="10" y="13"/>
                      <a:pt x="10" y="13"/>
                      <a:pt x="10" y="13"/>
                    </a:cubicBezTo>
                    <a:cubicBezTo>
                      <a:pt x="10" y="12"/>
                      <a:pt x="10" y="12"/>
                      <a:pt x="10" y="12"/>
                    </a:cubicBezTo>
                    <a:cubicBezTo>
                      <a:pt x="9" y="11"/>
                      <a:pt x="8" y="10"/>
                      <a:pt x="6" y="9"/>
                    </a:cubicBezTo>
                    <a:cubicBezTo>
                      <a:pt x="5" y="8"/>
                      <a:pt x="4" y="6"/>
                      <a:pt x="4" y="5"/>
                    </a:cubicBezTo>
                    <a:cubicBezTo>
                      <a:pt x="4" y="5"/>
                      <a:pt x="4" y="5"/>
                      <a:pt x="4" y="5"/>
                    </a:cubicBezTo>
                    <a:cubicBezTo>
                      <a:pt x="4" y="5"/>
                      <a:pt x="4" y="5"/>
                      <a:pt x="4" y="5"/>
                    </a:cubicBezTo>
                    <a:cubicBezTo>
                      <a:pt x="3" y="4"/>
                      <a:pt x="3" y="4"/>
                      <a:pt x="3" y="4"/>
                    </a:cubicBezTo>
                    <a:cubicBezTo>
                      <a:pt x="3" y="4"/>
                      <a:pt x="2" y="4"/>
                      <a:pt x="2" y="4"/>
                    </a:cubicBezTo>
                    <a:cubicBezTo>
                      <a:pt x="2" y="4"/>
                      <a:pt x="1" y="4"/>
                      <a:pt x="1" y="4"/>
                    </a:cubicBezTo>
                    <a:cubicBezTo>
                      <a:pt x="1" y="4"/>
                      <a:pt x="1" y="4"/>
                      <a:pt x="1" y="4"/>
                    </a:cubicBezTo>
                    <a:cubicBezTo>
                      <a:pt x="0" y="4"/>
                      <a:pt x="0" y="5"/>
                      <a:pt x="0" y="6"/>
                    </a:cubicBezTo>
                    <a:cubicBezTo>
                      <a:pt x="0" y="6"/>
                      <a:pt x="0" y="6"/>
                      <a:pt x="0" y="7"/>
                    </a:cubicBezTo>
                    <a:cubicBezTo>
                      <a:pt x="1" y="6"/>
                      <a:pt x="1" y="6"/>
                      <a:pt x="1" y="6"/>
                    </a:cubicBezTo>
                    <a:cubicBezTo>
                      <a:pt x="0" y="7"/>
                      <a:pt x="0" y="7"/>
                      <a:pt x="0" y="7"/>
                    </a:cubicBezTo>
                    <a:cubicBezTo>
                      <a:pt x="1" y="6"/>
                      <a:pt x="1" y="6"/>
                      <a:pt x="1" y="6"/>
                    </a:cubicBezTo>
                    <a:cubicBezTo>
                      <a:pt x="2" y="6"/>
                      <a:pt x="2" y="6"/>
                      <a:pt x="2" y="6"/>
                    </a:cubicBezTo>
                    <a:cubicBezTo>
                      <a:pt x="2" y="6"/>
                      <a:pt x="2" y="6"/>
                      <a:pt x="2" y="6"/>
                    </a:cubicBezTo>
                    <a:cubicBezTo>
                      <a:pt x="2" y="6"/>
                      <a:pt x="2" y="6"/>
                      <a:pt x="2" y="6"/>
                    </a:cubicBezTo>
                    <a:cubicBezTo>
                      <a:pt x="2" y="6"/>
                      <a:pt x="2" y="6"/>
                      <a:pt x="2" y="6"/>
                    </a:cubicBezTo>
                    <a:cubicBezTo>
                      <a:pt x="2" y="6"/>
                      <a:pt x="2" y="6"/>
                      <a:pt x="2" y="6"/>
                    </a:cubicBezTo>
                    <a:cubicBezTo>
                      <a:pt x="2" y="6"/>
                      <a:pt x="2" y="6"/>
                      <a:pt x="2" y="6"/>
                    </a:cubicBezTo>
                    <a:cubicBezTo>
                      <a:pt x="2" y="6"/>
                      <a:pt x="2" y="6"/>
                      <a:pt x="2" y="6"/>
                    </a:cubicBezTo>
                    <a:cubicBezTo>
                      <a:pt x="2" y="6"/>
                      <a:pt x="2" y="6"/>
                      <a:pt x="2" y="6"/>
                    </a:cubicBezTo>
                    <a:cubicBezTo>
                      <a:pt x="2" y="6"/>
                      <a:pt x="2" y="6"/>
                      <a:pt x="2" y="6"/>
                    </a:cubicBezTo>
                    <a:cubicBezTo>
                      <a:pt x="2" y="6"/>
                      <a:pt x="2" y="6"/>
                      <a:pt x="2" y="6"/>
                    </a:cubicBezTo>
                    <a:cubicBezTo>
                      <a:pt x="2" y="6"/>
                      <a:pt x="2" y="6"/>
                      <a:pt x="2" y="6"/>
                    </a:cubicBezTo>
                    <a:cubicBezTo>
                      <a:pt x="1" y="5"/>
                      <a:pt x="1" y="5"/>
                      <a:pt x="1" y="5"/>
                    </a:cubicBezTo>
                    <a:cubicBezTo>
                      <a:pt x="2" y="6"/>
                      <a:pt x="2" y="6"/>
                      <a:pt x="2" y="6"/>
                    </a:cubicBezTo>
                    <a:cubicBezTo>
                      <a:pt x="2" y="6"/>
                      <a:pt x="2" y="6"/>
                      <a:pt x="2" y="6"/>
                    </a:cubicBezTo>
                    <a:cubicBezTo>
                      <a:pt x="2" y="6"/>
                      <a:pt x="2" y="6"/>
                      <a:pt x="2" y="6"/>
                    </a:cubicBezTo>
                    <a:cubicBezTo>
                      <a:pt x="2" y="6"/>
                      <a:pt x="2" y="6"/>
                      <a:pt x="2" y="6"/>
                    </a:cubicBezTo>
                    <a:cubicBezTo>
                      <a:pt x="2" y="6"/>
                      <a:pt x="2" y="6"/>
                      <a:pt x="2" y="6"/>
                    </a:cubicBezTo>
                    <a:cubicBezTo>
                      <a:pt x="2" y="6"/>
                      <a:pt x="2" y="6"/>
                      <a:pt x="2" y="6"/>
                    </a:cubicBezTo>
                    <a:cubicBezTo>
                      <a:pt x="2" y="6"/>
                      <a:pt x="2" y="6"/>
                      <a:pt x="2" y="6"/>
                    </a:cubicBezTo>
                    <a:cubicBezTo>
                      <a:pt x="2" y="6"/>
                      <a:pt x="2" y="6"/>
                      <a:pt x="2" y="6"/>
                    </a:cubicBezTo>
                    <a:cubicBezTo>
                      <a:pt x="2" y="6"/>
                      <a:pt x="2" y="6"/>
                      <a:pt x="2" y="6"/>
                    </a:cubicBezTo>
                    <a:cubicBezTo>
                      <a:pt x="2" y="6"/>
                      <a:pt x="2" y="6"/>
                      <a:pt x="2" y="6"/>
                    </a:cubicBezTo>
                    <a:cubicBezTo>
                      <a:pt x="2" y="6"/>
                      <a:pt x="2" y="6"/>
                      <a:pt x="2" y="6"/>
                    </a:cubicBezTo>
                    <a:cubicBezTo>
                      <a:pt x="3" y="5"/>
                      <a:pt x="3" y="5"/>
                      <a:pt x="3" y="5"/>
                    </a:cubicBezTo>
                    <a:cubicBezTo>
                      <a:pt x="2" y="6"/>
                      <a:pt x="2" y="6"/>
                      <a:pt x="2" y="6"/>
                    </a:cubicBezTo>
                    <a:cubicBezTo>
                      <a:pt x="2" y="6"/>
                      <a:pt x="2" y="6"/>
                      <a:pt x="2" y="6"/>
                    </a:cubicBezTo>
                    <a:cubicBezTo>
                      <a:pt x="3" y="6"/>
                      <a:pt x="3" y="6"/>
                      <a:pt x="3" y="6"/>
                    </a:cubicBezTo>
                    <a:cubicBezTo>
                      <a:pt x="2" y="6"/>
                      <a:pt x="2" y="6"/>
                      <a:pt x="2" y="6"/>
                    </a:cubicBezTo>
                    <a:cubicBezTo>
                      <a:pt x="2" y="8"/>
                      <a:pt x="3" y="9"/>
                      <a:pt x="5" y="10"/>
                    </a:cubicBezTo>
                    <a:cubicBezTo>
                      <a:pt x="6" y="12"/>
                      <a:pt x="7" y="13"/>
                      <a:pt x="9" y="14"/>
                    </a:cubicBezTo>
                    <a:cubicBezTo>
                      <a:pt x="9" y="15"/>
                      <a:pt x="9" y="15"/>
                      <a:pt x="10" y="15"/>
                    </a:cubicBezTo>
                    <a:cubicBezTo>
                      <a:pt x="10" y="15"/>
                      <a:pt x="10" y="14"/>
                      <a:pt x="11" y="14"/>
                    </a:cubicBezTo>
                    <a:cubicBezTo>
                      <a:pt x="12" y="12"/>
                      <a:pt x="13" y="9"/>
                      <a:pt x="14" y="6"/>
                    </a:cubicBezTo>
                    <a:cubicBezTo>
                      <a:pt x="13" y="5"/>
                      <a:pt x="13" y="5"/>
                      <a:pt x="13" y="5"/>
                    </a:cubicBezTo>
                    <a:cubicBezTo>
                      <a:pt x="14" y="6"/>
                      <a:pt x="14" y="6"/>
                      <a:pt x="14" y="6"/>
                    </a:cubicBezTo>
                    <a:cubicBezTo>
                      <a:pt x="16" y="2"/>
                      <a:pt x="16" y="2"/>
                      <a:pt x="16" y="2"/>
                    </a:cubicBezTo>
                    <a:cubicBezTo>
                      <a:pt x="16" y="2"/>
                      <a:pt x="16" y="2"/>
                      <a:pt x="16" y="2"/>
                    </a:cubicBezTo>
                    <a:cubicBezTo>
                      <a:pt x="15" y="2"/>
                      <a:pt x="15" y="2"/>
                      <a:pt x="15" y="2"/>
                    </a:cubicBezTo>
                    <a:cubicBezTo>
                      <a:pt x="15" y="2"/>
                      <a:pt x="15" y="2"/>
                      <a:pt x="15" y="2"/>
                    </a:cubicBezTo>
                    <a:cubicBezTo>
                      <a:pt x="16" y="2"/>
                      <a:pt x="16" y="2"/>
                      <a:pt x="16" y="2"/>
                    </a:cubicBezTo>
                    <a:cubicBezTo>
                      <a:pt x="15" y="2"/>
                      <a:pt x="15" y="2"/>
                      <a:pt x="15" y="2"/>
                    </a:cubicBezTo>
                    <a:cubicBezTo>
                      <a:pt x="15" y="2"/>
                      <a:pt x="15" y="2"/>
                      <a:pt x="15" y="2"/>
                    </a:cubicBezTo>
                    <a:cubicBezTo>
                      <a:pt x="15" y="2"/>
                      <a:pt x="15" y="2"/>
                      <a:pt x="15" y="2"/>
                    </a:cubicBezTo>
                    <a:cubicBezTo>
                      <a:pt x="15" y="2"/>
                      <a:pt x="15" y="2"/>
                      <a:pt x="15" y="2"/>
                    </a:cubicBezTo>
                    <a:cubicBezTo>
                      <a:pt x="15" y="2"/>
                      <a:pt x="15" y="2"/>
                      <a:pt x="15" y="2"/>
                    </a:cubicBezTo>
                    <a:cubicBezTo>
                      <a:pt x="15" y="2"/>
                      <a:pt x="15" y="2"/>
                      <a:pt x="15" y="2"/>
                    </a:cubicBezTo>
                    <a:cubicBezTo>
                      <a:pt x="15" y="2"/>
                      <a:pt x="15" y="2"/>
                      <a:pt x="15" y="2"/>
                    </a:cubicBezTo>
                    <a:cubicBezTo>
                      <a:pt x="15" y="2"/>
                      <a:pt x="15" y="2"/>
                      <a:pt x="15" y="2"/>
                    </a:cubicBezTo>
                    <a:cubicBezTo>
                      <a:pt x="16" y="2"/>
                      <a:pt x="16" y="2"/>
                      <a:pt x="16" y="2"/>
                    </a:cubicBezTo>
                    <a:cubicBezTo>
                      <a:pt x="15" y="2"/>
                      <a:pt x="15" y="2"/>
                      <a:pt x="15" y="2"/>
                    </a:cubicBezTo>
                    <a:cubicBezTo>
                      <a:pt x="15" y="2"/>
                      <a:pt x="15" y="2"/>
                      <a:pt x="15" y="2"/>
                    </a:cubicBezTo>
                    <a:cubicBezTo>
                      <a:pt x="16" y="2"/>
                      <a:pt x="16" y="2"/>
                      <a:pt x="16" y="2"/>
                    </a:cubicBezTo>
                    <a:cubicBezTo>
                      <a:pt x="15" y="2"/>
                      <a:pt x="15" y="2"/>
                      <a:pt x="15" y="2"/>
                    </a:cubicBezTo>
                    <a:cubicBezTo>
                      <a:pt x="15" y="2"/>
                      <a:pt x="15" y="2"/>
                      <a:pt x="15" y="2"/>
                    </a:cubicBezTo>
                    <a:cubicBezTo>
                      <a:pt x="15" y="2"/>
                      <a:pt x="15" y="2"/>
                      <a:pt x="15" y="2"/>
                    </a:cubicBezTo>
                    <a:cubicBezTo>
                      <a:pt x="15" y="2"/>
                      <a:pt x="15" y="2"/>
                      <a:pt x="15" y="2"/>
                    </a:cubicBezTo>
                    <a:cubicBezTo>
                      <a:pt x="15" y="2"/>
                      <a:pt x="15" y="2"/>
                      <a:pt x="15" y="2"/>
                    </a:cubicBezTo>
                    <a:cubicBezTo>
                      <a:pt x="15" y="2"/>
                      <a:pt x="15" y="2"/>
                      <a:pt x="15" y="2"/>
                    </a:cubicBezTo>
                    <a:cubicBezTo>
                      <a:pt x="15" y="2"/>
                      <a:pt x="15" y="2"/>
                      <a:pt x="15" y="2"/>
                    </a:cubicBezTo>
                    <a:cubicBezTo>
                      <a:pt x="15" y="2"/>
                      <a:pt x="15" y="2"/>
                      <a:pt x="15" y="2"/>
                    </a:cubicBezTo>
                    <a:cubicBezTo>
                      <a:pt x="15" y="2"/>
                      <a:pt x="15" y="2"/>
                      <a:pt x="15" y="2"/>
                    </a:cubicBezTo>
                    <a:cubicBezTo>
                      <a:pt x="15" y="2"/>
                      <a:pt x="15" y="2"/>
                      <a:pt x="15" y="2"/>
                    </a:cubicBezTo>
                    <a:cubicBezTo>
                      <a:pt x="15" y="2"/>
                      <a:pt x="15" y="2"/>
                      <a:pt x="15" y="2"/>
                    </a:cubicBezTo>
                    <a:cubicBezTo>
                      <a:pt x="15" y="2"/>
                      <a:pt x="15" y="2"/>
                      <a:pt x="15" y="2"/>
                    </a:cubicBezTo>
                    <a:cubicBezTo>
                      <a:pt x="14" y="6"/>
                      <a:pt x="14" y="6"/>
                      <a:pt x="14" y="6"/>
                    </a:cubicBezTo>
                    <a:cubicBezTo>
                      <a:pt x="14" y="6"/>
                      <a:pt x="14" y="6"/>
                      <a:pt x="14" y="6"/>
                    </a:cubicBezTo>
                    <a:cubicBezTo>
                      <a:pt x="13" y="9"/>
                      <a:pt x="12" y="12"/>
                      <a:pt x="10" y="15"/>
                    </a:cubicBezTo>
                    <a:cubicBezTo>
                      <a:pt x="9" y="16"/>
                      <a:pt x="9" y="16"/>
                      <a:pt x="9" y="16"/>
                    </a:cubicBezTo>
                    <a:cubicBezTo>
                      <a:pt x="10" y="16"/>
                      <a:pt x="10" y="16"/>
                      <a:pt x="10" y="16"/>
                    </a:cubicBezTo>
                    <a:cubicBezTo>
                      <a:pt x="11" y="15"/>
                      <a:pt x="11" y="15"/>
                      <a:pt x="11" y="15"/>
                    </a:cubicBezTo>
                    <a:cubicBezTo>
                      <a:pt x="10" y="15"/>
                      <a:pt x="10" y="15"/>
                      <a:pt x="10" y="15"/>
                    </a:cubicBezTo>
                    <a:cubicBezTo>
                      <a:pt x="10" y="15"/>
                      <a:pt x="10" y="15"/>
                      <a:pt x="10" y="15"/>
                    </a:cubicBezTo>
                    <a:cubicBezTo>
                      <a:pt x="9" y="14"/>
                      <a:pt x="7" y="12"/>
                      <a:pt x="5" y="11"/>
                    </a:cubicBezTo>
                    <a:cubicBezTo>
                      <a:pt x="4" y="9"/>
                      <a:pt x="3" y="7"/>
                      <a:pt x="2" y="6"/>
                    </a:cubicBezTo>
                    <a:cubicBezTo>
                      <a:pt x="2" y="6"/>
                      <a:pt x="2" y="6"/>
                      <a:pt x="2" y="6"/>
                    </a:cubicBezTo>
                    <a:lnTo>
                      <a:pt x="1"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176" name="Freeform 76">
                <a:extLst>
                  <a:ext uri="{FF2B5EF4-FFF2-40B4-BE49-F238E27FC236}">
                    <a16:creationId xmlns:a16="http://schemas.microsoft.com/office/drawing/2014/main" id="{E1839F5E-C416-4C8A-A85F-D28848102354}"/>
                  </a:ext>
                </a:extLst>
              </p:cNvPr>
              <p:cNvSpPr>
                <a:spLocks noEditPoints="1"/>
              </p:cNvSpPr>
              <p:nvPr/>
            </p:nvSpPr>
            <p:spPr bwMode="auto">
              <a:xfrm>
                <a:off x="8059738" y="3673475"/>
                <a:ext cx="185738" cy="350838"/>
              </a:xfrm>
              <a:custGeom>
                <a:avLst/>
                <a:gdLst>
                  <a:gd name="T0" fmla="*/ 0 w 19"/>
                  <a:gd name="T1" fmla="*/ 1 h 36"/>
                  <a:gd name="T2" fmla="*/ 0 w 19"/>
                  <a:gd name="T3" fmla="*/ 3 h 36"/>
                  <a:gd name="T4" fmla="*/ 1 w 19"/>
                  <a:gd name="T5" fmla="*/ 3 h 36"/>
                  <a:gd name="T6" fmla="*/ 8 w 19"/>
                  <a:gd name="T7" fmla="*/ 5 h 36"/>
                  <a:gd name="T8" fmla="*/ 12 w 19"/>
                  <a:gd name="T9" fmla="*/ 13 h 36"/>
                  <a:gd name="T10" fmla="*/ 8 w 19"/>
                  <a:gd name="T11" fmla="*/ 12 h 36"/>
                  <a:gd name="T12" fmla="*/ 4 w 19"/>
                  <a:gd name="T13" fmla="*/ 15 h 36"/>
                  <a:gd name="T14" fmla="*/ 11 w 19"/>
                  <a:gd name="T15" fmla="*/ 21 h 36"/>
                  <a:gd name="T16" fmla="*/ 14 w 19"/>
                  <a:gd name="T17" fmla="*/ 18 h 36"/>
                  <a:gd name="T18" fmla="*/ 14 w 19"/>
                  <a:gd name="T19" fmla="*/ 17 h 36"/>
                  <a:gd name="T20" fmla="*/ 14 w 19"/>
                  <a:gd name="T21" fmla="*/ 18 h 36"/>
                  <a:gd name="T22" fmla="*/ 17 w 19"/>
                  <a:gd name="T23" fmla="*/ 27 h 36"/>
                  <a:gd name="T24" fmla="*/ 16 w 19"/>
                  <a:gd name="T25" fmla="*/ 34 h 36"/>
                  <a:gd name="T26" fmla="*/ 16 w 19"/>
                  <a:gd name="T27" fmla="*/ 34 h 36"/>
                  <a:gd name="T28" fmla="*/ 16 w 19"/>
                  <a:gd name="T29" fmla="*/ 35 h 36"/>
                  <a:gd name="T30" fmla="*/ 18 w 19"/>
                  <a:gd name="T31" fmla="*/ 35 h 36"/>
                  <a:gd name="T32" fmla="*/ 19 w 19"/>
                  <a:gd name="T33" fmla="*/ 27 h 36"/>
                  <a:gd name="T34" fmla="*/ 16 w 19"/>
                  <a:gd name="T35" fmla="*/ 16 h 36"/>
                  <a:gd name="T36" fmla="*/ 14 w 19"/>
                  <a:gd name="T37" fmla="*/ 14 h 36"/>
                  <a:gd name="T38" fmla="*/ 9 w 19"/>
                  <a:gd name="T39" fmla="*/ 4 h 36"/>
                  <a:gd name="T40" fmla="*/ 0 w 19"/>
                  <a:gd name="T41" fmla="*/ 1 h 36"/>
                  <a:gd name="T42" fmla="*/ 11 w 19"/>
                  <a:gd name="T43" fmla="*/ 19 h 36"/>
                  <a:gd name="T44" fmla="*/ 6 w 19"/>
                  <a:gd name="T45" fmla="*/ 15 h 36"/>
                  <a:gd name="T46" fmla="*/ 8 w 19"/>
                  <a:gd name="T47" fmla="*/ 14 h 36"/>
                  <a:gd name="T48" fmla="*/ 12 w 19"/>
                  <a:gd name="T49" fmla="*/ 16 h 36"/>
                  <a:gd name="T50" fmla="*/ 12 w 19"/>
                  <a:gd name="T51" fmla="*/ 17 h 36"/>
                  <a:gd name="T52" fmla="*/ 11 w 19"/>
                  <a:gd name="T53" fmla="*/ 1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 h="36">
                    <a:moveTo>
                      <a:pt x="0" y="1"/>
                    </a:moveTo>
                    <a:cubicBezTo>
                      <a:pt x="0" y="2"/>
                      <a:pt x="0" y="2"/>
                      <a:pt x="0" y="3"/>
                    </a:cubicBezTo>
                    <a:cubicBezTo>
                      <a:pt x="0" y="3"/>
                      <a:pt x="0" y="3"/>
                      <a:pt x="1" y="3"/>
                    </a:cubicBezTo>
                    <a:cubicBezTo>
                      <a:pt x="4" y="2"/>
                      <a:pt x="7" y="4"/>
                      <a:pt x="8" y="5"/>
                    </a:cubicBezTo>
                    <a:cubicBezTo>
                      <a:pt x="10" y="7"/>
                      <a:pt x="12" y="10"/>
                      <a:pt x="12" y="13"/>
                    </a:cubicBezTo>
                    <a:cubicBezTo>
                      <a:pt x="11" y="12"/>
                      <a:pt x="9" y="12"/>
                      <a:pt x="8" y="12"/>
                    </a:cubicBezTo>
                    <a:cubicBezTo>
                      <a:pt x="5" y="12"/>
                      <a:pt x="4" y="14"/>
                      <a:pt x="4" y="15"/>
                    </a:cubicBezTo>
                    <a:cubicBezTo>
                      <a:pt x="4" y="17"/>
                      <a:pt x="8" y="20"/>
                      <a:pt x="11" y="21"/>
                    </a:cubicBezTo>
                    <a:cubicBezTo>
                      <a:pt x="13" y="21"/>
                      <a:pt x="14" y="20"/>
                      <a:pt x="14" y="18"/>
                    </a:cubicBezTo>
                    <a:cubicBezTo>
                      <a:pt x="14" y="17"/>
                      <a:pt x="14" y="17"/>
                      <a:pt x="14" y="17"/>
                    </a:cubicBezTo>
                    <a:cubicBezTo>
                      <a:pt x="14" y="18"/>
                      <a:pt x="14" y="18"/>
                      <a:pt x="14" y="18"/>
                    </a:cubicBezTo>
                    <a:cubicBezTo>
                      <a:pt x="16" y="20"/>
                      <a:pt x="17" y="23"/>
                      <a:pt x="17" y="27"/>
                    </a:cubicBezTo>
                    <a:cubicBezTo>
                      <a:pt x="17" y="29"/>
                      <a:pt x="17" y="31"/>
                      <a:pt x="16" y="34"/>
                    </a:cubicBezTo>
                    <a:cubicBezTo>
                      <a:pt x="16" y="34"/>
                      <a:pt x="16" y="34"/>
                      <a:pt x="16" y="34"/>
                    </a:cubicBezTo>
                    <a:cubicBezTo>
                      <a:pt x="16" y="35"/>
                      <a:pt x="16" y="35"/>
                      <a:pt x="16" y="35"/>
                    </a:cubicBezTo>
                    <a:cubicBezTo>
                      <a:pt x="17" y="36"/>
                      <a:pt x="18" y="35"/>
                      <a:pt x="18" y="35"/>
                    </a:cubicBezTo>
                    <a:cubicBezTo>
                      <a:pt x="19" y="32"/>
                      <a:pt x="19" y="29"/>
                      <a:pt x="19" y="27"/>
                    </a:cubicBezTo>
                    <a:cubicBezTo>
                      <a:pt x="19" y="23"/>
                      <a:pt x="18" y="19"/>
                      <a:pt x="16" y="16"/>
                    </a:cubicBezTo>
                    <a:cubicBezTo>
                      <a:pt x="16" y="16"/>
                      <a:pt x="15" y="15"/>
                      <a:pt x="14" y="14"/>
                    </a:cubicBezTo>
                    <a:cubicBezTo>
                      <a:pt x="14" y="10"/>
                      <a:pt x="12" y="6"/>
                      <a:pt x="9" y="4"/>
                    </a:cubicBezTo>
                    <a:cubicBezTo>
                      <a:pt x="7" y="1"/>
                      <a:pt x="4" y="0"/>
                      <a:pt x="0" y="1"/>
                    </a:cubicBezTo>
                    <a:close/>
                    <a:moveTo>
                      <a:pt x="11" y="19"/>
                    </a:moveTo>
                    <a:cubicBezTo>
                      <a:pt x="9" y="19"/>
                      <a:pt x="6" y="16"/>
                      <a:pt x="6" y="15"/>
                    </a:cubicBezTo>
                    <a:cubicBezTo>
                      <a:pt x="6" y="15"/>
                      <a:pt x="6" y="14"/>
                      <a:pt x="8" y="14"/>
                    </a:cubicBezTo>
                    <a:cubicBezTo>
                      <a:pt x="9" y="14"/>
                      <a:pt x="11" y="14"/>
                      <a:pt x="12" y="16"/>
                    </a:cubicBezTo>
                    <a:cubicBezTo>
                      <a:pt x="12" y="16"/>
                      <a:pt x="12" y="17"/>
                      <a:pt x="12" y="17"/>
                    </a:cubicBezTo>
                    <a:cubicBezTo>
                      <a:pt x="12" y="19"/>
                      <a:pt x="11" y="19"/>
                      <a:pt x="11"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177" name="Freeform 77">
                <a:extLst>
                  <a:ext uri="{FF2B5EF4-FFF2-40B4-BE49-F238E27FC236}">
                    <a16:creationId xmlns:a16="http://schemas.microsoft.com/office/drawing/2014/main" id="{F858E1D0-C958-439C-9159-A84DE07E4B56}"/>
                  </a:ext>
                </a:extLst>
              </p:cNvPr>
              <p:cNvSpPr>
                <a:spLocks noEditPoints="1"/>
              </p:cNvSpPr>
              <p:nvPr/>
            </p:nvSpPr>
            <p:spPr bwMode="auto">
              <a:xfrm>
                <a:off x="8040688" y="3673475"/>
                <a:ext cx="223838" cy="361950"/>
              </a:xfrm>
              <a:custGeom>
                <a:avLst/>
                <a:gdLst>
                  <a:gd name="T0" fmla="*/ 1 w 23"/>
                  <a:gd name="T1" fmla="*/ 3 h 37"/>
                  <a:gd name="T2" fmla="*/ 5 w 23"/>
                  <a:gd name="T3" fmla="*/ 4 h 37"/>
                  <a:gd name="T4" fmla="*/ 14 w 23"/>
                  <a:gd name="T5" fmla="*/ 13 h 37"/>
                  <a:gd name="T6" fmla="*/ 10 w 23"/>
                  <a:gd name="T7" fmla="*/ 11 h 37"/>
                  <a:gd name="T8" fmla="*/ 6 w 23"/>
                  <a:gd name="T9" fmla="*/ 15 h 37"/>
                  <a:gd name="T10" fmla="*/ 9 w 23"/>
                  <a:gd name="T11" fmla="*/ 20 h 37"/>
                  <a:gd name="T12" fmla="*/ 16 w 23"/>
                  <a:gd name="T13" fmla="*/ 21 h 37"/>
                  <a:gd name="T14" fmla="*/ 16 w 23"/>
                  <a:gd name="T15" fmla="*/ 17 h 37"/>
                  <a:gd name="T16" fmla="*/ 15 w 23"/>
                  <a:gd name="T17" fmla="*/ 18 h 37"/>
                  <a:gd name="T18" fmla="*/ 17 w 23"/>
                  <a:gd name="T19" fmla="*/ 34 h 37"/>
                  <a:gd name="T20" fmla="*/ 19 w 23"/>
                  <a:gd name="T21" fmla="*/ 37 h 37"/>
                  <a:gd name="T22" fmla="*/ 23 w 23"/>
                  <a:gd name="T23" fmla="*/ 27 h 37"/>
                  <a:gd name="T24" fmla="*/ 16 w 23"/>
                  <a:gd name="T25" fmla="*/ 14 h 37"/>
                  <a:gd name="T26" fmla="*/ 2 w 23"/>
                  <a:gd name="T27" fmla="*/ 0 h 37"/>
                  <a:gd name="T28" fmla="*/ 3 w 23"/>
                  <a:gd name="T29" fmla="*/ 3 h 37"/>
                  <a:gd name="T30" fmla="*/ 16 w 23"/>
                  <a:gd name="T31" fmla="*/ 15 h 37"/>
                  <a:gd name="T32" fmla="*/ 19 w 23"/>
                  <a:gd name="T33" fmla="*/ 34 h 37"/>
                  <a:gd name="T34" fmla="*/ 19 w 23"/>
                  <a:gd name="T35" fmla="*/ 34 h 37"/>
                  <a:gd name="T36" fmla="*/ 19 w 23"/>
                  <a:gd name="T37" fmla="*/ 34 h 37"/>
                  <a:gd name="T38" fmla="*/ 19 w 23"/>
                  <a:gd name="T39" fmla="*/ 34 h 37"/>
                  <a:gd name="T40" fmla="*/ 19 w 23"/>
                  <a:gd name="T41" fmla="*/ 34 h 37"/>
                  <a:gd name="T42" fmla="*/ 19 w 23"/>
                  <a:gd name="T43" fmla="*/ 34 h 37"/>
                  <a:gd name="T44" fmla="*/ 17 w 23"/>
                  <a:gd name="T45" fmla="*/ 17 h 37"/>
                  <a:gd name="T46" fmla="*/ 15 w 23"/>
                  <a:gd name="T47" fmla="*/ 17 h 37"/>
                  <a:gd name="T48" fmla="*/ 14 w 23"/>
                  <a:gd name="T49" fmla="*/ 19 h 37"/>
                  <a:gd name="T50" fmla="*/ 9 w 23"/>
                  <a:gd name="T51" fmla="*/ 18 h 37"/>
                  <a:gd name="T52" fmla="*/ 8 w 23"/>
                  <a:gd name="T53" fmla="*/ 15 h 37"/>
                  <a:gd name="T54" fmla="*/ 10 w 23"/>
                  <a:gd name="T55" fmla="*/ 13 h 37"/>
                  <a:gd name="T56" fmla="*/ 15 w 23"/>
                  <a:gd name="T57" fmla="*/ 13 h 37"/>
                  <a:gd name="T58" fmla="*/ 3 w 23"/>
                  <a:gd name="T59" fmla="*/ 2 h 37"/>
                  <a:gd name="T60" fmla="*/ 3 w 23"/>
                  <a:gd name="T61" fmla="*/ 2 h 37"/>
                  <a:gd name="T62" fmla="*/ 3 w 23"/>
                  <a:gd name="T63" fmla="*/ 2 h 37"/>
                  <a:gd name="T64" fmla="*/ 3 w 23"/>
                  <a:gd name="T65" fmla="*/ 2 h 37"/>
                  <a:gd name="T66" fmla="*/ 3 w 23"/>
                  <a:gd name="T67" fmla="*/ 2 h 37"/>
                  <a:gd name="T68" fmla="*/ 3 w 23"/>
                  <a:gd name="T69" fmla="*/ 2 h 37"/>
                  <a:gd name="T70" fmla="*/ 13 w 23"/>
                  <a:gd name="T71" fmla="*/ 19 h 37"/>
                  <a:gd name="T72" fmla="*/ 10 w 23"/>
                  <a:gd name="T73" fmla="*/ 15 h 37"/>
                  <a:gd name="T74" fmla="*/ 9 w 23"/>
                  <a:gd name="T75" fmla="*/ 15 h 37"/>
                  <a:gd name="T76" fmla="*/ 10 w 23"/>
                  <a:gd name="T77" fmla="*/ 15 h 37"/>
                  <a:gd name="T78" fmla="*/ 9 w 23"/>
                  <a:gd name="T79" fmla="*/ 15 h 37"/>
                  <a:gd name="T80" fmla="*/ 9 w 23"/>
                  <a:gd name="T81" fmla="*/ 15 h 37"/>
                  <a:gd name="T82" fmla="*/ 10 w 23"/>
                  <a:gd name="T83" fmla="*/ 15 h 37"/>
                  <a:gd name="T84" fmla="*/ 9 w 23"/>
                  <a:gd name="T85" fmla="*/ 15 h 37"/>
                  <a:gd name="T86" fmla="*/ 10 w 23"/>
                  <a:gd name="T87" fmla="*/ 15 h 37"/>
                  <a:gd name="T88" fmla="*/ 13 w 23"/>
                  <a:gd name="T89" fmla="*/ 17 h 37"/>
                  <a:gd name="T90" fmla="*/ 13 w 23"/>
                  <a:gd name="T91" fmla="*/ 18 h 37"/>
                  <a:gd name="T92" fmla="*/ 13 w 23"/>
                  <a:gd name="T93" fmla="*/ 18 h 37"/>
                  <a:gd name="T94" fmla="*/ 13 w 23"/>
                  <a:gd name="T95" fmla="*/ 18 h 37"/>
                  <a:gd name="T96" fmla="*/ 13 w 23"/>
                  <a:gd name="T97" fmla="*/ 17 h 37"/>
                  <a:gd name="T98" fmla="*/ 13 w 23"/>
                  <a:gd name="T99" fmla="*/ 17 h 37"/>
                  <a:gd name="T100" fmla="*/ 14 w 23"/>
                  <a:gd name="T101" fmla="*/ 20 h 37"/>
                  <a:gd name="T102" fmla="*/ 16 w 23"/>
                  <a:gd name="T103" fmla="*/ 16 h 37"/>
                  <a:gd name="T104" fmla="*/ 8 w 23"/>
                  <a:gd name="T105" fmla="*/ 13 h 37"/>
                  <a:gd name="T106" fmla="*/ 7 w 23"/>
                  <a:gd name="T107" fmla="*/ 15 h 37"/>
                  <a:gd name="T108" fmla="*/ 7 w 23"/>
                  <a:gd name="T109" fmla="*/ 15 h 37"/>
                  <a:gd name="T110" fmla="*/ 8 w 23"/>
                  <a:gd name="T111" fmla="*/ 16 h 37"/>
                  <a:gd name="T112" fmla="*/ 13 w 23"/>
                  <a:gd name="T113"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 h="37">
                    <a:moveTo>
                      <a:pt x="2" y="1"/>
                    </a:moveTo>
                    <a:cubicBezTo>
                      <a:pt x="2" y="0"/>
                      <a:pt x="2" y="0"/>
                      <a:pt x="2" y="0"/>
                    </a:cubicBezTo>
                    <a:cubicBezTo>
                      <a:pt x="1" y="0"/>
                      <a:pt x="0" y="1"/>
                      <a:pt x="0" y="2"/>
                    </a:cubicBezTo>
                    <a:cubicBezTo>
                      <a:pt x="0" y="3"/>
                      <a:pt x="1" y="3"/>
                      <a:pt x="1" y="3"/>
                    </a:cubicBezTo>
                    <a:cubicBezTo>
                      <a:pt x="1" y="4"/>
                      <a:pt x="2" y="5"/>
                      <a:pt x="3" y="5"/>
                    </a:cubicBezTo>
                    <a:cubicBezTo>
                      <a:pt x="3" y="5"/>
                      <a:pt x="3" y="5"/>
                      <a:pt x="3" y="5"/>
                    </a:cubicBezTo>
                    <a:cubicBezTo>
                      <a:pt x="3" y="5"/>
                      <a:pt x="3" y="5"/>
                      <a:pt x="3" y="5"/>
                    </a:cubicBezTo>
                    <a:cubicBezTo>
                      <a:pt x="4" y="4"/>
                      <a:pt x="5" y="4"/>
                      <a:pt x="5" y="4"/>
                    </a:cubicBezTo>
                    <a:cubicBezTo>
                      <a:pt x="7" y="4"/>
                      <a:pt x="8" y="5"/>
                      <a:pt x="9" y="6"/>
                    </a:cubicBezTo>
                    <a:cubicBezTo>
                      <a:pt x="9" y="6"/>
                      <a:pt x="9" y="6"/>
                      <a:pt x="9" y="6"/>
                    </a:cubicBezTo>
                    <a:cubicBezTo>
                      <a:pt x="11" y="8"/>
                      <a:pt x="12" y="10"/>
                      <a:pt x="13" y="13"/>
                    </a:cubicBezTo>
                    <a:cubicBezTo>
                      <a:pt x="14" y="13"/>
                      <a:pt x="14" y="13"/>
                      <a:pt x="14" y="13"/>
                    </a:cubicBezTo>
                    <a:cubicBezTo>
                      <a:pt x="15" y="12"/>
                      <a:pt x="15" y="12"/>
                      <a:pt x="15" y="12"/>
                    </a:cubicBezTo>
                    <a:cubicBezTo>
                      <a:pt x="13" y="11"/>
                      <a:pt x="12" y="11"/>
                      <a:pt x="10" y="11"/>
                    </a:cubicBezTo>
                    <a:cubicBezTo>
                      <a:pt x="10" y="11"/>
                      <a:pt x="10" y="11"/>
                      <a:pt x="10" y="11"/>
                    </a:cubicBezTo>
                    <a:cubicBezTo>
                      <a:pt x="10" y="11"/>
                      <a:pt x="10" y="11"/>
                      <a:pt x="10" y="11"/>
                    </a:cubicBezTo>
                    <a:cubicBezTo>
                      <a:pt x="9" y="11"/>
                      <a:pt x="8" y="11"/>
                      <a:pt x="7" y="11"/>
                    </a:cubicBezTo>
                    <a:cubicBezTo>
                      <a:pt x="6" y="12"/>
                      <a:pt x="6" y="12"/>
                      <a:pt x="6" y="13"/>
                    </a:cubicBezTo>
                    <a:cubicBezTo>
                      <a:pt x="5" y="14"/>
                      <a:pt x="5" y="14"/>
                      <a:pt x="5" y="15"/>
                    </a:cubicBezTo>
                    <a:cubicBezTo>
                      <a:pt x="6" y="15"/>
                      <a:pt x="6" y="15"/>
                      <a:pt x="6" y="15"/>
                    </a:cubicBezTo>
                    <a:cubicBezTo>
                      <a:pt x="5" y="15"/>
                      <a:pt x="5" y="15"/>
                      <a:pt x="5" y="15"/>
                    </a:cubicBezTo>
                    <a:cubicBezTo>
                      <a:pt x="5" y="15"/>
                      <a:pt x="5" y="15"/>
                      <a:pt x="5" y="15"/>
                    </a:cubicBezTo>
                    <a:cubicBezTo>
                      <a:pt x="5" y="16"/>
                      <a:pt x="6" y="16"/>
                      <a:pt x="6" y="17"/>
                    </a:cubicBezTo>
                    <a:cubicBezTo>
                      <a:pt x="7" y="18"/>
                      <a:pt x="8" y="20"/>
                      <a:pt x="9" y="20"/>
                    </a:cubicBezTo>
                    <a:cubicBezTo>
                      <a:pt x="10" y="21"/>
                      <a:pt x="11" y="22"/>
                      <a:pt x="13" y="22"/>
                    </a:cubicBezTo>
                    <a:cubicBezTo>
                      <a:pt x="13" y="22"/>
                      <a:pt x="13" y="22"/>
                      <a:pt x="13" y="22"/>
                    </a:cubicBezTo>
                    <a:cubicBezTo>
                      <a:pt x="13" y="22"/>
                      <a:pt x="13" y="22"/>
                      <a:pt x="13" y="22"/>
                    </a:cubicBezTo>
                    <a:cubicBezTo>
                      <a:pt x="14" y="22"/>
                      <a:pt x="15" y="22"/>
                      <a:pt x="16" y="21"/>
                    </a:cubicBezTo>
                    <a:cubicBezTo>
                      <a:pt x="17" y="20"/>
                      <a:pt x="17" y="19"/>
                      <a:pt x="17" y="18"/>
                    </a:cubicBezTo>
                    <a:cubicBezTo>
                      <a:pt x="17" y="18"/>
                      <a:pt x="17" y="18"/>
                      <a:pt x="17" y="18"/>
                    </a:cubicBezTo>
                    <a:cubicBezTo>
                      <a:pt x="17" y="17"/>
                      <a:pt x="17" y="17"/>
                      <a:pt x="17" y="17"/>
                    </a:cubicBezTo>
                    <a:cubicBezTo>
                      <a:pt x="16" y="17"/>
                      <a:pt x="16" y="17"/>
                      <a:pt x="16" y="17"/>
                    </a:cubicBezTo>
                    <a:cubicBezTo>
                      <a:pt x="15" y="18"/>
                      <a:pt x="15" y="18"/>
                      <a:pt x="15" y="18"/>
                    </a:cubicBezTo>
                    <a:cubicBezTo>
                      <a:pt x="16" y="18"/>
                      <a:pt x="16" y="18"/>
                      <a:pt x="16" y="18"/>
                    </a:cubicBezTo>
                    <a:cubicBezTo>
                      <a:pt x="16" y="18"/>
                      <a:pt x="16" y="18"/>
                      <a:pt x="16" y="18"/>
                    </a:cubicBezTo>
                    <a:cubicBezTo>
                      <a:pt x="15" y="18"/>
                      <a:pt x="15" y="18"/>
                      <a:pt x="15" y="18"/>
                    </a:cubicBezTo>
                    <a:cubicBezTo>
                      <a:pt x="17" y="20"/>
                      <a:pt x="18" y="23"/>
                      <a:pt x="18" y="27"/>
                    </a:cubicBezTo>
                    <a:cubicBezTo>
                      <a:pt x="18" y="29"/>
                      <a:pt x="18" y="31"/>
                      <a:pt x="17" y="34"/>
                    </a:cubicBezTo>
                    <a:cubicBezTo>
                      <a:pt x="17" y="34"/>
                      <a:pt x="17" y="34"/>
                      <a:pt x="17" y="34"/>
                    </a:cubicBezTo>
                    <a:cubicBezTo>
                      <a:pt x="17" y="34"/>
                      <a:pt x="17" y="34"/>
                      <a:pt x="17" y="34"/>
                    </a:cubicBezTo>
                    <a:cubicBezTo>
                      <a:pt x="17" y="34"/>
                      <a:pt x="17" y="34"/>
                      <a:pt x="17" y="34"/>
                    </a:cubicBezTo>
                    <a:cubicBezTo>
                      <a:pt x="17" y="35"/>
                      <a:pt x="17" y="36"/>
                      <a:pt x="18" y="37"/>
                    </a:cubicBezTo>
                    <a:cubicBezTo>
                      <a:pt x="18" y="37"/>
                      <a:pt x="18" y="37"/>
                      <a:pt x="18" y="37"/>
                    </a:cubicBezTo>
                    <a:cubicBezTo>
                      <a:pt x="18" y="37"/>
                      <a:pt x="19" y="37"/>
                      <a:pt x="19" y="37"/>
                    </a:cubicBezTo>
                    <a:cubicBezTo>
                      <a:pt x="20" y="37"/>
                      <a:pt x="21" y="36"/>
                      <a:pt x="21" y="35"/>
                    </a:cubicBezTo>
                    <a:cubicBezTo>
                      <a:pt x="20" y="35"/>
                      <a:pt x="20" y="35"/>
                      <a:pt x="20" y="35"/>
                    </a:cubicBezTo>
                    <a:cubicBezTo>
                      <a:pt x="21" y="35"/>
                      <a:pt x="21" y="35"/>
                      <a:pt x="21" y="35"/>
                    </a:cubicBezTo>
                    <a:cubicBezTo>
                      <a:pt x="22" y="32"/>
                      <a:pt x="23" y="29"/>
                      <a:pt x="23" y="27"/>
                    </a:cubicBezTo>
                    <a:cubicBezTo>
                      <a:pt x="23" y="22"/>
                      <a:pt x="21" y="19"/>
                      <a:pt x="19" y="16"/>
                    </a:cubicBezTo>
                    <a:cubicBezTo>
                      <a:pt x="19" y="16"/>
                      <a:pt x="19" y="16"/>
                      <a:pt x="19" y="16"/>
                    </a:cubicBezTo>
                    <a:cubicBezTo>
                      <a:pt x="19" y="15"/>
                      <a:pt x="18" y="14"/>
                      <a:pt x="17" y="14"/>
                    </a:cubicBezTo>
                    <a:cubicBezTo>
                      <a:pt x="16" y="14"/>
                      <a:pt x="16" y="14"/>
                      <a:pt x="16" y="14"/>
                    </a:cubicBezTo>
                    <a:cubicBezTo>
                      <a:pt x="18" y="14"/>
                      <a:pt x="18" y="14"/>
                      <a:pt x="18" y="14"/>
                    </a:cubicBezTo>
                    <a:cubicBezTo>
                      <a:pt x="17" y="10"/>
                      <a:pt x="15" y="5"/>
                      <a:pt x="12" y="3"/>
                    </a:cubicBezTo>
                    <a:cubicBezTo>
                      <a:pt x="10" y="1"/>
                      <a:pt x="8" y="0"/>
                      <a:pt x="5" y="0"/>
                    </a:cubicBezTo>
                    <a:cubicBezTo>
                      <a:pt x="4" y="0"/>
                      <a:pt x="3" y="0"/>
                      <a:pt x="2" y="0"/>
                    </a:cubicBezTo>
                    <a:cubicBezTo>
                      <a:pt x="2" y="1"/>
                      <a:pt x="2" y="1"/>
                      <a:pt x="2" y="1"/>
                    </a:cubicBezTo>
                    <a:cubicBezTo>
                      <a:pt x="2" y="0"/>
                      <a:pt x="2" y="0"/>
                      <a:pt x="2" y="0"/>
                    </a:cubicBezTo>
                    <a:cubicBezTo>
                      <a:pt x="2" y="1"/>
                      <a:pt x="2" y="1"/>
                      <a:pt x="2" y="1"/>
                    </a:cubicBezTo>
                    <a:cubicBezTo>
                      <a:pt x="3" y="3"/>
                      <a:pt x="3" y="3"/>
                      <a:pt x="3" y="3"/>
                    </a:cubicBezTo>
                    <a:cubicBezTo>
                      <a:pt x="4" y="2"/>
                      <a:pt x="4" y="2"/>
                      <a:pt x="5" y="2"/>
                    </a:cubicBezTo>
                    <a:cubicBezTo>
                      <a:pt x="7" y="2"/>
                      <a:pt x="9" y="3"/>
                      <a:pt x="11" y="4"/>
                    </a:cubicBezTo>
                    <a:cubicBezTo>
                      <a:pt x="13" y="7"/>
                      <a:pt x="15" y="11"/>
                      <a:pt x="15" y="15"/>
                    </a:cubicBezTo>
                    <a:cubicBezTo>
                      <a:pt x="15" y="15"/>
                      <a:pt x="15" y="15"/>
                      <a:pt x="16" y="15"/>
                    </a:cubicBezTo>
                    <a:cubicBezTo>
                      <a:pt x="16" y="16"/>
                      <a:pt x="17" y="16"/>
                      <a:pt x="17" y="17"/>
                    </a:cubicBezTo>
                    <a:cubicBezTo>
                      <a:pt x="17" y="17"/>
                      <a:pt x="17" y="17"/>
                      <a:pt x="17" y="17"/>
                    </a:cubicBezTo>
                    <a:cubicBezTo>
                      <a:pt x="19" y="20"/>
                      <a:pt x="20" y="23"/>
                      <a:pt x="20" y="27"/>
                    </a:cubicBezTo>
                    <a:cubicBezTo>
                      <a:pt x="20" y="29"/>
                      <a:pt x="20" y="32"/>
                      <a:pt x="19" y="34"/>
                    </a:cubicBezTo>
                    <a:cubicBezTo>
                      <a:pt x="19" y="34"/>
                      <a:pt x="19" y="34"/>
                      <a:pt x="19" y="34"/>
                    </a:cubicBezTo>
                    <a:cubicBezTo>
                      <a:pt x="19" y="34"/>
                      <a:pt x="19" y="34"/>
                      <a:pt x="19" y="34"/>
                    </a:cubicBezTo>
                    <a:cubicBezTo>
                      <a:pt x="19" y="34"/>
                      <a:pt x="19" y="34"/>
                      <a:pt x="19" y="34"/>
                    </a:cubicBezTo>
                    <a:cubicBezTo>
                      <a:pt x="19" y="34"/>
                      <a:pt x="19" y="34"/>
                      <a:pt x="19" y="34"/>
                    </a:cubicBezTo>
                    <a:cubicBezTo>
                      <a:pt x="19" y="34"/>
                      <a:pt x="19" y="34"/>
                      <a:pt x="19" y="34"/>
                    </a:cubicBezTo>
                    <a:cubicBezTo>
                      <a:pt x="19" y="34"/>
                      <a:pt x="19" y="34"/>
                      <a:pt x="19" y="34"/>
                    </a:cubicBezTo>
                    <a:cubicBezTo>
                      <a:pt x="19" y="34"/>
                      <a:pt x="19" y="34"/>
                      <a:pt x="19" y="34"/>
                    </a:cubicBezTo>
                    <a:cubicBezTo>
                      <a:pt x="19" y="34"/>
                      <a:pt x="19" y="34"/>
                      <a:pt x="19" y="34"/>
                    </a:cubicBezTo>
                    <a:cubicBezTo>
                      <a:pt x="19" y="34"/>
                      <a:pt x="19" y="34"/>
                      <a:pt x="19" y="34"/>
                    </a:cubicBezTo>
                    <a:cubicBezTo>
                      <a:pt x="19" y="34"/>
                      <a:pt x="19" y="34"/>
                      <a:pt x="19" y="34"/>
                    </a:cubicBezTo>
                    <a:cubicBezTo>
                      <a:pt x="19" y="34"/>
                      <a:pt x="19" y="34"/>
                      <a:pt x="19" y="34"/>
                    </a:cubicBezTo>
                    <a:cubicBezTo>
                      <a:pt x="19" y="34"/>
                      <a:pt x="19" y="34"/>
                      <a:pt x="19" y="34"/>
                    </a:cubicBezTo>
                    <a:cubicBezTo>
                      <a:pt x="19" y="34"/>
                      <a:pt x="19" y="34"/>
                      <a:pt x="19" y="34"/>
                    </a:cubicBezTo>
                    <a:cubicBezTo>
                      <a:pt x="19" y="34"/>
                      <a:pt x="19" y="34"/>
                      <a:pt x="19" y="34"/>
                    </a:cubicBezTo>
                    <a:cubicBezTo>
                      <a:pt x="19" y="34"/>
                      <a:pt x="19" y="34"/>
                      <a:pt x="19" y="34"/>
                    </a:cubicBezTo>
                    <a:cubicBezTo>
                      <a:pt x="19" y="34"/>
                      <a:pt x="19" y="34"/>
                      <a:pt x="19" y="34"/>
                    </a:cubicBezTo>
                    <a:cubicBezTo>
                      <a:pt x="19" y="34"/>
                      <a:pt x="19" y="34"/>
                      <a:pt x="19" y="34"/>
                    </a:cubicBezTo>
                    <a:cubicBezTo>
                      <a:pt x="18" y="34"/>
                      <a:pt x="18" y="34"/>
                      <a:pt x="18" y="34"/>
                    </a:cubicBezTo>
                    <a:cubicBezTo>
                      <a:pt x="19" y="35"/>
                      <a:pt x="19" y="35"/>
                      <a:pt x="19" y="35"/>
                    </a:cubicBezTo>
                    <a:cubicBezTo>
                      <a:pt x="19" y="34"/>
                      <a:pt x="19" y="34"/>
                      <a:pt x="19" y="34"/>
                    </a:cubicBezTo>
                    <a:cubicBezTo>
                      <a:pt x="18" y="34"/>
                      <a:pt x="18" y="34"/>
                      <a:pt x="18" y="34"/>
                    </a:cubicBezTo>
                    <a:cubicBezTo>
                      <a:pt x="19" y="34"/>
                      <a:pt x="19" y="34"/>
                      <a:pt x="19" y="34"/>
                    </a:cubicBezTo>
                    <a:cubicBezTo>
                      <a:pt x="20" y="32"/>
                      <a:pt x="20" y="29"/>
                      <a:pt x="20" y="27"/>
                    </a:cubicBezTo>
                    <a:cubicBezTo>
                      <a:pt x="20" y="23"/>
                      <a:pt x="19" y="19"/>
                      <a:pt x="17" y="17"/>
                    </a:cubicBezTo>
                    <a:cubicBezTo>
                      <a:pt x="17" y="17"/>
                      <a:pt x="17" y="17"/>
                      <a:pt x="17" y="17"/>
                    </a:cubicBezTo>
                    <a:cubicBezTo>
                      <a:pt x="17" y="16"/>
                      <a:pt x="17" y="16"/>
                      <a:pt x="17" y="16"/>
                    </a:cubicBezTo>
                    <a:cubicBezTo>
                      <a:pt x="17" y="16"/>
                      <a:pt x="16" y="16"/>
                      <a:pt x="16" y="16"/>
                    </a:cubicBezTo>
                    <a:cubicBezTo>
                      <a:pt x="15" y="16"/>
                      <a:pt x="15" y="17"/>
                      <a:pt x="15" y="17"/>
                    </a:cubicBezTo>
                    <a:cubicBezTo>
                      <a:pt x="15" y="17"/>
                      <a:pt x="15" y="17"/>
                      <a:pt x="15" y="17"/>
                    </a:cubicBezTo>
                    <a:cubicBezTo>
                      <a:pt x="16" y="18"/>
                      <a:pt x="16" y="18"/>
                      <a:pt x="16" y="18"/>
                    </a:cubicBezTo>
                    <a:cubicBezTo>
                      <a:pt x="15" y="17"/>
                      <a:pt x="15" y="17"/>
                      <a:pt x="15" y="17"/>
                    </a:cubicBezTo>
                    <a:cubicBezTo>
                      <a:pt x="15" y="18"/>
                      <a:pt x="15" y="19"/>
                      <a:pt x="14" y="19"/>
                    </a:cubicBezTo>
                    <a:cubicBezTo>
                      <a:pt x="14" y="19"/>
                      <a:pt x="14" y="20"/>
                      <a:pt x="13" y="20"/>
                    </a:cubicBezTo>
                    <a:cubicBezTo>
                      <a:pt x="13" y="20"/>
                      <a:pt x="13" y="20"/>
                      <a:pt x="13" y="20"/>
                    </a:cubicBezTo>
                    <a:cubicBezTo>
                      <a:pt x="13" y="20"/>
                      <a:pt x="13" y="20"/>
                      <a:pt x="13" y="20"/>
                    </a:cubicBezTo>
                    <a:cubicBezTo>
                      <a:pt x="12" y="19"/>
                      <a:pt x="10" y="19"/>
                      <a:pt x="9" y="18"/>
                    </a:cubicBezTo>
                    <a:cubicBezTo>
                      <a:pt x="9" y="17"/>
                      <a:pt x="8" y="17"/>
                      <a:pt x="8" y="16"/>
                    </a:cubicBezTo>
                    <a:cubicBezTo>
                      <a:pt x="8" y="16"/>
                      <a:pt x="8" y="15"/>
                      <a:pt x="8" y="15"/>
                    </a:cubicBezTo>
                    <a:cubicBezTo>
                      <a:pt x="8" y="15"/>
                      <a:pt x="8" y="15"/>
                      <a:pt x="8" y="15"/>
                    </a:cubicBezTo>
                    <a:cubicBezTo>
                      <a:pt x="8" y="15"/>
                      <a:pt x="8" y="15"/>
                      <a:pt x="8" y="15"/>
                    </a:cubicBezTo>
                    <a:cubicBezTo>
                      <a:pt x="8" y="15"/>
                      <a:pt x="8" y="14"/>
                      <a:pt x="8" y="14"/>
                    </a:cubicBezTo>
                    <a:cubicBezTo>
                      <a:pt x="8" y="14"/>
                      <a:pt x="8" y="14"/>
                      <a:pt x="8" y="14"/>
                    </a:cubicBezTo>
                    <a:cubicBezTo>
                      <a:pt x="9" y="13"/>
                      <a:pt x="9" y="13"/>
                      <a:pt x="10" y="13"/>
                    </a:cubicBezTo>
                    <a:cubicBezTo>
                      <a:pt x="10" y="13"/>
                      <a:pt x="10" y="13"/>
                      <a:pt x="10" y="13"/>
                    </a:cubicBezTo>
                    <a:cubicBezTo>
                      <a:pt x="10" y="13"/>
                      <a:pt x="10" y="13"/>
                      <a:pt x="10" y="13"/>
                    </a:cubicBezTo>
                    <a:cubicBezTo>
                      <a:pt x="11" y="13"/>
                      <a:pt x="13" y="13"/>
                      <a:pt x="14" y="14"/>
                    </a:cubicBezTo>
                    <a:cubicBezTo>
                      <a:pt x="14" y="14"/>
                      <a:pt x="15" y="14"/>
                      <a:pt x="15" y="14"/>
                    </a:cubicBezTo>
                    <a:cubicBezTo>
                      <a:pt x="15" y="14"/>
                      <a:pt x="15" y="13"/>
                      <a:pt x="15" y="13"/>
                    </a:cubicBezTo>
                    <a:cubicBezTo>
                      <a:pt x="15" y="9"/>
                      <a:pt x="13" y="6"/>
                      <a:pt x="11" y="4"/>
                    </a:cubicBezTo>
                    <a:cubicBezTo>
                      <a:pt x="11" y="4"/>
                      <a:pt x="11" y="4"/>
                      <a:pt x="11" y="4"/>
                    </a:cubicBezTo>
                    <a:cubicBezTo>
                      <a:pt x="10" y="3"/>
                      <a:pt x="8" y="2"/>
                      <a:pt x="5" y="2"/>
                    </a:cubicBezTo>
                    <a:cubicBezTo>
                      <a:pt x="4" y="2"/>
                      <a:pt x="4" y="2"/>
                      <a:pt x="3" y="2"/>
                    </a:cubicBezTo>
                    <a:cubicBezTo>
                      <a:pt x="3" y="2"/>
                      <a:pt x="3" y="2"/>
                      <a:pt x="3" y="2"/>
                    </a:cubicBezTo>
                    <a:cubicBezTo>
                      <a:pt x="3" y="2"/>
                      <a:pt x="3" y="2"/>
                      <a:pt x="3" y="2"/>
                    </a:cubicBezTo>
                    <a:cubicBezTo>
                      <a:pt x="3" y="2"/>
                      <a:pt x="3" y="2"/>
                      <a:pt x="3" y="2"/>
                    </a:cubicBezTo>
                    <a:cubicBezTo>
                      <a:pt x="3" y="2"/>
                      <a:pt x="3" y="2"/>
                      <a:pt x="3" y="2"/>
                    </a:cubicBezTo>
                    <a:cubicBezTo>
                      <a:pt x="3" y="2"/>
                      <a:pt x="3" y="2"/>
                      <a:pt x="3" y="2"/>
                    </a:cubicBezTo>
                    <a:cubicBezTo>
                      <a:pt x="3" y="2"/>
                      <a:pt x="3" y="2"/>
                      <a:pt x="3" y="2"/>
                    </a:cubicBezTo>
                    <a:cubicBezTo>
                      <a:pt x="3" y="2"/>
                      <a:pt x="3" y="2"/>
                      <a:pt x="3" y="2"/>
                    </a:cubicBezTo>
                    <a:cubicBezTo>
                      <a:pt x="3" y="2"/>
                      <a:pt x="3" y="2"/>
                      <a:pt x="3" y="2"/>
                    </a:cubicBezTo>
                    <a:cubicBezTo>
                      <a:pt x="3" y="2"/>
                      <a:pt x="3" y="2"/>
                      <a:pt x="3" y="2"/>
                    </a:cubicBezTo>
                    <a:cubicBezTo>
                      <a:pt x="3" y="2"/>
                      <a:pt x="3" y="2"/>
                      <a:pt x="3" y="2"/>
                    </a:cubicBezTo>
                    <a:cubicBezTo>
                      <a:pt x="3" y="2"/>
                      <a:pt x="3" y="2"/>
                      <a:pt x="3" y="2"/>
                    </a:cubicBezTo>
                    <a:cubicBezTo>
                      <a:pt x="3" y="2"/>
                      <a:pt x="3" y="2"/>
                      <a:pt x="3" y="2"/>
                    </a:cubicBezTo>
                    <a:cubicBezTo>
                      <a:pt x="3" y="2"/>
                      <a:pt x="3" y="2"/>
                      <a:pt x="3" y="2"/>
                    </a:cubicBezTo>
                    <a:cubicBezTo>
                      <a:pt x="3" y="2"/>
                      <a:pt x="3" y="2"/>
                      <a:pt x="3" y="2"/>
                    </a:cubicBezTo>
                    <a:cubicBezTo>
                      <a:pt x="3" y="2"/>
                      <a:pt x="3" y="2"/>
                      <a:pt x="3" y="2"/>
                    </a:cubicBezTo>
                    <a:cubicBezTo>
                      <a:pt x="3" y="2"/>
                      <a:pt x="3" y="2"/>
                      <a:pt x="3" y="2"/>
                    </a:cubicBezTo>
                    <a:cubicBezTo>
                      <a:pt x="3" y="2"/>
                      <a:pt x="3" y="2"/>
                      <a:pt x="3" y="2"/>
                    </a:cubicBezTo>
                    <a:cubicBezTo>
                      <a:pt x="3" y="3"/>
                      <a:pt x="3" y="3"/>
                      <a:pt x="3" y="3"/>
                    </a:cubicBezTo>
                    <a:cubicBezTo>
                      <a:pt x="3" y="2"/>
                      <a:pt x="3" y="2"/>
                      <a:pt x="3" y="2"/>
                    </a:cubicBezTo>
                    <a:cubicBezTo>
                      <a:pt x="3" y="2"/>
                      <a:pt x="3" y="2"/>
                      <a:pt x="3" y="2"/>
                    </a:cubicBezTo>
                    <a:cubicBezTo>
                      <a:pt x="3" y="3"/>
                      <a:pt x="3" y="3"/>
                      <a:pt x="3" y="3"/>
                    </a:cubicBezTo>
                    <a:cubicBezTo>
                      <a:pt x="3" y="3"/>
                      <a:pt x="3" y="3"/>
                      <a:pt x="3" y="3"/>
                    </a:cubicBezTo>
                    <a:lnTo>
                      <a:pt x="2" y="1"/>
                    </a:lnTo>
                    <a:close/>
                    <a:moveTo>
                      <a:pt x="13" y="19"/>
                    </a:moveTo>
                    <a:cubicBezTo>
                      <a:pt x="13" y="17"/>
                      <a:pt x="13" y="17"/>
                      <a:pt x="13" y="17"/>
                    </a:cubicBezTo>
                    <a:cubicBezTo>
                      <a:pt x="13" y="17"/>
                      <a:pt x="12" y="17"/>
                      <a:pt x="12" y="17"/>
                    </a:cubicBezTo>
                    <a:cubicBezTo>
                      <a:pt x="11" y="17"/>
                      <a:pt x="11" y="16"/>
                      <a:pt x="10" y="16"/>
                    </a:cubicBezTo>
                    <a:cubicBezTo>
                      <a:pt x="10" y="15"/>
                      <a:pt x="10" y="15"/>
                      <a:pt x="10" y="15"/>
                    </a:cubicBezTo>
                    <a:cubicBezTo>
                      <a:pt x="10" y="15"/>
                      <a:pt x="10" y="15"/>
                      <a:pt x="10" y="15"/>
                    </a:cubicBezTo>
                    <a:cubicBezTo>
                      <a:pt x="10" y="15"/>
                      <a:pt x="10" y="15"/>
                      <a:pt x="10" y="15"/>
                    </a:cubicBezTo>
                    <a:cubicBezTo>
                      <a:pt x="10" y="15"/>
                      <a:pt x="10" y="15"/>
                      <a:pt x="10" y="15"/>
                    </a:cubicBezTo>
                    <a:cubicBezTo>
                      <a:pt x="9" y="15"/>
                      <a:pt x="9" y="15"/>
                      <a:pt x="9" y="15"/>
                    </a:cubicBezTo>
                    <a:cubicBezTo>
                      <a:pt x="10" y="15"/>
                      <a:pt x="10" y="15"/>
                      <a:pt x="10" y="15"/>
                    </a:cubicBezTo>
                    <a:cubicBezTo>
                      <a:pt x="10" y="15"/>
                      <a:pt x="10" y="15"/>
                      <a:pt x="10" y="15"/>
                    </a:cubicBezTo>
                    <a:cubicBezTo>
                      <a:pt x="9" y="15"/>
                      <a:pt x="9" y="15"/>
                      <a:pt x="9" y="15"/>
                    </a:cubicBezTo>
                    <a:cubicBezTo>
                      <a:pt x="10" y="15"/>
                      <a:pt x="10" y="15"/>
                      <a:pt x="10" y="15"/>
                    </a:cubicBezTo>
                    <a:cubicBezTo>
                      <a:pt x="9" y="15"/>
                      <a:pt x="9" y="15"/>
                      <a:pt x="9" y="15"/>
                    </a:cubicBezTo>
                    <a:cubicBezTo>
                      <a:pt x="10" y="15"/>
                      <a:pt x="10" y="15"/>
                      <a:pt x="10" y="15"/>
                    </a:cubicBezTo>
                    <a:cubicBezTo>
                      <a:pt x="10" y="15"/>
                      <a:pt x="10" y="15"/>
                      <a:pt x="10" y="15"/>
                    </a:cubicBezTo>
                    <a:cubicBezTo>
                      <a:pt x="9" y="15"/>
                      <a:pt x="9" y="15"/>
                      <a:pt x="9" y="15"/>
                    </a:cubicBezTo>
                    <a:cubicBezTo>
                      <a:pt x="10" y="15"/>
                      <a:pt x="10" y="15"/>
                      <a:pt x="10" y="15"/>
                    </a:cubicBezTo>
                    <a:cubicBezTo>
                      <a:pt x="10" y="15"/>
                      <a:pt x="10" y="15"/>
                      <a:pt x="10" y="15"/>
                    </a:cubicBezTo>
                    <a:cubicBezTo>
                      <a:pt x="10" y="15"/>
                      <a:pt x="10" y="15"/>
                      <a:pt x="10" y="15"/>
                    </a:cubicBezTo>
                    <a:cubicBezTo>
                      <a:pt x="9" y="15"/>
                      <a:pt x="9" y="15"/>
                      <a:pt x="9" y="15"/>
                    </a:cubicBezTo>
                    <a:cubicBezTo>
                      <a:pt x="10" y="15"/>
                      <a:pt x="10" y="15"/>
                      <a:pt x="10" y="15"/>
                    </a:cubicBezTo>
                    <a:cubicBezTo>
                      <a:pt x="10" y="15"/>
                      <a:pt x="10" y="15"/>
                      <a:pt x="10" y="15"/>
                    </a:cubicBezTo>
                    <a:cubicBezTo>
                      <a:pt x="9" y="15"/>
                      <a:pt x="9" y="15"/>
                      <a:pt x="9" y="15"/>
                    </a:cubicBezTo>
                    <a:cubicBezTo>
                      <a:pt x="10" y="15"/>
                      <a:pt x="10" y="15"/>
                      <a:pt x="10" y="15"/>
                    </a:cubicBezTo>
                    <a:cubicBezTo>
                      <a:pt x="9" y="15"/>
                      <a:pt x="9" y="15"/>
                      <a:pt x="9" y="15"/>
                    </a:cubicBezTo>
                    <a:cubicBezTo>
                      <a:pt x="9" y="15"/>
                      <a:pt x="9" y="15"/>
                      <a:pt x="9" y="15"/>
                    </a:cubicBezTo>
                    <a:cubicBezTo>
                      <a:pt x="9" y="15"/>
                      <a:pt x="10" y="15"/>
                      <a:pt x="10" y="15"/>
                    </a:cubicBezTo>
                    <a:cubicBezTo>
                      <a:pt x="9" y="15"/>
                      <a:pt x="9" y="15"/>
                      <a:pt x="9" y="15"/>
                    </a:cubicBezTo>
                    <a:cubicBezTo>
                      <a:pt x="9" y="15"/>
                      <a:pt x="9" y="15"/>
                      <a:pt x="9" y="15"/>
                    </a:cubicBezTo>
                    <a:cubicBezTo>
                      <a:pt x="9" y="15"/>
                      <a:pt x="9" y="15"/>
                      <a:pt x="9" y="15"/>
                    </a:cubicBezTo>
                    <a:cubicBezTo>
                      <a:pt x="9" y="15"/>
                      <a:pt x="10" y="15"/>
                      <a:pt x="10" y="15"/>
                    </a:cubicBezTo>
                    <a:cubicBezTo>
                      <a:pt x="10" y="15"/>
                      <a:pt x="10" y="15"/>
                      <a:pt x="10" y="15"/>
                    </a:cubicBezTo>
                    <a:cubicBezTo>
                      <a:pt x="11" y="15"/>
                      <a:pt x="13" y="16"/>
                      <a:pt x="14" y="16"/>
                    </a:cubicBezTo>
                    <a:cubicBezTo>
                      <a:pt x="14" y="16"/>
                      <a:pt x="14" y="16"/>
                      <a:pt x="14" y="16"/>
                    </a:cubicBezTo>
                    <a:cubicBezTo>
                      <a:pt x="13" y="15"/>
                      <a:pt x="13" y="15"/>
                      <a:pt x="13" y="15"/>
                    </a:cubicBezTo>
                    <a:cubicBezTo>
                      <a:pt x="13" y="16"/>
                      <a:pt x="13" y="17"/>
                      <a:pt x="13" y="17"/>
                    </a:cubicBezTo>
                    <a:cubicBezTo>
                      <a:pt x="13" y="17"/>
                      <a:pt x="13" y="17"/>
                      <a:pt x="13" y="17"/>
                    </a:cubicBezTo>
                    <a:cubicBezTo>
                      <a:pt x="13" y="17"/>
                      <a:pt x="13" y="17"/>
                      <a:pt x="13" y="17"/>
                    </a:cubicBezTo>
                    <a:cubicBezTo>
                      <a:pt x="13" y="18"/>
                      <a:pt x="13" y="18"/>
                      <a:pt x="13" y="18"/>
                    </a:cubicBezTo>
                    <a:cubicBezTo>
                      <a:pt x="13" y="18"/>
                      <a:pt x="13" y="18"/>
                      <a:pt x="13" y="18"/>
                    </a:cubicBezTo>
                    <a:cubicBezTo>
                      <a:pt x="13" y="18"/>
                      <a:pt x="13" y="18"/>
                      <a:pt x="13" y="18"/>
                    </a:cubicBezTo>
                    <a:cubicBezTo>
                      <a:pt x="13" y="18"/>
                      <a:pt x="13" y="18"/>
                      <a:pt x="13" y="18"/>
                    </a:cubicBezTo>
                    <a:cubicBezTo>
                      <a:pt x="13" y="18"/>
                      <a:pt x="13" y="18"/>
                      <a:pt x="13" y="18"/>
                    </a:cubicBezTo>
                    <a:cubicBezTo>
                      <a:pt x="13" y="18"/>
                      <a:pt x="13" y="18"/>
                      <a:pt x="13" y="18"/>
                    </a:cubicBezTo>
                    <a:cubicBezTo>
                      <a:pt x="13" y="18"/>
                      <a:pt x="13" y="18"/>
                      <a:pt x="13" y="18"/>
                    </a:cubicBezTo>
                    <a:cubicBezTo>
                      <a:pt x="13" y="17"/>
                      <a:pt x="13" y="17"/>
                      <a:pt x="13" y="17"/>
                    </a:cubicBezTo>
                    <a:cubicBezTo>
                      <a:pt x="13" y="18"/>
                      <a:pt x="13" y="18"/>
                      <a:pt x="13" y="18"/>
                    </a:cubicBezTo>
                    <a:cubicBezTo>
                      <a:pt x="13" y="18"/>
                      <a:pt x="13" y="18"/>
                      <a:pt x="13" y="18"/>
                    </a:cubicBezTo>
                    <a:cubicBezTo>
                      <a:pt x="13" y="17"/>
                      <a:pt x="13" y="17"/>
                      <a:pt x="13" y="17"/>
                    </a:cubicBezTo>
                    <a:cubicBezTo>
                      <a:pt x="13" y="18"/>
                      <a:pt x="13" y="18"/>
                      <a:pt x="13" y="18"/>
                    </a:cubicBezTo>
                    <a:cubicBezTo>
                      <a:pt x="13" y="17"/>
                      <a:pt x="13" y="17"/>
                      <a:pt x="13" y="17"/>
                    </a:cubicBezTo>
                    <a:cubicBezTo>
                      <a:pt x="13" y="17"/>
                      <a:pt x="13" y="17"/>
                      <a:pt x="13" y="17"/>
                    </a:cubicBezTo>
                    <a:cubicBezTo>
                      <a:pt x="13" y="18"/>
                      <a:pt x="13" y="18"/>
                      <a:pt x="13" y="18"/>
                    </a:cubicBezTo>
                    <a:cubicBezTo>
                      <a:pt x="13" y="17"/>
                      <a:pt x="13" y="17"/>
                      <a:pt x="13" y="17"/>
                    </a:cubicBezTo>
                    <a:cubicBezTo>
                      <a:pt x="13" y="17"/>
                      <a:pt x="13" y="17"/>
                      <a:pt x="13" y="17"/>
                    </a:cubicBezTo>
                    <a:cubicBezTo>
                      <a:pt x="13" y="17"/>
                      <a:pt x="13" y="17"/>
                      <a:pt x="13" y="17"/>
                    </a:cubicBezTo>
                    <a:cubicBezTo>
                      <a:pt x="13" y="19"/>
                      <a:pt x="13" y="19"/>
                      <a:pt x="13" y="19"/>
                    </a:cubicBezTo>
                    <a:cubicBezTo>
                      <a:pt x="13" y="20"/>
                      <a:pt x="13" y="20"/>
                      <a:pt x="13" y="20"/>
                    </a:cubicBezTo>
                    <a:cubicBezTo>
                      <a:pt x="13" y="20"/>
                      <a:pt x="13" y="20"/>
                      <a:pt x="13" y="20"/>
                    </a:cubicBezTo>
                    <a:cubicBezTo>
                      <a:pt x="13" y="20"/>
                      <a:pt x="13" y="20"/>
                      <a:pt x="14" y="20"/>
                    </a:cubicBezTo>
                    <a:cubicBezTo>
                      <a:pt x="14" y="20"/>
                      <a:pt x="15" y="19"/>
                      <a:pt x="15" y="19"/>
                    </a:cubicBezTo>
                    <a:cubicBezTo>
                      <a:pt x="15" y="19"/>
                      <a:pt x="15" y="18"/>
                      <a:pt x="15" y="17"/>
                    </a:cubicBezTo>
                    <a:cubicBezTo>
                      <a:pt x="15" y="17"/>
                      <a:pt x="15" y="17"/>
                      <a:pt x="15" y="17"/>
                    </a:cubicBezTo>
                    <a:cubicBezTo>
                      <a:pt x="16" y="17"/>
                      <a:pt x="16" y="16"/>
                      <a:pt x="16" y="16"/>
                    </a:cubicBezTo>
                    <a:cubicBezTo>
                      <a:pt x="16" y="15"/>
                      <a:pt x="15" y="15"/>
                      <a:pt x="15" y="15"/>
                    </a:cubicBezTo>
                    <a:cubicBezTo>
                      <a:pt x="14" y="13"/>
                      <a:pt x="12" y="13"/>
                      <a:pt x="10" y="13"/>
                    </a:cubicBezTo>
                    <a:cubicBezTo>
                      <a:pt x="10" y="13"/>
                      <a:pt x="10" y="13"/>
                      <a:pt x="10" y="13"/>
                    </a:cubicBezTo>
                    <a:cubicBezTo>
                      <a:pt x="9" y="13"/>
                      <a:pt x="8" y="13"/>
                      <a:pt x="8" y="13"/>
                    </a:cubicBezTo>
                    <a:cubicBezTo>
                      <a:pt x="8" y="14"/>
                      <a:pt x="7" y="14"/>
                      <a:pt x="7" y="14"/>
                    </a:cubicBezTo>
                    <a:cubicBezTo>
                      <a:pt x="7" y="14"/>
                      <a:pt x="7" y="15"/>
                      <a:pt x="7" y="15"/>
                    </a:cubicBezTo>
                    <a:cubicBezTo>
                      <a:pt x="8" y="15"/>
                      <a:pt x="8" y="15"/>
                      <a:pt x="8" y="15"/>
                    </a:cubicBezTo>
                    <a:cubicBezTo>
                      <a:pt x="7" y="15"/>
                      <a:pt x="7" y="15"/>
                      <a:pt x="7" y="15"/>
                    </a:cubicBezTo>
                    <a:cubicBezTo>
                      <a:pt x="7" y="15"/>
                      <a:pt x="7" y="15"/>
                      <a:pt x="7" y="15"/>
                    </a:cubicBezTo>
                    <a:cubicBezTo>
                      <a:pt x="7" y="15"/>
                      <a:pt x="7" y="15"/>
                      <a:pt x="7" y="15"/>
                    </a:cubicBezTo>
                    <a:cubicBezTo>
                      <a:pt x="8" y="15"/>
                      <a:pt x="8" y="15"/>
                      <a:pt x="8" y="15"/>
                    </a:cubicBezTo>
                    <a:cubicBezTo>
                      <a:pt x="7" y="15"/>
                      <a:pt x="7" y="15"/>
                      <a:pt x="7" y="15"/>
                    </a:cubicBezTo>
                    <a:cubicBezTo>
                      <a:pt x="7" y="15"/>
                      <a:pt x="7" y="15"/>
                      <a:pt x="7" y="15"/>
                    </a:cubicBezTo>
                    <a:cubicBezTo>
                      <a:pt x="8" y="15"/>
                      <a:pt x="8" y="15"/>
                      <a:pt x="8" y="15"/>
                    </a:cubicBezTo>
                    <a:cubicBezTo>
                      <a:pt x="7" y="15"/>
                      <a:pt x="7" y="15"/>
                      <a:pt x="7" y="15"/>
                    </a:cubicBezTo>
                    <a:cubicBezTo>
                      <a:pt x="7" y="15"/>
                      <a:pt x="8" y="16"/>
                      <a:pt x="8" y="16"/>
                    </a:cubicBezTo>
                    <a:cubicBezTo>
                      <a:pt x="8" y="17"/>
                      <a:pt x="9" y="18"/>
                      <a:pt x="10" y="19"/>
                    </a:cubicBezTo>
                    <a:cubicBezTo>
                      <a:pt x="11" y="19"/>
                      <a:pt x="12" y="20"/>
                      <a:pt x="13" y="20"/>
                    </a:cubicBezTo>
                    <a:cubicBezTo>
                      <a:pt x="13" y="20"/>
                      <a:pt x="13" y="20"/>
                      <a:pt x="13" y="20"/>
                    </a:cubicBezTo>
                    <a:lnTo>
                      <a:pt x="1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178" name="Freeform 78">
                <a:extLst>
                  <a:ext uri="{FF2B5EF4-FFF2-40B4-BE49-F238E27FC236}">
                    <a16:creationId xmlns:a16="http://schemas.microsoft.com/office/drawing/2014/main" id="{CA3BFB7B-58D8-46A6-88EC-3C82DA6DD5E9}"/>
                  </a:ext>
                </a:extLst>
              </p:cNvPr>
              <p:cNvSpPr>
                <a:spLocks/>
              </p:cNvSpPr>
              <p:nvPr/>
            </p:nvSpPr>
            <p:spPr bwMode="auto">
              <a:xfrm>
                <a:off x="8158163" y="3976688"/>
                <a:ext cx="127000" cy="87313"/>
              </a:xfrm>
              <a:custGeom>
                <a:avLst/>
                <a:gdLst>
                  <a:gd name="T0" fmla="*/ 0 w 13"/>
                  <a:gd name="T1" fmla="*/ 1 h 9"/>
                  <a:gd name="T2" fmla="*/ 0 w 13"/>
                  <a:gd name="T3" fmla="*/ 2 h 9"/>
                  <a:gd name="T4" fmla="*/ 3 w 13"/>
                  <a:gd name="T5" fmla="*/ 5 h 9"/>
                  <a:gd name="T6" fmla="*/ 5 w 13"/>
                  <a:gd name="T7" fmla="*/ 8 h 9"/>
                  <a:gd name="T8" fmla="*/ 6 w 13"/>
                  <a:gd name="T9" fmla="*/ 9 h 9"/>
                  <a:gd name="T10" fmla="*/ 6 w 13"/>
                  <a:gd name="T11" fmla="*/ 8 h 9"/>
                  <a:gd name="T12" fmla="*/ 10 w 13"/>
                  <a:gd name="T13" fmla="*/ 6 h 9"/>
                  <a:gd name="T14" fmla="*/ 13 w 13"/>
                  <a:gd name="T15" fmla="*/ 4 h 9"/>
                  <a:gd name="T16" fmla="*/ 13 w 13"/>
                  <a:gd name="T17" fmla="*/ 2 h 9"/>
                  <a:gd name="T18" fmla="*/ 12 w 13"/>
                  <a:gd name="T19" fmla="*/ 2 h 9"/>
                  <a:gd name="T20" fmla="*/ 9 w 13"/>
                  <a:gd name="T21" fmla="*/ 4 h 9"/>
                  <a:gd name="T22" fmla="*/ 6 w 13"/>
                  <a:gd name="T23" fmla="*/ 6 h 9"/>
                  <a:gd name="T24" fmla="*/ 5 w 13"/>
                  <a:gd name="T25" fmla="*/ 4 h 9"/>
                  <a:gd name="T26" fmla="*/ 1 w 13"/>
                  <a:gd name="T27" fmla="*/ 1 h 9"/>
                  <a:gd name="T28" fmla="*/ 0 w 13"/>
                  <a:gd name="T29"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 h="9">
                    <a:moveTo>
                      <a:pt x="0" y="1"/>
                    </a:moveTo>
                    <a:cubicBezTo>
                      <a:pt x="0" y="1"/>
                      <a:pt x="0" y="2"/>
                      <a:pt x="0" y="2"/>
                    </a:cubicBezTo>
                    <a:cubicBezTo>
                      <a:pt x="1" y="3"/>
                      <a:pt x="2" y="4"/>
                      <a:pt x="3" y="5"/>
                    </a:cubicBezTo>
                    <a:cubicBezTo>
                      <a:pt x="4" y="6"/>
                      <a:pt x="4" y="7"/>
                      <a:pt x="5" y="8"/>
                    </a:cubicBezTo>
                    <a:cubicBezTo>
                      <a:pt x="6" y="9"/>
                      <a:pt x="6" y="9"/>
                      <a:pt x="6" y="9"/>
                    </a:cubicBezTo>
                    <a:cubicBezTo>
                      <a:pt x="6" y="8"/>
                      <a:pt x="6" y="8"/>
                      <a:pt x="6" y="8"/>
                    </a:cubicBezTo>
                    <a:cubicBezTo>
                      <a:pt x="8" y="8"/>
                      <a:pt x="9" y="7"/>
                      <a:pt x="10" y="6"/>
                    </a:cubicBezTo>
                    <a:cubicBezTo>
                      <a:pt x="13" y="4"/>
                      <a:pt x="13" y="4"/>
                      <a:pt x="13" y="4"/>
                    </a:cubicBezTo>
                    <a:cubicBezTo>
                      <a:pt x="13" y="3"/>
                      <a:pt x="13" y="3"/>
                      <a:pt x="13" y="2"/>
                    </a:cubicBezTo>
                    <a:cubicBezTo>
                      <a:pt x="13" y="2"/>
                      <a:pt x="12" y="2"/>
                      <a:pt x="12" y="2"/>
                    </a:cubicBezTo>
                    <a:cubicBezTo>
                      <a:pt x="9" y="4"/>
                      <a:pt x="9" y="4"/>
                      <a:pt x="9" y="4"/>
                    </a:cubicBezTo>
                    <a:cubicBezTo>
                      <a:pt x="8" y="5"/>
                      <a:pt x="7" y="6"/>
                      <a:pt x="6" y="6"/>
                    </a:cubicBezTo>
                    <a:cubicBezTo>
                      <a:pt x="6" y="6"/>
                      <a:pt x="5" y="5"/>
                      <a:pt x="5" y="4"/>
                    </a:cubicBezTo>
                    <a:cubicBezTo>
                      <a:pt x="4" y="3"/>
                      <a:pt x="3" y="2"/>
                      <a:pt x="1" y="1"/>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179" name="Freeform 79">
                <a:extLst>
                  <a:ext uri="{FF2B5EF4-FFF2-40B4-BE49-F238E27FC236}">
                    <a16:creationId xmlns:a16="http://schemas.microsoft.com/office/drawing/2014/main" id="{24399B9A-9C22-43C0-97AA-CCCFF6B29DC7}"/>
                  </a:ext>
                </a:extLst>
              </p:cNvPr>
              <p:cNvSpPr>
                <a:spLocks/>
              </p:cNvSpPr>
              <p:nvPr/>
            </p:nvSpPr>
            <p:spPr bwMode="auto">
              <a:xfrm>
                <a:off x="8137525" y="3967163"/>
                <a:ext cx="166688" cy="106363"/>
              </a:xfrm>
              <a:custGeom>
                <a:avLst/>
                <a:gdLst>
                  <a:gd name="T0" fmla="*/ 1 w 17"/>
                  <a:gd name="T1" fmla="*/ 1 h 11"/>
                  <a:gd name="T2" fmla="*/ 1 w 17"/>
                  <a:gd name="T3" fmla="*/ 4 h 11"/>
                  <a:gd name="T4" fmla="*/ 1 w 17"/>
                  <a:gd name="T5" fmla="*/ 4 h 11"/>
                  <a:gd name="T6" fmla="*/ 5 w 17"/>
                  <a:gd name="T7" fmla="*/ 6 h 11"/>
                  <a:gd name="T8" fmla="*/ 6 w 17"/>
                  <a:gd name="T9" fmla="*/ 10 h 11"/>
                  <a:gd name="T10" fmla="*/ 7 w 17"/>
                  <a:gd name="T11" fmla="*/ 11 h 11"/>
                  <a:gd name="T12" fmla="*/ 9 w 17"/>
                  <a:gd name="T13" fmla="*/ 10 h 11"/>
                  <a:gd name="T14" fmla="*/ 13 w 17"/>
                  <a:gd name="T15" fmla="*/ 8 h 11"/>
                  <a:gd name="T16" fmla="*/ 13 w 17"/>
                  <a:gd name="T17" fmla="*/ 8 h 11"/>
                  <a:gd name="T18" fmla="*/ 16 w 17"/>
                  <a:gd name="T19" fmla="*/ 6 h 11"/>
                  <a:gd name="T20" fmla="*/ 16 w 17"/>
                  <a:gd name="T21" fmla="*/ 3 h 11"/>
                  <a:gd name="T22" fmla="*/ 16 w 17"/>
                  <a:gd name="T23" fmla="*/ 3 h 11"/>
                  <a:gd name="T24" fmla="*/ 13 w 17"/>
                  <a:gd name="T25" fmla="*/ 2 h 11"/>
                  <a:gd name="T26" fmla="*/ 10 w 17"/>
                  <a:gd name="T27" fmla="*/ 4 h 11"/>
                  <a:gd name="T28" fmla="*/ 7 w 17"/>
                  <a:gd name="T29" fmla="*/ 6 h 11"/>
                  <a:gd name="T30" fmla="*/ 9 w 17"/>
                  <a:gd name="T31" fmla="*/ 6 h 11"/>
                  <a:gd name="T32" fmla="*/ 8 w 17"/>
                  <a:gd name="T33" fmla="*/ 5 h 11"/>
                  <a:gd name="T34" fmla="*/ 4 w 17"/>
                  <a:gd name="T35" fmla="*/ 1 h 11"/>
                  <a:gd name="T36" fmla="*/ 1 w 17"/>
                  <a:gd name="T37" fmla="*/ 1 h 11"/>
                  <a:gd name="T38" fmla="*/ 3 w 17"/>
                  <a:gd name="T39" fmla="*/ 3 h 11"/>
                  <a:gd name="T40" fmla="*/ 3 w 17"/>
                  <a:gd name="T41" fmla="*/ 3 h 11"/>
                  <a:gd name="T42" fmla="*/ 3 w 17"/>
                  <a:gd name="T43" fmla="*/ 2 h 11"/>
                  <a:gd name="T44" fmla="*/ 3 w 17"/>
                  <a:gd name="T45" fmla="*/ 2 h 11"/>
                  <a:gd name="T46" fmla="*/ 3 w 17"/>
                  <a:gd name="T47" fmla="*/ 3 h 11"/>
                  <a:gd name="T48" fmla="*/ 3 w 17"/>
                  <a:gd name="T49" fmla="*/ 3 h 11"/>
                  <a:gd name="T50" fmla="*/ 6 w 17"/>
                  <a:gd name="T51" fmla="*/ 6 h 11"/>
                  <a:gd name="T52" fmla="*/ 7 w 17"/>
                  <a:gd name="T53" fmla="*/ 8 h 11"/>
                  <a:gd name="T54" fmla="*/ 12 w 17"/>
                  <a:gd name="T55" fmla="*/ 6 h 11"/>
                  <a:gd name="T56" fmla="*/ 12 w 17"/>
                  <a:gd name="T57" fmla="*/ 6 h 11"/>
                  <a:gd name="T58" fmla="*/ 14 w 17"/>
                  <a:gd name="T59" fmla="*/ 3 h 11"/>
                  <a:gd name="T60" fmla="*/ 14 w 17"/>
                  <a:gd name="T61" fmla="*/ 4 h 11"/>
                  <a:gd name="T62" fmla="*/ 14 w 17"/>
                  <a:gd name="T63" fmla="*/ 4 h 11"/>
                  <a:gd name="T64" fmla="*/ 14 w 17"/>
                  <a:gd name="T65" fmla="*/ 4 h 11"/>
                  <a:gd name="T66" fmla="*/ 14 w 17"/>
                  <a:gd name="T67" fmla="*/ 4 h 11"/>
                  <a:gd name="T68" fmla="*/ 14 w 17"/>
                  <a:gd name="T69" fmla="*/ 4 h 11"/>
                  <a:gd name="T70" fmla="*/ 14 w 17"/>
                  <a:gd name="T71" fmla="*/ 4 h 11"/>
                  <a:gd name="T72" fmla="*/ 14 w 17"/>
                  <a:gd name="T73" fmla="*/ 4 h 11"/>
                  <a:gd name="T74" fmla="*/ 14 w 17"/>
                  <a:gd name="T75" fmla="*/ 4 h 11"/>
                  <a:gd name="T76" fmla="*/ 14 w 17"/>
                  <a:gd name="T77" fmla="*/ 4 h 11"/>
                  <a:gd name="T78" fmla="*/ 14 w 17"/>
                  <a:gd name="T79" fmla="*/ 4 h 11"/>
                  <a:gd name="T80" fmla="*/ 14 w 17"/>
                  <a:gd name="T81" fmla="*/ 4 h 11"/>
                  <a:gd name="T82" fmla="*/ 12 w 17"/>
                  <a:gd name="T83" fmla="*/ 6 h 11"/>
                  <a:gd name="T84" fmla="*/ 8 w 17"/>
                  <a:gd name="T85" fmla="*/ 8 h 11"/>
                  <a:gd name="T86" fmla="*/ 8 w 17"/>
                  <a:gd name="T87" fmla="*/ 8 h 11"/>
                  <a:gd name="T88" fmla="*/ 8 w 17"/>
                  <a:gd name="T89" fmla="*/ 10 h 11"/>
                  <a:gd name="T90" fmla="*/ 8 w 17"/>
                  <a:gd name="T91" fmla="*/ 8 h 11"/>
                  <a:gd name="T92" fmla="*/ 6 w 17"/>
                  <a:gd name="T93" fmla="*/ 6 h 11"/>
                  <a:gd name="T94" fmla="*/ 3 w 17"/>
                  <a:gd name="T95" fmla="*/ 2 h 11"/>
                  <a:gd name="T96" fmla="*/ 3 w 17"/>
                  <a:gd name="T97" fmla="*/ 2 h 11"/>
                  <a:gd name="T98" fmla="*/ 3 w 17"/>
                  <a:gd name="T99" fmla="*/ 2 h 11"/>
                  <a:gd name="T100" fmla="*/ 3 w 17"/>
                  <a:gd name="T101" fmla="*/ 2 h 11"/>
                  <a:gd name="T102" fmla="*/ 3 w 17"/>
                  <a:gd name="T103" fmla="*/ 3 h 11"/>
                  <a:gd name="T104" fmla="*/ 3 w 17"/>
                  <a:gd name="T105" fmla="*/ 2 h 11"/>
                  <a:gd name="T106" fmla="*/ 2 w 17"/>
                  <a:gd name="T107"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 h="11">
                    <a:moveTo>
                      <a:pt x="2" y="2"/>
                    </a:moveTo>
                    <a:cubicBezTo>
                      <a:pt x="1" y="1"/>
                      <a:pt x="1" y="1"/>
                      <a:pt x="1" y="1"/>
                    </a:cubicBezTo>
                    <a:cubicBezTo>
                      <a:pt x="1" y="1"/>
                      <a:pt x="0" y="2"/>
                      <a:pt x="0" y="2"/>
                    </a:cubicBezTo>
                    <a:cubicBezTo>
                      <a:pt x="0" y="3"/>
                      <a:pt x="1" y="4"/>
                      <a:pt x="1" y="4"/>
                    </a:cubicBezTo>
                    <a:cubicBezTo>
                      <a:pt x="2" y="3"/>
                      <a:pt x="2" y="3"/>
                      <a:pt x="2" y="3"/>
                    </a:cubicBezTo>
                    <a:cubicBezTo>
                      <a:pt x="1" y="4"/>
                      <a:pt x="1" y="4"/>
                      <a:pt x="1" y="4"/>
                    </a:cubicBezTo>
                    <a:cubicBezTo>
                      <a:pt x="2" y="5"/>
                      <a:pt x="3" y="6"/>
                      <a:pt x="4" y="7"/>
                    </a:cubicBezTo>
                    <a:cubicBezTo>
                      <a:pt x="5" y="6"/>
                      <a:pt x="5" y="6"/>
                      <a:pt x="5" y="6"/>
                    </a:cubicBezTo>
                    <a:cubicBezTo>
                      <a:pt x="4" y="7"/>
                      <a:pt x="4" y="7"/>
                      <a:pt x="4" y="7"/>
                    </a:cubicBezTo>
                    <a:cubicBezTo>
                      <a:pt x="5" y="8"/>
                      <a:pt x="5" y="9"/>
                      <a:pt x="6" y="10"/>
                    </a:cubicBezTo>
                    <a:cubicBezTo>
                      <a:pt x="6" y="10"/>
                      <a:pt x="6" y="10"/>
                      <a:pt x="6" y="10"/>
                    </a:cubicBezTo>
                    <a:cubicBezTo>
                      <a:pt x="7" y="11"/>
                      <a:pt x="7" y="11"/>
                      <a:pt x="7" y="11"/>
                    </a:cubicBezTo>
                    <a:cubicBezTo>
                      <a:pt x="7" y="11"/>
                      <a:pt x="8" y="11"/>
                      <a:pt x="8" y="11"/>
                    </a:cubicBezTo>
                    <a:cubicBezTo>
                      <a:pt x="9" y="10"/>
                      <a:pt x="9" y="10"/>
                      <a:pt x="9" y="10"/>
                    </a:cubicBezTo>
                    <a:cubicBezTo>
                      <a:pt x="9" y="10"/>
                      <a:pt x="9" y="10"/>
                      <a:pt x="9" y="10"/>
                    </a:cubicBezTo>
                    <a:cubicBezTo>
                      <a:pt x="10" y="10"/>
                      <a:pt x="12" y="9"/>
                      <a:pt x="13" y="8"/>
                    </a:cubicBezTo>
                    <a:cubicBezTo>
                      <a:pt x="12" y="7"/>
                      <a:pt x="12" y="7"/>
                      <a:pt x="12" y="7"/>
                    </a:cubicBezTo>
                    <a:cubicBezTo>
                      <a:pt x="13" y="8"/>
                      <a:pt x="13" y="8"/>
                      <a:pt x="13" y="8"/>
                    </a:cubicBezTo>
                    <a:cubicBezTo>
                      <a:pt x="16" y="6"/>
                      <a:pt x="16" y="6"/>
                      <a:pt x="16" y="6"/>
                    </a:cubicBezTo>
                    <a:cubicBezTo>
                      <a:pt x="16" y="6"/>
                      <a:pt x="16" y="6"/>
                      <a:pt x="16" y="6"/>
                    </a:cubicBezTo>
                    <a:cubicBezTo>
                      <a:pt x="16" y="5"/>
                      <a:pt x="16" y="5"/>
                      <a:pt x="17" y="4"/>
                    </a:cubicBezTo>
                    <a:cubicBezTo>
                      <a:pt x="17" y="3"/>
                      <a:pt x="16" y="3"/>
                      <a:pt x="16" y="3"/>
                    </a:cubicBezTo>
                    <a:cubicBezTo>
                      <a:pt x="15" y="3"/>
                      <a:pt x="15" y="3"/>
                      <a:pt x="15" y="3"/>
                    </a:cubicBezTo>
                    <a:cubicBezTo>
                      <a:pt x="16" y="3"/>
                      <a:pt x="16" y="3"/>
                      <a:pt x="16" y="3"/>
                    </a:cubicBezTo>
                    <a:cubicBezTo>
                      <a:pt x="16" y="2"/>
                      <a:pt x="15" y="2"/>
                      <a:pt x="14" y="2"/>
                    </a:cubicBezTo>
                    <a:cubicBezTo>
                      <a:pt x="14" y="2"/>
                      <a:pt x="13" y="2"/>
                      <a:pt x="13" y="2"/>
                    </a:cubicBezTo>
                    <a:cubicBezTo>
                      <a:pt x="13" y="2"/>
                      <a:pt x="13" y="2"/>
                      <a:pt x="13" y="2"/>
                    </a:cubicBezTo>
                    <a:cubicBezTo>
                      <a:pt x="10" y="4"/>
                      <a:pt x="10" y="4"/>
                      <a:pt x="10" y="4"/>
                    </a:cubicBezTo>
                    <a:cubicBezTo>
                      <a:pt x="10" y="4"/>
                      <a:pt x="10" y="4"/>
                      <a:pt x="10" y="4"/>
                    </a:cubicBezTo>
                    <a:cubicBezTo>
                      <a:pt x="9" y="5"/>
                      <a:pt x="8" y="6"/>
                      <a:pt x="7" y="6"/>
                    </a:cubicBezTo>
                    <a:cubicBezTo>
                      <a:pt x="8" y="7"/>
                      <a:pt x="8" y="7"/>
                      <a:pt x="8" y="7"/>
                    </a:cubicBezTo>
                    <a:cubicBezTo>
                      <a:pt x="9" y="6"/>
                      <a:pt x="9" y="6"/>
                      <a:pt x="9" y="6"/>
                    </a:cubicBezTo>
                    <a:cubicBezTo>
                      <a:pt x="8" y="6"/>
                      <a:pt x="8" y="5"/>
                      <a:pt x="8" y="5"/>
                    </a:cubicBezTo>
                    <a:cubicBezTo>
                      <a:pt x="8" y="5"/>
                      <a:pt x="8" y="5"/>
                      <a:pt x="8" y="5"/>
                    </a:cubicBezTo>
                    <a:cubicBezTo>
                      <a:pt x="7" y="3"/>
                      <a:pt x="6" y="2"/>
                      <a:pt x="4" y="1"/>
                    </a:cubicBezTo>
                    <a:cubicBezTo>
                      <a:pt x="4" y="1"/>
                      <a:pt x="4" y="1"/>
                      <a:pt x="4" y="1"/>
                    </a:cubicBezTo>
                    <a:cubicBezTo>
                      <a:pt x="4" y="0"/>
                      <a:pt x="3" y="0"/>
                      <a:pt x="3" y="0"/>
                    </a:cubicBezTo>
                    <a:cubicBezTo>
                      <a:pt x="2" y="0"/>
                      <a:pt x="1" y="1"/>
                      <a:pt x="1" y="1"/>
                    </a:cubicBezTo>
                    <a:cubicBezTo>
                      <a:pt x="2" y="2"/>
                      <a:pt x="2" y="2"/>
                      <a:pt x="2" y="2"/>
                    </a:cubicBezTo>
                    <a:cubicBezTo>
                      <a:pt x="3" y="3"/>
                      <a:pt x="3" y="3"/>
                      <a:pt x="3" y="3"/>
                    </a:cubicBezTo>
                    <a:cubicBezTo>
                      <a:pt x="3" y="2"/>
                      <a:pt x="3" y="2"/>
                      <a:pt x="3" y="2"/>
                    </a:cubicBezTo>
                    <a:cubicBezTo>
                      <a:pt x="3" y="3"/>
                      <a:pt x="3" y="3"/>
                      <a:pt x="3" y="3"/>
                    </a:cubicBezTo>
                    <a:cubicBezTo>
                      <a:pt x="3" y="3"/>
                      <a:pt x="3" y="3"/>
                      <a:pt x="3" y="3"/>
                    </a:cubicBezTo>
                    <a:cubicBezTo>
                      <a:pt x="3" y="2"/>
                      <a:pt x="3" y="2"/>
                      <a:pt x="3" y="2"/>
                    </a:cubicBezTo>
                    <a:cubicBezTo>
                      <a:pt x="3" y="3"/>
                      <a:pt x="3" y="3"/>
                      <a:pt x="3" y="3"/>
                    </a:cubicBezTo>
                    <a:cubicBezTo>
                      <a:pt x="3" y="2"/>
                      <a:pt x="3" y="2"/>
                      <a:pt x="3" y="2"/>
                    </a:cubicBezTo>
                    <a:cubicBezTo>
                      <a:pt x="3" y="3"/>
                      <a:pt x="3" y="3"/>
                      <a:pt x="3" y="3"/>
                    </a:cubicBezTo>
                    <a:cubicBezTo>
                      <a:pt x="3" y="3"/>
                      <a:pt x="3" y="3"/>
                      <a:pt x="3" y="3"/>
                    </a:cubicBezTo>
                    <a:cubicBezTo>
                      <a:pt x="3" y="2"/>
                      <a:pt x="3" y="2"/>
                      <a:pt x="3" y="2"/>
                    </a:cubicBezTo>
                    <a:cubicBezTo>
                      <a:pt x="3" y="3"/>
                      <a:pt x="3" y="3"/>
                      <a:pt x="3" y="3"/>
                    </a:cubicBezTo>
                    <a:cubicBezTo>
                      <a:pt x="3" y="3"/>
                      <a:pt x="3" y="3"/>
                      <a:pt x="3" y="3"/>
                    </a:cubicBezTo>
                    <a:cubicBezTo>
                      <a:pt x="4" y="4"/>
                      <a:pt x="5" y="5"/>
                      <a:pt x="6" y="6"/>
                    </a:cubicBezTo>
                    <a:cubicBezTo>
                      <a:pt x="6" y="6"/>
                      <a:pt x="6" y="6"/>
                      <a:pt x="6" y="6"/>
                    </a:cubicBezTo>
                    <a:cubicBezTo>
                      <a:pt x="6" y="7"/>
                      <a:pt x="7" y="7"/>
                      <a:pt x="7" y="8"/>
                    </a:cubicBezTo>
                    <a:cubicBezTo>
                      <a:pt x="8" y="8"/>
                      <a:pt x="8" y="9"/>
                      <a:pt x="9" y="8"/>
                    </a:cubicBezTo>
                    <a:cubicBezTo>
                      <a:pt x="10" y="8"/>
                      <a:pt x="11" y="7"/>
                      <a:pt x="12" y="6"/>
                    </a:cubicBezTo>
                    <a:cubicBezTo>
                      <a:pt x="11" y="5"/>
                      <a:pt x="11" y="5"/>
                      <a:pt x="11" y="5"/>
                    </a:cubicBezTo>
                    <a:cubicBezTo>
                      <a:pt x="12" y="6"/>
                      <a:pt x="12" y="6"/>
                      <a:pt x="12" y="6"/>
                    </a:cubicBezTo>
                    <a:cubicBezTo>
                      <a:pt x="14" y="4"/>
                      <a:pt x="14" y="4"/>
                      <a:pt x="14" y="4"/>
                    </a:cubicBezTo>
                    <a:cubicBezTo>
                      <a:pt x="14" y="3"/>
                      <a:pt x="14" y="3"/>
                      <a:pt x="14" y="3"/>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2" y="6"/>
                      <a:pt x="12" y="6"/>
                      <a:pt x="12" y="6"/>
                    </a:cubicBezTo>
                    <a:cubicBezTo>
                      <a:pt x="12" y="6"/>
                      <a:pt x="12" y="6"/>
                      <a:pt x="12" y="6"/>
                    </a:cubicBezTo>
                    <a:cubicBezTo>
                      <a:pt x="10" y="7"/>
                      <a:pt x="9" y="8"/>
                      <a:pt x="8" y="8"/>
                    </a:cubicBezTo>
                    <a:cubicBezTo>
                      <a:pt x="8" y="9"/>
                      <a:pt x="8" y="9"/>
                      <a:pt x="8" y="9"/>
                    </a:cubicBezTo>
                    <a:cubicBezTo>
                      <a:pt x="8" y="8"/>
                      <a:pt x="8" y="8"/>
                      <a:pt x="8" y="8"/>
                    </a:cubicBezTo>
                    <a:cubicBezTo>
                      <a:pt x="7" y="9"/>
                      <a:pt x="7" y="9"/>
                      <a:pt x="7" y="9"/>
                    </a:cubicBezTo>
                    <a:cubicBezTo>
                      <a:pt x="8" y="10"/>
                      <a:pt x="8" y="10"/>
                      <a:pt x="8" y="10"/>
                    </a:cubicBezTo>
                    <a:cubicBezTo>
                      <a:pt x="9" y="9"/>
                      <a:pt x="9" y="9"/>
                      <a:pt x="9" y="9"/>
                    </a:cubicBezTo>
                    <a:cubicBezTo>
                      <a:pt x="8" y="8"/>
                      <a:pt x="8" y="8"/>
                      <a:pt x="8" y="8"/>
                    </a:cubicBezTo>
                    <a:cubicBezTo>
                      <a:pt x="8" y="8"/>
                      <a:pt x="8" y="8"/>
                      <a:pt x="8" y="8"/>
                    </a:cubicBezTo>
                    <a:cubicBezTo>
                      <a:pt x="7" y="8"/>
                      <a:pt x="7" y="7"/>
                      <a:pt x="6" y="6"/>
                    </a:cubicBezTo>
                    <a:cubicBezTo>
                      <a:pt x="6" y="6"/>
                      <a:pt x="6" y="6"/>
                      <a:pt x="6" y="6"/>
                    </a:cubicBezTo>
                    <a:cubicBezTo>
                      <a:pt x="5" y="5"/>
                      <a:pt x="4" y="3"/>
                      <a:pt x="3" y="2"/>
                    </a:cubicBezTo>
                    <a:cubicBezTo>
                      <a:pt x="3" y="2"/>
                      <a:pt x="3" y="2"/>
                      <a:pt x="3" y="2"/>
                    </a:cubicBezTo>
                    <a:cubicBezTo>
                      <a:pt x="3" y="2"/>
                      <a:pt x="3" y="2"/>
                      <a:pt x="3" y="2"/>
                    </a:cubicBezTo>
                    <a:cubicBezTo>
                      <a:pt x="3" y="2"/>
                      <a:pt x="3" y="2"/>
                      <a:pt x="3" y="2"/>
                    </a:cubicBezTo>
                    <a:cubicBezTo>
                      <a:pt x="3" y="2"/>
                      <a:pt x="3" y="2"/>
                      <a:pt x="3" y="2"/>
                    </a:cubicBezTo>
                    <a:cubicBezTo>
                      <a:pt x="3" y="2"/>
                      <a:pt x="3" y="2"/>
                      <a:pt x="3" y="2"/>
                    </a:cubicBezTo>
                    <a:cubicBezTo>
                      <a:pt x="3" y="2"/>
                      <a:pt x="3" y="2"/>
                      <a:pt x="3" y="2"/>
                    </a:cubicBezTo>
                    <a:cubicBezTo>
                      <a:pt x="3" y="2"/>
                      <a:pt x="3" y="2"/>
                      <a:pt x="3" y="2"/>
                    </a:cubicBezTo>
                    <a:cubicBezTo>
                      <a:pt x="3" y="3"/>
                      <a:pt x="3" y="3"/>
                      <a:pt x="3" y="3"/>
                    </a:cubicBezTo>
                    <a:cubicBezTo>
                      <a:pt x="3" y="2"/>
                      <a:pt x="3" y="2"/>
                      <a:pt x="3" y="2"/>
                    </a:cubicBezTo>
                    <a:cubicBezTo>
                      <a:pt x="3" y="2"/>
                      <a:pt x="3" y="2"/>
                      <a:pt x="3" y="2"/>
                    </a:cubicBezTo>
                    <a:cubicBezTo>
                      <a:pt x="3" y="3"/>
                      <a:pt x="3" y="3"/>
                      <a:pt x="3" y="3"/>
                    </a:cubicBezTo>
                    <a:lnTo>
                      <a:pt x="2"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180" name="Freeform 80">
                <a:extLst>
                  <a:ext uri="{FF2B5EF4-FFF2-40B4-BE49-F238E27FC236}">
                    <a16:creationId xmlns:a16="http://schemas.microsoft.com/office/drawing/2014/main" id="{1DF7929A-52EA-40A0-A8F6-698BEE0DE161}"/>
                  </a:ext>
                </a:extLst>
              </p:cNvPr>
              <p:cNvSpPr>
                <a:spLocks/>
              </p:cNvSpPr>
              <p:nvPr/>
            </p:nvSpPr>
            <p:spPr bwMode="auto">
              <a:xfrm>
                <a:off x="8391525" y="4992688"/>
                <a:ext cx="166688" cy="234950"/>
              </a:xfrm>
              <a:custGeom>
                <a:avLst/>
                <a:gdLst>
                  <a:gd name="T0" fmla="*/ 13 w 17"/>
                  <a:gd name="T1" fmla="*/ 1 h 24"/>
                  <a:gd name="T2" fmla="*/ 1 w 17"/>
                  <a:gd name="T3" fmla="*/ 20 h 24"/>
                  <a:gd name="T4" fmla="*/ 0 w 17"/>
                  <a:gd name="T5" fmla="*/ 21 h 24"/>
                  <a:gd name="T6" fmla="*/ 1 w 17"/>
                  <a:gd name="T7" fmla="*/ 23 h 24"/>
                  <a:gd name="T8" fmla="*/ 3 w 17"/>
                  <a:gd name="T9" fmla="*/ 23 h 24"/>
                  <a:gd name="T10" fmla="*/ 4 w 17"/>
                  <a:gd name="T11" fmla="*/ 21 h 24"/>
                  <a:gd name="T12" fmla="*/ 16 w 17"/>
                  <a:gd name="T13" fmla="*/ 3 h 24"/>
                  <a:gd name="T14" fmla="*/ 16 w 17"/>
                  <a:gd name="T15" fmla="*/ 1 h 24"/>
                  <a:gd name="T16" fmla="*/ 13 w 17"/>
                  <a:gd name="T17"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4">
                    <a:moveTo>
                      <a:pt x="13" y="1"/>
                    </a:moveTo>
                    <a:cubicBezTo>
                      <a:pt x="9" y="7"/>
                      <a:pt x="5" y="13"/>
                      <a:pt x="1" y="20"/>
                    </a:cubicBezTo>
                    <a:cubicBezTo>
                      <a:pt x="0" y="21"/>
                      <a:pt x="0" y="21"/>
                      <a:pt x="0" y="21"/>
                    </a:cubicBezTo>
                    <a:cubicBezTo>
                      <a:pt x="0" y="22"/>
                      <a:pt x="0" y="23"/>
                      <a:pt x="1" y="23"/>
                    </a:cubicBezTo>
                    <a:cubicBezTo>
                      <a:pt x="2" y="24"/>
                      <a:pt x="3" y="24"/>
                      <a:pt x="3" y="23"/>
                    </a:cubicBezTo>
                    <a:cubicBezTo>
                      <a:pt x="4" y="21"/>
                      <a:pt x="4" y="21"/>
                      <a:pt x="4" y="21"/>
                    </a:cubicBezTo>
                    <a:cubicBezTo>
                      <a:pt x="8" y="15"/>
                      <a:pt x="12" y="9"/>
                      <a:pt x="16" y="3"/>
                    </a:cubicBezTo>
                    <a:cubicBezTo>
                      <a:pt x="17" y="2"/>
                      <a:pt x="17" y="1"/>
                      <a:pt x="16" y="1"/>
                    </a:cubicBezTo>
                    <a:cubicBezTo>
                      <a:pt x="15" y="0"/>
                      <a:pt x="14" y="0"/>
                      <a:pt x="1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181" name="Freeform 81">
                <a:extLst>
                  <a:ext uri="{FF2B5EF4-FFF2-40B4-BE49-F238E27FC236}">
                    <a16:creationId xmlns:a16="http://schemas.microsoft.com/office/drawing/2014/main" id="{E3139A5F-C92E-420D-AE39-ABE92A2E3311}"/>
                  </a:ext>
                </a:extLst>
              </p:cNvPr>
              <p:cNvSpPr>
                <a:spLocks/>
              </p:cNvSpPr>
              <p:nvPr/>
            </p:nvSpPr>
            <p:spPr bwMode="auto">
              <a:xfrm>
                <a:off x="8382000" y="4983163"/>
                <a:ext cx="185738" cy="254000"/>
              </a:xfrm>
              <a:custGeom>
                <a:avLst/>
                <a:gdLst>
                  <a:gd name="T0" fmla="*/ 14 w 19"/>
                  <a:gd name="T1" fmla="*/ 2 h 26"/>
                  <a:gd name="T2" fmla="*/ 13 w 19"/>
                  <a:gd name="T3" fmla="*/ 1 h 26"/>
                  <a:gd name="T4" fmla="*/ 1 w 19"/>
                  <a:gd name="T5" fmla="*/ 20 h 26"/>
                  <a:gd name="T6" fmla="*/ 1 w 19"/>
                  <a:gd name="T7" fmla="*/ 20 h 26"/>
                  <a:gd name="T8" fmla="*/ 0 w 19"/>
                  <a:gd name="T9" fmla="*/ 21 h 26"/>
                  <a:gd name="T10" fmla="*/ 0 w 19"/>
                  <a:gd name="T11" fmla="*/ 21 h 26"/>
                  <a:gd name="T12" fmla="*/ 0 w 19"/>
                  <a:gd name="T13" fmla="*/ 23 h 26"/>
                  <a:gd name="T14" fmla="*/ 1 w 19"/>
                  <a:gd name="T15" fmla="*/ 25 h 26"/>
                  <a:gd name="T16" fmla="*/ 1 w 19"/>
                  <a:gd name="T17" fmla="*/ 25 h 26"/>
                  <a:gd name="T18" fmla="*/ 3 w 19"/>
                  <a:gd name="T19" fmla="*/ 26 h 26"/>
                  <a:gd name="T20" fmla="*/ 5 w 19"/>
                  <a:gd name="T21" fmla="*/ 24 h 26"/>
                  <a:gd name="T22" fmla="*/ 6 w 19"/>
                  <a:gd name="T23" fmla="*/ 23 h 26"/>
                  <a:gd name="T24" fmla="*/ 6 w 19"/>
                  <a:gd name="T25" fmla="*/ 23 h 26"/>
                  <a:gd name="T26" fmla="*/ 18 w 19"/>
                  <a:gd name="T27" fmla="*/ 5 h 26"/>
                  <a:gd name="T28" fmla="*/ 18 w 19"/>
                  <a:gd name="T29" fmla="*/ 5 h 26"/>
                  <a:gd name="T30" fmla="*/ 19 w 19"/>
                  <a:gd name="T31" fmla="*/ 3 h 26"/>
                  <a:gd name="T32" fmla="*/ 18 w 19"/>
                  <a:gd name="T33" fmla="*/ 1 h 26"/>
                  <a:gd name="T34" fmla="*/ 16 w 19"/>
                  <a:gd name="T35" fmla="*/ 0 h 26"/>
                  <a:gd name="T36" fmla="*/ 13 w 19"/>
                  <a:gd name="T37" fmla="*/ 1 h 26"/>
                  <a:gd name="T38" fmla="*/ 13 w 19"/>
                  <a:gd name="T39" fmla="*/ 1 h 26"/>
                  <a:gd name="T40" fmla="*/ 14 w 19"/>
                  <a:gd name="T41" fmla="*/ 2 h 26"/>
                  <a:gd name="T42" fmla="*/ 15 w 19"/>
                  <a:gd name="T43" fmla="*/ 3 h 26"/>
                  <a:gd name="T44" fmla="*/ 16 w 19"/>
                  <a:gd name="T45" fmla="*/ 3 h 26"/>
                  <a:gd name="T46" fmla="*/ 16 w 19"/>
                  <a:gd name="T47" fmla="*/ 3 h 26"/>
                  <a:gd name="T48" fmla="*/ 16 w 19"/>
                  <a:gd name="T49" fmla="*/ 3 h 26"/>
                  <a:gd name="T50" fmla="*/ 16 w 19"/>
                  <a:gd name="T51" fmla="*/ 3 h 26"/>
                  <a:gd name="T52" fmla="*/ 16 w 19"/>
                  <a:gd name="T53" fmla="*/ 3 h 26"/>
                  <a:gd name="T54" fmla="*/ 4 w 19"/>
                  <a:gd name="T55" fmla="*/ 22 h 26"/>
                  <a:gd name="T56" fmla="*/ 4 w 19"/>
                  <a:gd name="T57" fmla="*/ 22 h 26"/>
                  <a:gd name="T58" fmla="*/ 3 w 19"/>
                  <a:gd name="T59" fmla="*/ 23 h 26"/>
                  <a:gd name="T60" fmla="*/ 3 w 19"/>
                  <a:gd name="T61" fmla="*/ 23 h 26"/>
                  <a:gd name="T62" fmla="*/ 2 w 19"/>
                  <a:gd name="T63" fmla="*/ 23 h 26"/>
                  <a:gd name="T64" fmla="*/ 2 w 19"/>
                  <a:gd name="T65" fmla="*/ 23 h 26"/>
                  <a:gd name="T66" fmla="*/ 2 w 19"/>
                  <a:gd name="T67" fmla="*/ 23 h 26"/>
                  <a:gd name="T68" fmla="*/ 2 w 19"/>
                  <a:gd name="T69" fmla="*/ 23 h 26"/>
                  <a:gd name="T70" fmla="*/ 2 w 19"/>
                  <a:gd name="T71" fmla="*/ 23 h 26"/>
                  <a:gd name="T72" fmla="*/ 3 w 19"/>
                  <a:gd name="T73" fmla="*/ 21 h 26"/>
                  <a:gd name="T74" fmla="*/ 3 w 19"/>
                  <a:gd name="T75" fmla="*/ 21 h 26"/>
                  <a:gd name="T76" fmla="*/ 15 w 19"/>
                  <a:gd name="T77" fmla="*/ 3 h 26"/>
                  <a:gd name="T78" fmla="*/ 15 w 19"/>
                  <a:gd name="T79" fmla="*/ 3 h 26"/>
                  <a:gd name="T80" fmla="*/ 14 w 19"/>
                  <a:gd name="T81" fmla="*/ 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 h="26">
                    <a:moveTo>
                      <a:pt x="14" y="2"/>
                    </a:moveTo>
                    <a:cubicBezTo>
                      <a:pt x="13" y="1"/>
                      <a:pt x="13" y="1"/>
                      <a:pt x="13" y="1"/>
                    </a:cubicBezTo>
                    <a:cubicBezTo>
                      <a:pt x="9" y="7"/>
                      <a:pt x="5" y="14"/>
                      <a:pt x="1" y="20"/>
                    </a:cubicBezTo>
                    <a:cubicBezTo>
                      <a:pt x="1" y="20"/>
                      <a:pt x="1" y="20"/>
                      <a:pt x="1" y="20"/>
                    </a:cubicBezTo>
                    <a:cubicBezTo>
                      <a:pt x="0" y="21"/>
                      <a:pt x="0" y="21"/>
                      <a:pt x="0" y="21"/>
                    </a:cubicBezTo>
                    <a:cubicBezTo>
                      <a:pt x="0" y="21"/>
                      <a:pt x="0" y="21"/>
                      <a:pt x="0" y="21"/>
                    </a:cubicBezTo>
                    <a:cubicBezTo>
                      <a:pt x="0" y="22"/>
                      <a:pt x="0" y="22"/>
                      <a:pt x="0" y="23"/>
                    </a:cubicBezTo>
                    <a:cubicBezTo>
                      <a:pt x="0" y="24"/>
                      <a:pt x="0" y="25"/>
                      <a:pt x="1" y="25"/>
                    </a:cubicBezTo>
                    <a:cubicBezTo>
                      <a:pt x="1" y="25"/>
                      <a:pt x="1" y="25"/>
                      <a:pt x="1" y="25"/>
                    </a:cubicBezTo>
                    <a:cubicBezTo>
                      <a:pt x="2" y="26"/>
                      <a:pt x="2" y="26"/>
                      <a:pt x="3" y="26"/>
                    </a:cubicBezTo>
                    <a:cubicBezTo>
                      <a:pt x="4" y="26"/>
                      <a:pt x="5" y="25"/>
                      <a:pt x="5" y="24"/>
                    </a:cubicBezTo>
                    <a:cubicBezTo>
                      <a:pt x="6" y="23"/>
                      <a:pt x="6" y="23"/>
                      <a:pt x="6" y="23"/>
                    </a:cubicBezTo>
                    <a:cubicBezTo>
                      <a:pt x="6" y="23"/>
                      <a:pt x="6" y="23"/>
                      <a:pt x="6" y="23"/>
                    </a:cubicBezTo>
                    <a:cubicBezTo>
                      <a:pt x="10" y="17"/>
                      <a:pt x="14" y="10"/>
                      <a:pt x="18" y="5"/>
                    </a:cubicBezTo>
                    <a:cubicBezTo>
                      <a:pt x="18" y="5"/>
                      <a:pt x="18" y="5"/>
                      <a:pt x="18" y="5"/>
                    </a:cubicBezTo>
                    <a:cubicBezTo>
                      <a:pt x="18" y="4"/>
                      <a:pt x="19" y="4"/>
                      <a:pt x="19" y="3"/>
                    </a:cubicBezTo>
                    <a:cubicBezTo>
                      <a:pt x="19" y="2"/>
                      <a:pt x="18" y="1"/>
                      <a:pt x="18" y="1"/>
                    </a:cubicBezTo>
                    <a:cubicBezTo>
                      <a:pt x="17" y="0"/>
                      <a:pt x="16" y="0"/>
                      <a:pt x="16" y="0"/>
                    </a:cubicBezTo>
                    <a:cubicBezTo>
                      <a:pt x="15" y="0"/>
                      <a:pt x="14" y="1"/>
                      <a:pt x="13" y="1"/>
                    </a:cubicBezTo>
                    <a:cubicBezTo>
                      <a:pt x="13" y="1"/>
                      <a:pt x="13" y="1"/>
                      <a:pt x="13" y="1"/>
                    </a:cubicBezTo>
                    <a:cubicBezTo>
                      <a:pt x="14" y="2"/>
                      <a:pt x="14" y="2"/>
                      <a:pt x="14" y="2"/>
                    </a:cubicBezTo>
                    <a:cubicBezTo>
                      <a:pt x="15" y="3"/>
                      <a:pt x="15" y="3"/>
                      <a:pt x="15" y="3"/>
                    </a:cubicBezTo>
                    <a:cubicBezTo>
                      <a:pt x="15" y="3"/>
                      <a:pt x="16" y="3"/>
                      <a:pt x="16" y="3"/>
                    </a:cubicBezTo>
                    <a:cubicBezTo>
                      <a:pt x="16" y="3"/>
                      <a:pt x="16" y="3"/>
                      <a:pt x="16" y="3"/>
                    </a:cubicBezTo>
                    <a:cubicBezTo>
                      <a:pt x="16" y="3"/>
                      <a:pt x="16" y="3"/>
                      <a:pt x="16" y="3"/>
                    </a:cubicBezTo>
                    <a:cubicBezTo>
                      <a:pt x="16" y="3"/>
                      <a:pt x="16" y="3"/>
                      <a:pt x="16" y="3"/>
                    </a:cubicBezTo>
                    <a:cubicBezTo>
                      <a:pt x="16" y="3"/>
                      <a:pt x="16" y="3"/>
                      <a:pt x="16" y="3"/>
                    </a:cubicBezTo>
                    <a:cubicBezTo>
                      <a:pt x="12" y="9"/>
                      <a:pt x="8" y="15"/>
                      <a:pt x="4" y="22"/>
                    </a:cubicBezTo>
                    <a:cubicBezTo>
                      <a:pt x="4" y="22"/>
                      <a:pt x="4" y="22"/>
                      <a:pt x="4" y="22"/>
                    </a:cubicBezTo>
                    <a:cubicBezTo>
                      <a:pt x="3" y="23"/>
                      <a:pt x="3" y="23"/>
                      <a:pt x="3" y="23"/>
                    </a:cubicBezTo>
                    <a:cubicBezTo>
                      <a:pt x="3" y="23"/>
                      <a:pt x="3" y="23"/>
                      <a:pt x="3" y="23"/>
                    </a:cubicBezTo>
                    <a:cubicBezTo>
                      <a:pt x="2" y="23"/>
                      <a:pt x="2" y="23"/>
                      <a:pt x="2" y="23"/>
                    </a:cubicBezTo>
                    <a:cubicBezTo>
                      <a:pt x="2" y="23"/>
                      <a:pt x="2" y="23"/>
                      <a:pt x="2" y="23"/>
                    </a:cubicBezTo>
                    <a:cubicBezTo>
                      <a:pt x="2" y="23"/>
                      <a:pt x="2" y="23"/>
                      <a:pt x="2" y="23"/>
                    </a:cubicBezTo>
                    <a:cubicBezTo>
                      <a:pt x="2" y="23"/>
                      <a:pt x="2" y="23"/>
                      <a:pt x="2" y="23"/>
                    </a:cubicBezTo>
                    <a:cubicBezTo>
                      <a:pt x="2" y="23"/>
                      <a:pt x="2" y="23"/>
                      <a:pt x="2" y="23"/>
                    </a:cubicBezTo>
                    <a:cubicBezTo>
                      <a:pt x="3" y="21"/>
                      <a:pt x="3" y="21"/>
                      <a:pt x="3" y="21"/>
                    </a:cubicBezTo>
                    <a:cubicBezTo>
                      <a:pt x="3" y="21"/>
                      <a:pt x="3" y="21"/>
                      <a:pt x="3" y="21"/>
                    </a:cubicBezTo>
                    <a:cubicBezTo>
                      <a:pt x="7" y="15"/>
                      <a:pt x="11" y="8"/>
                      <a:pt x="15" y="3"/>
                    </a:cubicBezTo>
                    <a:cubicBezTo>
                      <a:pt x="15" y="3"/>
                      <a:pt x="15" y="3"/>
                      <a:pt x="15" y="3"/>
                    </a:cubicBezTo>
                    <a:lnTo>
                      <a:pt x="14"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182" name="Freeform 82">
                <a:extLst>
                  <a:ext uri="{FF2B5EF4-FFF2-40B4-BE49-F238E27FC236}">
                    <a16:creationId xmlns:a16="http://schemas.microsoft.com/office/drawing/2014/main" id="{2E6D6D24-3B41-4711-ACEF-4CFC27E7DB81}"/>
                  </a:ext>
                </a:extLst>
              </p:cNvPr>
              <p:cNvSpPr>
                <a:spLocks/>
              </p:cNvSpPr>
              <p:nvPr/>
            </p:nvSpPr>
            <p:spPr bwMode="auto">
              <a:xfrm>
                <a:off x="8391525" y="5032375"/>
                <a:ext cx="166688" cy="223838"/>
              </a:xfrm>
              <a:custGeom>
                <a:avLst/>
                <a:gdLst>
                  <a:gd name="T0" fmla="*/ 1 w 17"/>
                  <a:gd name="T1" fmla="*/ 1 h 23"/>
                  <a:gd name="T2" fmla="*/ 1 w 17"/>
                  <a:gd name="T3" fmla="*/ 3 h 23"/>
                  <a:gd name="T4" fmla="*/ 14 w 17"/>
                  <a:gd name="T5" fmla="*/ 21 h 23"/>
                  <a:gd name="T6" fmla="*/ 16 w 17"/>
                  <a:gd name="T7" fmla="*/ 22 h 23"/>
                  <a:gd name="T8" fmla="*/ 17 w 17"/>
                  <a:gd name="T9" fmla="*/ 20 h 23"/>
                  <a:gd name="T10" fmla="*/ 3 w 17"/>
                  <a:gd name="T11" fmla="*/ 1 h 23"/>
                  <a:gd name="T12" fmla="*/ 1 w 17"/>
                  <a:gd name="T13" fmla="*/ 1 h 23"/>
                </a:gdLst>
                <a:ahLst/>
                <a:cxnLst>
                  <a:cxn ang="0">
                    <a:pos x="T0" y="T1"/>
                  </a:cxn>
                  <a:cxn ang="0">
                    <a:pos x="T2" y="T3"/>
                  </a:cxn>
                  <a:cxn ang="0">
                    <a:pos x="T4" y="T5"/>
                  </a:cxn>
                  <a:cxn ang="0">
                    <a:pos x="T6" y="T7"/>
                  </a:cxn>
                  <a:cxn ang="0">
                    <a:pos x="T8" y="T9"/>
                  </a:cxn>
                  <a:cxn ang="0">
                    <a:pos x="T10" y="T11"/>
                  </a:cxn>
                  <a:cxn ang="0">
                    <a:pos x="T12" y="T13"/>
                  </a:cxn>
                </a:cxnLst>
                <a:rect l="0" t="0" r="r" b="b"/>
                <a:pathLst>
                  <a:path w="17" h="23">
                    <a:moveTo>
                      <a:pt x="1" y="1"/>
                    </a:moveTo>
                    <a:cubicBezTo>
                      <a:pt x="0" y="1"/>
                      <a:pt x="0" y="2"/>
                      <a:pt x="1" y="3"/>
                    </a:cubicBezTo>
                    <a:cubicBezTo>
                      <a:pt x="4" y="6"/>
                      <a:pt x="11" y="16"/>
                      <a:pt x="14" y="21"/>
                    </a:cubicBezTo>
                    <a:cubicBezTo>
                      <a:pt x="15" y="22"/>
                      <a:pt x="16" y="23"/>
                      <a:pt x="16" y="22"/>
                    </a:cubicBezTo>
                    <a:cubicBezTo>
                      <a:pt x="17" y="22"/>
                      <a:pt x="17" y="21"/>
                      <a:pt x="17" y="20"/>
                    </a:cubicBezTo>
                    <a:cubicBezTo>
                      <a:pt x="14" y="14"/>
                      <a:pt x="7" y="4"/>
                      <a:pt x="3" y="1"/>
                    </a:cubicBezTo>
                    <a:cubicBezTo>
                      <a:pt x="3" y="0"/>
                      <a:pt x="2" y="0"/>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183" name="Freeform 83">
                <a:extLst>
                  <a:ext uri="{FF2B5EF4-FFF2-40B4-BE49-F238E27FC236}">
                    <a16:creationId xmlns:a16="http://schemas.microsoft.com/office/drawing/2014/main" id="{44E50035-7E45-4A71-A158-6A3EFBBBD63C}"/>
                  </a:ext>
                </a:extLst>
              </p:cNvPr>
              <p:cNvSpPr>
                <a:spLocks/>
              </p:cNvSpPr>
              <p:nvPr/>
            </p:nvSpPr>
            <p:spPr bwMode="auto">
              <a:xfrm>
                <a:off x="8382000" y="5021263"/>
                <a:ext cx="185738" cy="244475"/>
              </a:xfrm>
              <a:custGeom>
                <a:avLst/>
                <a:gdLst>
                  <a:gd name="T0" fmla="*/ 2 w 19"/>
                  <a:gd name="T1" fmla="*/ 2 h 25"/>
                  <a:gd name="T2" fmla="*/ 1 w 19"/>
                  <a:gd name="T3" fmla="*/ 1 h 25"/>
                  <a:gd name="T4" fmla="*/ 0 w 19"/>
                  <a:gd name="T5" fmla="*/ 3 h 25"/>
                  <a:gd name="T6" fmla="*/ 1 w 19"/>
                  <a:gd name="T7" fmla="*/ 5 h 25"/>
                  <a:gd name="T8" fmla="*/ 4 w 19"/>
                  <a:gd name="T9" fmla="*/ 8 h 25"/>
                  <a:gd name="T10" fmla="*/ 14 w 19"/>
                  <a:gd name="T11" fmla="*/ 23 h 25"/>
                  <a:gd name="T12" fmla="*/ 14 w 19"/>
                  <a:gd name="T13" fmla="*/ 23 h 25"/>
                  <a:gd name="T14" fmla="*/ 17 w 19"/>
                  <a:gd name="T15" fmla="*/ 25 h 25"/>
                  <a:gd name="T16" fmla="*/ 18 w 19"/>
                  <a:gd name="T17" fmla="*/ 24 h 25"/>
                  <a:gd name="T18" fmla="*/ 18 w 19"/>
                  <a:gd name="T19" fmla="*/ 24 h 25"/>
                  <a:gd name="T20" fmla="*/ 19 w 19"/>
                  <a:gd name="T21" fmla="*/ 22 h 25"/>
                  <a:gd name="T22" fmla="*/ 19 w 19"/>
                  <a:gd name="T23" fmla="*/ 20 h 25"/>
                  <a:gd name="T24" fmla="*/ 12 w 19"/>
                  <a:gd name="T25" fmla="*/ 10 h 25"/>
                  <a:gd name="T26" fmla="*/ 8 w 19"/>
                  <a:gd name="T27" fmla="*/ 5 h 25"/>
                  <a:gd name="T28" fmla="*/ 5 w 19"/>
                  <a:gd name="T29" fmla="*/ 1 h 25"/>
                  <a:gd name="T30" fmla="*/ 3 w 19"/>
                  <a:gd name="T31" fmla="*/ 0 h 25"/>
                  <a:gd name="T32" fmla="*/ 1 w 19"/>
                  <a:gd name="T33" fmla="*/ 1 h 25"/>
                  <a:gd name="T34" fmla="*/ 2 w 19"/>
                  <a:gd name="T35" fmla="*/ 2 h 25"/>
                  <a:gd name="T36" fmla="*/ 3 w 19"/>
                  <a:gd name="T37" fmla="*/ 2 h 25"/>
                  <a:gd name="T38" fmla="*/ 3 w 19"/>
                  <a:gd name="T39" fmla="*/ 2 h 25"/>
                  <a:gd name="T40" fmla="*/ 3 w 19"/>
                  <a:gd name="T41" fmla="*/ 2 h 25"/>
                  <a:gd name="T42" fmla="*/ 6 w 19"/>
                  <a:gd name="T43" fmla="*/ 6 h 25"/>
                  <a:gd name="T44" fmla="*/ 17 w 19"/>
                  <a:gd name="T45" fmla="*/ 21 h 25"/>
                  <a:gd name="T46" fmla="*/ 17 w 19"/>
                  <a:gd name="T47" fmla="*/ 22 h 25"/>
                  <a:gd name="T48" fmla="*/ 17 w 19"/>
                  <a:gd name="T49" fmla="*/ 22 h 25"/>
                  <a:gd name="T50" fmla="*/ 17 w 19"/>
                  <a:gd name="T51" fmla="*/ 22 h 25"/>
                  <a:gd name="T52" fmla="*/ 17 w 19"/>
                  <a:gd name="T53" fmla="*/ 22 h 25"/>
                  <a:gd name="T54" fmla="*/ 16 w 19"/>
                  <a:gd name="T55" fmla="*/ 22 h 25"/>
                  <a:gd name="T56" fmla="*/ 16 w 19"/>
                  <a:gd name="T57" fmla="*/ 22 h 25"/>
                  <a:gd name="T58" fmla="*/ 9 w 19"/>
                  <a:gd name="T59" fmla="*/ 11 h 25"/>
                  <a:gd name="T60" fmla="*/ 6 w 19"/>
                  <a:gd name="T61" fmla="*/ 7 h 25"/>
                  <a:gd name="T62" fmla="*/ 3 w 19"/>
                  <a:gd name="T63" fmla="*/ 3 h 25"/>
                  <a:gd name="T64" fmla="*/ 3 w 19"/>
                  <a:gd name="T65" fmla="*/ 3 h 25"/>
                  <a:gd name="T66" fmla="*/ 3 w 19"/>
                  <a:gd name="T67" fmla="*/ 2 h 25"/>
                  <a:gd name="T68" fmla="*/ 2 w 19"/>
                  <a:gd name="T69" fmla="*/ 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 h="25">
                    <a:moveTo>
                      <a:pt x="2" y="2"/>
                    </a:moveTo>
                    <a:cubicBezTo>
                      <a:pt x="1" y="1"/>
                      <a:pt x="1" y="1"/>
                      <a:pt x="1" y="1"/>
                    </a:cubicBezTo>
                    <a:cubicBezTo>
                      <a:pt x="0" y="1"/>
                      <a:pt x="0" y="2"/>
                      <a:pt x="0" y="3"/>
                    </a:cubicBezTo>
                    <a:cubicBezTo>
                      <a:pt x="0" y="4"/>
                      <a:pt x="0" y="4"/>
                      <a:pt x="1" y="5"/>
                    </a:cubicBezTo>
                    <a:cubicBezTo>
                      <a:pt x="2" y="6"/>
                      <a:pt x="3" y="7"/>
                      <a:pt x="4" y="8"/>
                    </a:cubicBezTo>
                    <a:cubicBezTo>
                      <a:pt x="7" y="12"/>
                      <a:pt x="12" y="19"/>
                      <a:pt x="14" y="23"/>
                    </a:cubicBezTo>
                    <a:cubicBezTo>
                      <a:pt x="14" y="23"/>
                      <a:pt x="14" y="23"/>
                      <a:pt x="14" y="23"/>
                    </a:cubicBezTo>
                    <a:cubicBezTo>
                      <a:pt x="15" y="24"/>
                      <a:pt x="16" y="25"/>
                      <a:pt x="17" y="25"/>
                    </a:cubicBezTo>
                    <a:cubicBezTo>
                      <a:pt x="17" y="25"/>
                      <a:pt x="18" y="24"/>
                      <a:pt x="18" y="24"/>
                    </a:cubicBezTo>
                    <a:cubicBezTo>
                      <a:pt x="18" y="24"/>
                      <a:pt x="18" y="24"/>
                      <a:pt x="18" y="24"/>
                    </a:cubicBezTo>
                    <a:cubicBezTo>
                      <a:pt x="19" y="24"/>
                      <a:pt x="19" y="23"/>
                      <a:pt x="19" y="22"/>
                    </a:cubicBezTo>
                    <a:cubicBezTo>
                      <a:pt x="19" y="21"/>
                      <a:pt x="19" y="21"/>
                      <a:pt x="19" y="20"/>
                    </a:cubicBezTo>
                    <a:cubicBezTo>
                      <a:pt x="17" y="17"/>
                      <a:pt x="15" y="13"/>
                      <a:pt x="12" y="10"/>
                    </a:cubicBezTo>
                    <a:cubicBezTo>
                      <a:pt x="11" y="8"/>
                      <a:pt x="10" y="6"/>
                      <a:pt x="8" y="5"/>
                    </a:cubicBezTo>
                    <a:cubicBezTo>
                      <a:pt x="7" y="3"/>
                      <a:pt x="6" y="2"/>
                      <a:pt x="5" y="1"/>
                    </a:cubicBezTo>
                    <a:cubicBezTo>
                      <a:pt x="5" y="0"/>
                      <a:pt x="4" y="0"/>
                      <a:pt x="3" y="0"/>
                    </a:cubicBezTo>
                    <a:cubicBezTo>
                      <a:pt x="2" y="0"/>
                      <a:pt x="2" y="0"/>
                      <a:pt x="1" y="1"/>
                    </a:cubicBezTo>
                    <a:cubicBezTo>
                      <a:pt x="2" y="2"/>
                      <a:pt x="2" y="2"/>
                      <a:pt x="2" y="2"/>
                    </a:cubicBezTo>
                    <a:cubicBezTo>
                      <a:pt x="3" y="2"/>
                      <a:pt x="3" y="2"/>
                      <a:pt x="3" y="2"/>
                    </a:cubicBezTo>
                    <a:cubicBezTo>
                      <a:pt x="3" y="2"/>
                      <a:pt x="3" y="2"/>
                      <a:pt x="3" y="2"/>
                    </a:cubicBezTo>
                    <a:cubicBezTo>
                      <a:pt x="3" y="2"/>
                      <a:pt x="3" y="2"/>
                      <a:pt x="3" y="2"/>
                    </a:cubicBezTo>
                    <a:cubicBezTo>
                      <a:pt x="4" y="3"/>
                      <a:pt x="5" y="5"/>
                      <a:pt x="6" y="6"/>
                    </a:cubicBezTo>
                    <a:cubicBezTo>
                      <a:pt x="10" y="11"/>
                      <a:pt x="15" y="17"/>
                      <a:pt x="17" y="21"/>
                    </a:cubicBezTo>
                    <a:cubicBezTo>
                      <a:pt x="17" y="22"/>
                      <a:pt x="17" y="22"/>
                      <a:pt x="17" y="22"/>
                    </a:cubicBezTo>
                    <a:cubicBezTo>
                      <a:pt x="17" y="22"/>
                      <a:pt x="17" y="22"/>
                      <a:pt x="17" y="22"/>
                    </a:cubicBezTo>
                    <a:cubicBezTo>
                      <a:pt x="17" y="22"/>
                      <a:pt x="17" y="22"/>
                      <a:pt x="17" y="22"/>
                    </a:cubicBezTo>
                    <a:cubicBezTo>
                      <a:pt x="17" y="22"/>
                      <a:pt x="17" y="22"/>
                      <a:pt x="17" y="22"/>
                    </a:cubicBezTo>
                    <a:cubicBezTo>
                      <a:pt x="16" y="22"/>
                      <a:pt x="16" y="22"/>
                      <a:pt x="16" y="22"/>
                    </a:cubicBezTo>
                    <a:cubicBezTo>
                      <a:pt x="16" y="22"/>
                      <a:pt x="16" y="22"/>
                      <a:pt x="16" y="22"/>
                    </a:cubicBezTo>
                    <a:cubicBezTo>
                      <a:pt x="14" y="19"/>
                      <a:pt x="12" y="15"/>
                      <a:pt x="9" y="11"/>
                    </a:cubicBezTo>
                    <a:cubicBezTo>
                      <a:pt x="8" y="10"/>
                      <a:pt x="7" y="8"/>
                      <a:pt x="6" y="7"/>
                    </a:cubicBezTo>
                    <a:cubicBezTo>
                      <a:pt x="5" y="5"/>
                      <a:pt x="4" y="4"/>
                      <a:pt x="3" y="3"/>
                    </a:cubicBezTo>
                    <a:cubicBezTo>
                      <a:pt x="3" y="3"/>
                      <a:pt x="3" y="3"/>
                      <a:pt x="3" y="3"/>
                    </a:cubicBezTo>
                    <a:cubicBezTo>
                      <a:pt x="3" y="3"/>
                      <a:pt x="3" y="3"/>
                      <a:pt x="3" y="2"/>
                    </a:cubicBezTo>
                    <a:lnTo>
                      <a:pt x="2"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184" name="Freeform 84">
                <a:extLst>
                  <a:ext uri="{FF2B5EF4-FFF2-40B4-BE49-F238E27FC236}">
                    <a16:creationId xmlns:a16="http://schemas.microsoft.com/office/drawing/2014/main" id="{E7D1A7B1-2918-4EBF-895C-892C0E68C9F1}"/>
                  </a:ext>
                </a:extLst>
              </p:cNvPr>
              <p:cNvSpPr>
                <a:spLocks/>
              </p:cNvSpPr>
              <p:nvPr/>
            </p:nvSpPr>
            <p:spPr bwMode="auto">
              <a:xfrm>
                <a:off x="7464425" y="5041900"/>
                <a:ext cx="115888" cy="136525"/>
              </a:xfrm>
              <a:custGeom>
                <a:avLst/>
                <a:gdLst>
                  <a:gd name="T0" fmla="*/ 10 w 12"/>
                  <a:gd name="T1" fmla="*/ 1 h 14"/>
                  <a:gd name="T2" fmla="*/ 7 w 12"/>
                  <a:gd name="T3" fmla="*/ 7 h 14"/>
                  <a:gd name="T4" fmla="*/ 4 w 12"/>
                  <a:gd name="T5" fmla="*/ 11 h 14"/>
                  <a:gd name="T6" fmla="*/ 2 w 12"/>
                  <a:gd name="T7" fmla="*/ 10 h 14"/>
                  <a:gd name="T8" fmla="*/ 1 w 12"/>
                  <a:gd name="T9" fmla="*/ 9 h 14"/>
                  <a:gd name="T10" fmla="*/ 0 w 12"/>
                  <a:gd name="T11" fmla="*/ 11 h 14"/>
                  <a:gd name="T12" fmla="*/ 3 w 12"/>
                  <a:gd name="T13" fmla="*/ 13 h 14"/>
                  <a:gd name="T14" fmla="*/ 4 w 12"/>
                  <a:gd name="T15" fmla="*/ 14 h 14"/>
                  <a:gd name="T16" fmla="*/ 5 w 12"/>
                  <a:gd name="T17" fmla="*/ 13 h 14"/>
                  <a:gd name="T18" fmla="*/ 8 w 12"/>
                  <a:gd name="T19" fmla="*/ 8 h 14"/>
                  <a:gd name="T20" fmla="*/ 12 w 12"/>
                  <a:gd name="T21" fmla="*/ 1 h 14"/>
                  <a:gd name="T22" fmla="*/ 12 w 12"/>
                  <a:gd name="T23" fmla="*/ 0 h 14"/>
                  <a:gd name="T24" fmla="*/ 10 w 12"/>
                  <a:gd name="T25"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4">
                    <a:moveTo>
                      <a:pt x="10" y="1"/>
                    </a:moveTo>
                    <a:cubicBezTo>
                      <a:pt x="9" y="3"/>
                      <a:pt x="8" y="5"/>
                      <a:pt x="7" y="7"/>
                    </a:cubicBezTo>
                    <a:cubicBezTo>
                      <a:pt x="6" y="8"/>
                      <a:pt x="5" y="10"/>
                      <a:pt x="4" y="11"/>
                    </a:cubicBezTo>
                    <a:cubicBezTo>
                      <a:pt x="3" y="11"/>
                      <a:pt x="2" y="10"/>
                      <a:pt x="2" y="10"/>
                    </a:cubicBezTo>
                    <a:cubicBezTo>
                      <a:pt x="2" y="9"/>
                      <a:pt x="1" y="9"/>
                      <a:pt x="1" y="9"/>
                    </a:cubicBezTo>
                    <a:cubicBezTo>
                      <a:pt x="0" y="10"/>
                      <a:pt x="0" y="10"/>
                      <a:pt x="0" y="11"/>
                    </a:cubicBezTo>
                    <a:cubicBezTo>
                      <a:pt x="1" y="12"/>
                      <a:pt x="2" y="12"/>
                      <a:pt x="3" y="13"/>
                    </a:cubicBezTo>
                    <a:cubicBezTo>
                      <a:pt x="4" y="14"/>
                      <a:pt x="4" y="14"/>
                      <a:pt x="4" y="14"/>
                    </a:cubicBezTo>
                    <a:cubicBezTo>
                      <a:pt x="5" y="13"/>
                      <a:pt x="5" y="13"/>
                      <a:pt x="5" y="13"/>
                    </a:cubicBezTo>
                    <a:cubicBezTo>
                      <a:pt x="6" y="11"/>
                      <a:pt x="7" y="10"/>
                      <a:pt x="8" y="8"/>
                    </a:cubicBezTo>
                    <a:cubicBezTo>
                      <a:pt x="10" y="6"/>
                      <a:pt x="11" y="4"/>
                      <a:pt x="12" y="1"/>
                    </a:cubicBezTo>
                    <a:cubicBezTo>
                      <a:pt x="12" y="1"/>
                      <a:pt x="12" y="0"/>
                      <a:pt x="12" y="0"/>
                    </a:cubicBezTo>
                    <a:cubicBezTo>
                      <a:pt x="11" y="0"/>
                      <a:pt x="11" y="0"/>
                      <a:pt x="1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185" name="Freeform 85">
                <a:extLst>
                  <a:ext uri="{FF2B5EF4-FFF2-40B4-BE49-F238E27FC236}">
                    <a16:creationId xmlns:a16="http://schemas.microsoft.com/office/drawing/2014/main" id="{EE464DB5-0E40-454D-93B7-F4525E0B9DD1}"/>
                  </a:ext>
                </a:extLst>
              </p:cNvPr>
              <p:cNvSpPr>
                <a:spLocks/>
              </p:cNvSpPr>
              <p:nvPr/>
            </p:nvSpPr>
            <p:spPr bwMode="auto">
              <a:xfrm>
                <a:off x="7453313" y="5032375"/>
                <a:ext cx="138113" cy="155575"/>
              </a:xfrm>
              <a:custGeom>
                <a:avLst/>
                <a:gdLst>
                  <a:gd name="T0" fmla="*/ 10 w 14"/>
                  <a:gd name="T1" fmla="*/ 1 h 16"/>
                  <a:gd name="T2" fmla="*/ 7 w 14"/>
                  <a:gd name="T3" fmla="*/ 7 h 16"/>
                  <a:gd name="T4" fmla="*/ 5 w 14"/>
                  <a:gd name="T5" fmla="*/ 12 h 16"/>
                  <a:gd name="T6" fmla="*/ 4 w 14"/>
                  <a:gd name="T7" fmla="*/ 10 h 16"/>
                  <a:gd name="T8" fmla="*/ 1 w 14"/>
                  <a:gd name="T9" fmla="*/ 9 h 16"/>
                  <a:gd name="T10" fmla="*/ 0 w 14"/>
                  <a:gd name="T11" fmla="*/ 11 h 16"/>
                  <a:gd name="T12" fmla="*/ 0 w 14"/>
                  <a:gd name="T13" fmla="*/ 12 h 16"/>
                  <a:gd name="T14" fmla="*/ 3 w 14"/>
                  <a:gd name="T15" fmla="*/ 15 h 16"/>
                  <a:gd name="T16" fmla="*/ 6 w 14"/>
                  <a:gd name="T17" fmla="*/ 16 h 16"/>
                  <a:gd name="T18" fmla="*/ 7 w 14"/>
                  <a:gd name="T19" fmla="*/ 14 h 16"/>
                  <a:gd name="T20" fmla="*/ 14 w 14"/>
                  <a:gd name="T21" fmla="*/ 3 h 16"/>
                  <a:gd name="T22" fmla="*/ 14 w 14"/>
                  <a:gd name="T23" fmla="*/ 2 h 16"/>
                  <a:gd name="T24" fmla="*/ 13 w 14"/>
                  <a:gd name="T25" fmla="*/ 1 h 16"/>
                  <a:gd name="T26" fmla="*/ 12 w 14"/>
                  <a:gd name="T27" fmla="*/ 0 h 16"/>
                  <a:gd name="T28" fmla="*/ 10 w 14"/>
                  <a:gd name="T29" fmla="*/ 1 h 16"/>
                  <a:gd name="T30" fmla="*/ 12 w 14"/>
                  <a:gd name="T31" fmla="*/ 2 h 16"/>
                  <a:gd name="T32" fmla="*/ 12 w 14"/>
                  <a:gd name="T33" fmla="*/ 2 h 16"/>
                  <a:gd name="T34" fmla="*/ 12 w 14"/>
                  <a:gd name="T35" fmla="*/ 2 h 16"/>
                  <a:gd name="T36" fmla="*/ 12 w 14"/>
                  <a:gd name="T37" fmla="*/ 2 h 16"/>
                  <a:gd name="T38" fmla="*/ 12 w 14"/>
                  <a:gd name="T39" fmla="*/ 2 h 16"/>
                  <a:gd name="T40" fmla="*/ 12 w 14"/>
                  <a:gd name="T41" fmla="*/ 2 h 16"/>
                  <a:gd name="T42" fmla="*/ 12 w 14"/>
                  <a:gd name="T43" fmla="*/ 2 h 16"/>
                  <a:gd name="T44" fmla="*/ 12 w 14"/>
                  <a:gd name="T45" fmla="*/ 2 h 16"/>
                  <a:gd name="T46" fmla="*/ 12 w 14"/>
                  <a:gd name="T47" fmla="*/ 2 h 16"/>
                  <a:gd name="T48" fmla="*/ 12 w 14"/>
                  <a:gd name="T49" fmla="*/ 2 h 16"/>
                  <a:gd name="T50" fmla="*/ 12 w 14"/>
                  <a:gd name="T51" fmla="*/ 2 h 16"/>
                  <a:gd name="T52" fmla="*/ 12 w 14"/>
                  <a:gd name="T53" fmla="*/ 2 h 16"/>
                  <a:gd name="T54" fmla="*/ 5 w 14"/>
                  <a:gd name="T55" fmla="*/ 13 h 16"/>
                  <a:gd name="T56" fmla="*/ 5 w 14"/>
                  <a:gd name="T57" fmla="*/ 15 h 16"/>
                  <a:gd name="T58" fmla="*/ 5 w 14"/>
                  <a:gd name="T59" fmla="*/ 13 h 16"/>
                  <a:gd name="T60" fmla="*/ 2 w 14"/>
                  <a:gd name="T61" fmla="*/ 11 h 16"/>
                  <a:gd name="T62" fmla="*/ 2 w 14"/>
                  <a:gd name="T63" fmla="*/ 11 h 16"/>
                  <a:gd name="T64" fmla="*/ 2 w 14"/>
                  <a:gd name="T65" fmla="*/ 11 h 16"/>
                  <a:gd name="T66" fmla="*/ 2 w 14"/>
                  <a:gd name="T67" fmla="*/ 11 h 16"/>
                  <a:gd name="T68" fmla="*/ 2 w 14"/>
                  <a:gd name="T69" fmla="*/ 11 h 16"/>
                  <a:gd name="T70" fmla="*/ 2 w 14"/>
                  <a:gd name="T71" fmla="*/ 11 h 16"/>
                  <a:gd name="T72" fmla="*/ 2 w 14"/>
                  <a:gd name="T73" fmla="*/ 11 h 16"/>
                  <a:gd name="T74" fmla="*/ 2 w 14"/>
                  <a:gd name="T75" fmla="*/ 11 h 16"/>
                  <a:gd name="T76" fmla="*/ 2 w 14"/>
                  <a:gd name="T77" fmla="*/ 11 h 16"/>
                  <a:gd name="T78" fmla="*/ 2 w 14"/>
                  <a:gd name="T79" fmla="*/ 11 h 16"/>
                  <a:gd name="T80" fmla="*/ 2 w 14"/>
                  <a:gd name="T81" fmla="*/ 11 h 16"/>
                  <a:gd name="T82" fmla="*/ 2 w 14"/>
                  <a:gd name="T83" fmla="*/ 11 h 16"/>
                  <a:gd name="T84" fmla="*/ 5 w 14"/>
                  <a:gd name="T85" fmla="*/ 13 h 16"/>
                  <a:gd name="T86" fmla="*/ 9 w 14"/>
                  <a:gd name="T87" fmla="*/ 9 h 16"/>
                  <a:gd name="T88" fmla="*/ 12 w 14"/>
                  <a:gd name="T89" fmla="*/ 2 h 16"/>
                  <a:gd name="T90" fmla="*/ 12 w 14"/>
                  <a:gd name="T91"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 h="16">
                    <a:moveTo>
                      <a:pt x="11" y="2"/>
                    </a:moveTo>
                    <a:cubicBezTo>
                      <a:pt x="10" y="1"/>
                      <a:pt x="10" y="1"/>
                      <a:pt x="10" y="1"/>
                    </a:cubicBezTo>
                    <a:cubicBezTo>
                      <a:pt x="9" y="3"/>
                      <a:pt x="8" y="5"/>
                      <a:pt x="7" y="7"/>
                    </a:cubicBezTo>
                    <a:cubicBezTo>
                      <a:pt x="7" y="7"/>
                      <a:pt x="7" y="7"/>
                      <a:pt x="7" y="7"/>
                    </a:cubicBezTo>
                    <a:cubicBezTo>
                      <a:pt x="6" y="9"/>
                      <a:pt x="4" y="10"/>
                      <a:pt x="4" y="12"/>
                    </a:cubicBezTo>
                    <a:cubicBezTo>
                      <a:pt x="5" y="12"/>
                      <a:pt x="5" y="12"/>
                      <a:pt x="5" y="12"/>
                    </a:cubicBezTo>
                    <a:cubicBezTo>
                      <a:pt x="5" y="11"/>
                      <a:pt x="5" y="11"/>
                      <a:pt x="5" y="11"/>
                    </a:cubicBezTo>
                    <a:cubicBezTo>
                      <a:pt x="5" y="11"/>
                      <a:pt x="4" y="10"/>
                      <a:pt x="4" y="10"/>
                    </a:cubicBezTo>
                    <a:cubicBezTo>
                      <a:pt x="3" y="9"/>
                      <a:pt x="3" y="9"/>
                      <a:pt x="2" y="9"/>
                    </a:cubicBezTo>
                    <a:cubicBezTo>
                      <a:pt x="2" y="9"/>
                      <a:pt x="1" y="9"/>
                      <a:pt x="1" y="9"/>
                    </a:cubicBezTo>
                    <a:cubicBezTo>
                      <a:pt x="1" y="9"/>
                      <a:pt x="1" y="9"/>
                      <a:pt x="1" y="9"/>
                    </a:cubicBezTo>
                    <a:cubicBezTo>
                      <a:pt x="0" y="10"/>
                      <a:pt x="0" y="10"/>
                      <a:pt x="0" y="11"/>
                    </a:cubicBezTo>
                    <a:cubicBezTo>
                      <a:pt x="0" y="11"/>
                      <a:pt x="0" y="12"/>
                      <a:pt x="0" y="12"/>
                    </a:cubicBezTo>
                    <a:cubicBezTo>
                      <a:pt x="0" y="12"/>
                      <a:pt x="0" y="12"/>
                      <a:pt x="0" y="12"/>
                    </a:cubicBezTo>
                    <a:cubicBezTo>
                      <a:pt x="1" y="14"/>
                      <a:pt x="2" y="14"/>
                      <a:pt x="3" y="15"/>
                    </a:cubicBezTo>
                    <a:cubicBezTo>
                      <a:pt x="3" y="15"/>
                      <a:pt x="3" y="15"/>
                      <a:pt x="3" y="15"/>
                    </a:cubicBezTo>
                    <a:cubicBezTo>
                      <a:pt x="5" y="16"/>
                      <a:pt x="5" y="16"/>
                      <a:pt x="5" y="16"/>
                    </a:cubicBezTo>
                    <a:cubicBezTo>
                      <a:pt x="5" y="16"/>
                      <a:pt x="5" y="16"/>
                      <a:pt x="6" y="16"/>
                    </a:cubicBezTo>
                    <a:cubicBezTo>
                      <a:pt x="6" y="16"/>
                      <a:pt x="6" y="16"/>
                      <a:pt x="7" y="15"/>
                    </a:cubicBezTo>
                    <a:cubicBezTo>
                      <a:pt x="7" y="14"/>
                      <a:pt x="7" y="14"/>
                      <a:pt x="7" y="14"/>
                    </a:cubicBezTo>
                    <a:cubicBezTo>
                      <a:pt x="8" y="13"/>
                      <a:pt x="9" y="11"/>
                      <a:pt x="10" y="10"/>
                    </a:cubicBezTo>
                    <a:cubicBezTo>
                      <a:pt x="12" y="8"/>
                      <a:pt x="13" y="5"/>
                      <a:pt x="14" y="3"/>
                    </a:cubicBezTo>
                    <a:cubicBezTo>
                      <a:pt x="14" y="3"/>
                      <a:pt x="14" y="3"/>
                      <a:pt x="14" y="3"/>
                    </a:cubicBezTo>
                    <a:cubicBezTo>
                      <a:pt x="14" y="2"/>
                      <a:pt x="14" y="2"/>
                      <a:pt x="14" y="2"/>
                    </a:cubicBezTo>
                    <a:cubicBezTo>
                      <a:pt x="14" y="1"/>
                      <a:pt x="14" y="0"/>
                      <a:pt x="13" y="0"/>
                    </a:cubicBezTo>
                    <a:cubicBezTo>
                      <a:pt x="13" y="1"/>
                      <a:pt x="13" y="1"/>
                      <a:pt x="13" y="1"/>
                    </a:cubicBezTo>
                    <a:cubicBezTo>
                      <a:pt x="13" y="0"/>
                      <a:pt x="13" y="0"/>
                      <a:pt x="13" y="0"/>
                    </a:cubicBezTo>
                    <a:cubicBezTo>
                      <a:pt x="13" y="0"/>
                      <a:pt x="12" y="0"/>
                      <a:pt x="12" y="0"/>
                    </a:cubicBezTo>
                    <a:cubicBezTo>
                      <a:pt x="11" y="0"/>
                      <a:pt x="10" y="0"/>
                      <a:pt x="10" y="1"/>
                    </a:cubicBezTo>
                    <a:cubicBezTo>
                      <a:pt x="10" y="1"/>
                      <a:pt x="10" y="1"/>
                      <a:pt x="10" y="1"/>
                    </a:cubicBezTo>
                    <a:cubicBezTo>
                      <a:pt x="11" y="2"/>
                      <a:pt x="11" y="2"/>
                      <a:pt x="11" y="2"/>
                    </a:cubicBezTo>
                    <a:cubicBezTo>
                      <a:pt x="12" y="2"/>
                      <a:pt x="12" y="2"/>
                      <a:pt x="12" y="2"/>
                    </a:cubicBezTo>
                    <a:cubicBezTo>
                      <a:pt x="12" y="2"/>
                      <a:pt x="12" y="2"/>
                      <a:pt x="12" y="2"/>
                    </a:cubicBezTo>
                    <a:cubicBezTo>
                      <a:pt x="12" y="2"/>
                      <a:pt x="12" y="2"/>
                      <a:pt x="12" y="2"/>
                    </a:cubicBezTo>
                    <a:cubicBezTo>
                      <a:pt x="12" y="2"/>
                      <a:pt x="12" y="2"/>
                      <a:pt x="12" y="2"/>
                    </a:cubicBezTo>
                    <a:cubicBezTo>
                      <a:pt x="12" y="2"/>
                      <a:pt x="12" y="2"/>
                      <a:pt x="12" y="2"/>
                    </a:cubicBezTo>
                    <a:cubicBezTo>
                      <a:pt x="12" y="2"/>
                      <a:pt x="12" y="2"/>
                      <a:pt x="12" y="2"/>
                    </a:cubicBezTo>
                    <a:cubicBezTo>
                      <a:pt x="12" y="2"/>
                      <a:pt x="12" y="2"/>
                      <a:pt x="12" y="2"/>
                    </a:cubicBezTo>
                    <a:cubicBezTo>
                      <a:pt x="12" y="2"/>
                      <a:pt x="12" y="2"/>
                      <a:pt x="12" y="2"/>
                    </a:cubicBezTo>
                    <a:cubicBezTo>
                      <a:pt x="12" y="2"/>
                      <a:pt x="12" y="2"/>
                      <a:pt x="12" y="2"/>
                    </a:cubicBezTo>
                    <a:cubicBezTo>
                      <a:pt x="12" y="2"/>
                      <a:pt x="12" y="2"/>
                      <a:pt x="12" y="2"/>
                    </a:cubicBezTo>
                    <a:cubicBezTo>
                      <a:pt x="12" y="2"/>
                      <a:pt x="12" y="2"/>
                      <a:pt x="12" y="2"/>
                    </a:cubicBezTo>
                    <a:cubicBezTo>
                      <a:pt x="12" y="2"/>
                      <a:pt x="12" y="2"/>
                      <a:pt x="12" y="2"/>
                    </a:cubicBezTo>
                    <a:cubicBezTo>
                      <a:pt x="12" y="2"/>
                      <a:pt x="12" y="2"/>
                      <a:pt x="12" y="2"/>
                    </a:cubicBezTo>
                    <a:cubicBezTo>
                      <a:pt x="12" y="2"/>
                      <a:pt x="12" y="2"/>
                      <a:pt x="12" y="2"/>
                    </a:cubicBezTo>
                    <a:cubicBezTo>
                      <a:pt x="12" y="2"/>
                      <a:pt x="12" y="2"/>
                      <a:pt x="12" y="2"/>
                    </a:cubicBezTo>
                    <a:cubicBezTo>
                      <a:pt x="12" y="2"/>
                      <a:pt x="12" y="2"/>
                      <a:pt x="12" y="2"/>
                    </a:cubicBezTo>
                    <a:cubicBezTo>
                      <a:pt x="12" y="2"/>
                      <a:pt x="12" y="2"/>
                      <a:pt x="12" y="2"/>
                    </a:cubicBezTo>
                    <a:cubicBezTo>
                      <a:pt x="12" y="2"/>
                      <a:pt x="12" y="2"/>
                      <a:pt x="12" y="2"/>
                    </a:cubicBezTo>
                    <a:cubicBezTo>
                      <a:pt x="12" y="2"/>
                      <a:pt x="12" y="2"/>
                      <a:pt x="12" y="2"/>
                    </a:cubicBezTo>
                    <a:cubicBezTo>
                      <a:pt x="12" y="2"/>
                      <a:pt x="12" y="2"/>
                      <a:pt x="12" y="2"/>
                    </a:cubicBezTo>
                    <a:cubicBezTo>
                      <a:pt x="12" y="2"/>
                      <a:pt x="12" y="2"/>
                      <a:pt x="12" y="2"/>
                    </a:cubicBezTo>
                    <a:cubicBezTo>
                      <a:pt x="12" y="2"/>
                      <a:pt x="12" y="2"/>
                      <a:pt x="12" y="2"/>
                    </a:cubicBezTo>
                    <a:cubicBezTo>
                      <a:pt x="12" y="2"/>
                      <a:pt x="12" y="2"/>
                      <a:pt x="12" y="2"/>
                    </a:cubicBezTo>
                    <a:cubicBezTo>
                      <a:pt x="11" y="4"/>
                      <a:pt x="10" y="6"/>
                      <a:pt x="8" y="8"/>
                    </a:cubicBezTo>
                    <a:cubicBezTo>
                      <a:pt x="7" y="10"/>
                      <a:pt x="6" y="12"/>
                      <a:pt x="5" y="13"/>
                    </a:cubicBezTo>
                    <a:cubicBezTo>
                      <a:pt x="4" y="14"/>
                      <a:pt x="4" y="14"/>
                      <a:pt x="4" y="14"/>
                    </a:cubicBezTo>
                    <a:cubicBezTo>
                      <a:pt x="5" y="15"/>
                      <a:pt x="5" y="15"/>
                      <a:pt x="5" y="15"/>
                    </a:cubicBezTo>
                    <a:cubicBezTo>
                      <a:pt x="6" y="14"/>
                      <a:pt x="6" y="14"/>
                      <a:pt x="6" y="14"/>
                    </a:cubicBezTo>
                    <a:cubicBezTo>
                      <a:pt x="5" y="13"/>
                      <a:pt x="5" y="13"/>
                      <a:pt x="5" y="13"/>
                    </a:cubicBezTo>
                    <a:cubicBezTo>
                      <a:pt x="5" y="13"/>
                      <a:pt x="5" y="13"/>
                      <a:pt x="5" y="13"/>
                    </a:cubicBezTo>
                    <a:cubicBezTo>
                      <a:pt x="4" y="12"/>
                      <a:pt x="3" y="12"/>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2"/>
                      <a:pt x="3" y="13"/>
                      <a:pt x="4" y="13"/>
                    </a:cubicBezTo>
                    <a:cubicBezTo>
                      <a:pt x="4" y="13"/>
                      <a:pt x="5" y="14"/>
                      <a:pt x="5" y="13"/>
                    </a:cubicBezTo>
                    <a:cubicBezTo>
                      <a:pt x="5" y="13"/>
                      <a:pt x="6" y="13"/>
                      <a:pt x="6" y="13"/>
                    </a:cubicBezTo>
                    <a:cubicBezTo>
                      <a:pt x="7" y="11"/>
                      <a:pt x="8" y="10"/>
                      <a:pt x="9" y="9"/>
                    </a:cubicBezTo>
                    <a:cubicBezTo>
                      <a:pt x="9" y="9"/>
                      <a:pt x="9" y="9"/>
                      <a:pt x="9" y="9"/>
                    </a:cubicBezTo>
                    <a:cubicBezTo>
                      <a:pt x="10" y="7"/>
                      <a:pt x="12" y="5"/>
                      <a:pt x="12" y="2"/>
                    </a:cubicBezTo>
                    <a:cubicBezTo>
                      <a:pt x="11" y="2"/>
                      <a:pt x="11" y="2"/>
                      <a:pt x="11" y="2"/>
                    </a:cubicBezTo>
                    <a:cubicBezTo>
                      <a:pt x="12" y="2"/>
                      <a:pt x="12" y="2"/>
                      <a:pt x="12" y="2"/>
                    </a:cubicBezTo>
                    <a:lnTo>
                      <a:pt x="11"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186" name="Freeform 86">
                <a:extLst>
                  <a:ext uri="{FF2B5EF4-FFF2-40B4-BE49-F238E27FC236}">
                    <a16:creationId xmlns:a16="http://schemas.microsoft.com/office/drawing/2014/main" id="{55354F34-57BF-4034-B335-648E2E3AC1A3}"/>
                  </a:ext>
                </a:extLst>
              </p:cNvPr>
              <p:cNvSpPr>
                <a:spLocks/>
              </p:cNvSpPr>
              <p:nvPr/>
            </p:nvSpPr>
            <p:spPr bwMode="auto">
              <a:xfrm>
                <a:off x="7424738" y="4152900"/>
                <a:ext cx="1192213" cy="263525"/>
              </a:xfrm>
              <a:custGeom>
                <a:avLst/>
                <a:gdLst>
                  <a:gd name="T0" fmla="*/ 78 w 122"/>
                  <a:gd name="T1" fmla="*/ 2 h 27"/>
                  <a:gd name="T2" fmla="*/ 45 w 122"/>
                  <a:gd name="T3" fmla="*/ 3 h 27"/>
                  <a:gd name="T4" fmla="*/ 4 w 122"/>
                  <a:gd name="T5" fmla="*/ 6 h 27"/>
                  <a:gd name="T6" fmla="*/ 3 w 122"/>
                  <a:gd name="T7" fmla="*/ 7 h 27"/>
                  <a:gd name="T8" fmla="*/ 4 w 122"/>
                  <a:gd name="T9" fmla="*/ 8 h 27"/>
                  <a:gd name="T10" fmla="*/ 45 w 122"/>
                  <a:gd name="T11" fmla="*/ 5 h 27"/>
                  <a:gd name="T12" fmla="*/ 78 w 122"/>
                  <a:gd name="T13" fmla="*/ 4 h 27"/>
                  <a:gd name="T14" fmla="*/ 120 w 122"/>
                  <a:gd name="T15" fmla="*/ 4 h 27"/>
                  <a:gd name="T16" fmla="*/ 119 w 122"/>
                  <a:gd name="T17" fmla="*/ 23 h 27"/>
                  <a:gd name="T18" fmla="*/ 74 w 122"/>
                  <a:gd name="T19" fmla="*/ 24 h 27"/>
                  <a:gd name="T20" fmla="*/ 3 w 122"/>
                  <a:gd name="T21" fmla="*/ 25 h 27"/>
                  <a:gd name="T22" fmla="*/ 3 w 122"/>
                  <a:gd name="T23" fmla="*/ 19 h 27"/>
                  <a:gd name="T24" fmla="*/ 3 w 122"/>
                  <a:gd name="T25" fmla="*/ 17 h 27"/>
                  <a:gd name="T26" fmla="*/ 3 w 122"/>
                  <a:gd name="T27" fmla="*/ 15 h 27"/>
                  <a:gd name="T28" fmla="*/ 2 w 122"/>
                  <a:gd name="T29" fmla="*/ 8 h 27"/>
                  <a:gd name="T30" fmla="*/ 1 w 122"/>
                  <a:gd name="T31" fmla="*/ 8 h 27"/>
                  <a:gd name="T32" fmla="*/ 0 w 122"/>
                  <a:gd name="T33" fmla="*/ 9 h 27"/>
                  <a:gd name="T34" fmla="*/ 1 w 122"/>
                  <a:gd name="T35" fmla="*/ 17 h 27"/>
                  <a:gd name="T36" fmla="*/ 1 w 122"/>
                  <a:gd name="T37" fmla="*/ 26 h 27"/>
                  <a:gd name="T38" fmla="*/ 2 w 122"/>
                  <a:gd name="T39" fmla="*/ 26 h 27"/>
                  <a:gd name="T40" fmla="*/ 2 w 122"/>
                  <a:gd name="T41" fmla="*/ 27 h 27"/>
                  <a:gd name="T42" fmla="*/ 74 w 122"/>
                  <a:gd name="T43" fmla="*/ 26 h 27"/>
                  <a:gd name="T44" fmla="*/ 120 w 122"/>
                  <a:gd name="T45" fmla="*/ 25 h 27"/>
                  <a:gd name="T46" fmla="*/ 121 w 122"/>
                  <a:gd name="T47" fmla="*/ 25 h 27"/>
                  <a:gd name="T48" fmla="*/ 121 w 122"/>
                  <a:gd name="T49" fmla="*/ 24 h 27"/>
                  <a:gd name="T50" fmla="*/ 122 w 122"/>
                  <a:gd name="T51" fmla="*/ 3 h 27"/>
                  <a:gd name="T52" fmla="*/ 122 w 122"/>
                  <a:gd name="T53" fmla="*/ 2 h 27"/>
                  <a:gd name="T54" fmla="*/ 121 w 122"/>
                  <a:gd name="T55" fmla="*/ 2 h 27"/>
                  <a:gd name="T56" fmla="*/ 78 w 122"/>
                  <a:gd name="T57" fmla="*/ 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2" h="27">
                    <a:moveTo>
                      <a:pt x="78" y="2"/>
                    </a:moveTo>
                    <a:cubicBezTo>
                      <a:pt x="67" y="3"/>
                      <a:pt x="56" y="3"/>
                      <a:pt x="45" y="3"/>
                    </a:cubicBezTo>
                    <a:cubicBezTo>
                      <a:pt x="31" y="3"/>
                      <a:pt x="17" y="4"/>
                      <a:pt x="4" y="6"/>
                    </a:cubicBezTo>
                    <a:cubicBezTo>
                      <a:pt x="3" y="6"/>
                      <a:pt x="3" y="6"/>
                      <a:pt x="3" y="7"/>
                    </a:cubicBezTo>
                    <a:cubicBezTo>
                      <a:pt x="3" y="7"/>
                      <a:pt x="3" y="8"/>
                      <a:pt x="4" y="8"/>
                    </a:cubicBezTo>
                    <a:cubicBezTo>
                      <a:pt x="17" y="6"/>
                      <a:pt x="31" y="5"/>
                      <a:pt x="45" y="5"/>
                    </a:cubicBezTo>
                    <a:cubicBezTo>
                      <a:pt x="56" y="5"/>
                      <a:pt x="67" y="5"/>
                      <a:pt x="78" y="4"/>
                    </a:cubicBezTo>
                    <a:cubicBezTo>
                      <a:pt x="92" y="2"/>
                      <a:pt x="105" y="3"/>
                      <a:pt x="120" y="4"/>
                    </a:cubicBezTo>
                    <a:cubicBezTo>
                      <a:pt x="120" y="12"/>
                      <a:pt x="119" y="20"/>
                      <a:pt x="119" y="23"/>
                    </a:cubicBezTo>
                    <a:cubicBezTo>
                      <a:pt x="114" y="23"/>
                      <a:pt x="86" y="23"/>
                      <a:pt x="74" y="24"/>
                    </a:cubicBezTo>
                    <a:cubicBezTo>
                      <a:pt x="53" y="25"/>
                      <a:pt x="28" y="25"/>
                      <a:pt x="3" y="25"/>
                    </a:cubicBezTo>
                    <a:cubicBezTo>
                      <a:pt x="3" y="23"/>
                      <a:pt x="3" y="21"/>
                      <a:pt x="3" y="19"/>
                    </a:cubicBezTo>
                    <a:cubicBezTo>
                      <a:pt x="3" y="18"/>
                      <a:pt x="3" y="18"/>
                      <a:pt x="3" y="17"/>
                    </a:cubicBezTo>
                    <a:cubicBezTo>
                      <a:pt x="3" y="16"/>
                      <a:pt x="3" y="16"/>
                      <a:pt x="3" y="15"/>
                    </a:cubicBezTo>
                    <a:cubicBezTo>
                      <a:pt x="3" y="13"/>
                      <a:pt x="3" y="10"/>
                      <a:pt x="2" y="8"/>
                    </a:cubicBezTo>
                    <a:cubicBezTo>
                      <a:pt x="2" y="8"/>
                      <a:pt x="1" y="8"/>
                      <a:pt x="1" y="8"/>
                    </a:cubicBezTo>
                    <a:cubicBezTo>
                      <a:pt x="0" y="8"/>
                      <a:pt x="0" y="8"/>
                      <a:pt x="0" y="9"/>
                    </a:cubicBezTo>
                    <a:cubicBezTo>
                      <a:pt x="1" y="11"/>
                      <a:pt x="1" y="14"/>
                      <a:pt x="1" y="17"/>
                    </a:cubicBezTo>
                    <a:cubicBezTo>
                      <a:pt x="1" y="20"/>
                      <a:pt x="1" y="23"/>
                      <a:pt x="1" y="26"/>
                    </a:cubicBezTo>
                    <a:cubicBezTo>
                      <a:pt x="2" y="26"/>
                      <a:pt x="2" y="26"/>
                      <a:pt x="2" y="26"/>
                    </a:cubicBezTo>
                    <a:cubicBezTo>
                      <a:pt x="2" y="27"/>
                      <a:pt x="2" y="27"/>
                      <a:pt x="2" y="27"/>
                    </a:cubicBezTo>
                    <a:cubicBezTo>
                      <a:pt x="27" y="27"/>
                      <a:pt x="53" y="27"/>
                      <a:pt x="74" y="26"/>
                    </a:cubicBezTo>
                    <a:cubicBezTo>
                      <a:pt x="87" y="25"/>
                      <a:pt x="120" y="25"/>
                      <a:pt x="120" y="25"/>
                    </a:cubicBezTo>
                    <a:cubicBezTo>
                      <a:pt x="121" y="25"/>
                      <a:pt x="121" y="25"/>
                      <a:pt x="121" y="25"/>
                    </a:cubicBezTo>
                    <a:cubicBezTo>
                      <a:pt x="121" y="24"/>
                      <a:pt x="121" y="24"/>
                      <a:pt x="121" y="24"/>
                    </a:cubicBezTo>
                    <a:cubicBezTo>
                      <a:pt x="121" y="24"/>
                      <a:pt x="122" y="13"/>
                      <a:pt x="122" y="3"/>
                    </a:cubicBezTo>
                    <a:cubicBezTo>
                      <a:pt x="122" y="2"/>
                      <a:pt x="122" y="2"/>
                      <a:pt x="122" y="2"/>
                    </a:cubicBezTo>
                    <a:cubicBezTo>
                      <a:pt x="121" y="2"/>
                      <a:pt x="121" y="2"/>
                      <a:pt x="121" y="2"/>
                    </a:cubicBezTo>
                    <a:cubicBezTo>
                      <a:pt x="106" y="1"/>
                      <a:pt x="92" y="0"/>
                      <a:pt x="7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187" name="Freeform 87">
                <a:extLst>
                  <a:ext uri="{FF2B5EF4-FFF2-40B4-BE49-F238E27FC236}">
                    <a16:creationId xmlns:a16="http://schemas.microsoft.com/office/drawing/2014/main" id="{C1BED23C-927A-4F54-A41F-1BF790BD57CC}"/>
                  </a:ext>
                </a:extLst>
              </p:cNvPr>
              <p:cNvSpPr>
                <a:spLocks/>
              </p:cNvSpPr>
              <p:nvPr/>
            </p:nvSpPr>
            <p:spPr bwMode="auto">
              <a:xfrm>
                <a:off x="7415213" y="4141788"/>
                <a:ext cx="1211263" cy="284163"/>
              </a:xfrm>
              <a:custGeom>
                <a:avLst/>
                <a:gdLst>
                  <a:gd name="T0" fmla="*/ 46 w 124"/>
                  <a:gd name="T1" fmla="*/ 3 h 29"/>
                  <a:gd name="T2" fmla="*/ 2 w 124"/>
                  <a:gd name="T3" fmla="*/ 8 h 29"/>
                  <a:gd name="T4" fmla="*/ 5 w 124"/>
                  <a:gd name="T5" fmla="*/ 10 h 29"/>
                  <a:gd name="T6" fmla="*/ 80 w 124"/>
                  <a:gd name="T7" fmla="*/ 6 h 29"/>
                  <a:gd name="T8" fmla="*/ 121 w 124"/>
                  <a:gd name="T9" fmla="*/ 5 h 29"/>
                  <a:gd name="T10" fmla="*/ 120 w 124"/>
                  <a:gd name="T11" fmla="*/ 24 h 29"/>
                  <a:gd name="T12" fmla="*/ 27 w 124"/>
                  <a:gd name="T13" fmla="*/ 25 h 29"/>
                  <a:gd name="T14" fmla="*/ 5 w 124"/>
                  <a:gd name="T15" fmla="*/ 25 h 29"/>
                  <a:gd name="T16" fmla="*/ 4 w 124"/>
                  <a:gd name="T17" fmla="*/ 18 h 29"/>
                  <a:gd name="T18" fmla="*/ 4 w 124"/>
                  <a:gd name="T19" fmla="*/ 9 h 29"/>
                  <a:gd name="T20" fmla="*/ 2 w 124"/>
                  <a:gd name="T21" fmla="*/ 7 h 29"/>
                  <a:gd name="T22" fmla="*/ 0 w 124"/>
                  <a:gd name="T23" fmla="*/ 10 h 29"/>
                  <a:gd name="T24" fmla="*/ 0 w 124"/>
                  <a:gd name="T25" fmla="*/ 16 h 29"/>
                  <a:gd name="T26" fmla="*/ 0 w 124"/>
                  <a:gd name="T27" fmla="*/ 20 h 29"/>
                  <a:gd name="T28" fmla="*/ 1 w 124"/>
                  <a:gd name="T29" fmla="*/ 28 h 29"/>
                  <a:gd name="T30" fmla="*/ 27 w 124"/>
                  <a:gd name="T31" fmla="*/ 29 h 29"/>
                  <a:gd name="T32" fmla="*/ 121 w 124"/>
                  <a:gd name="T33" fmla="*/ 28 h 29"/>
                  <a:gd name="T34" fmla="*/ 124 w 124"/>
                  <a:gd name="T35" fmla="*/ 25 h 29"/>
                  <a:gd name="T36" fmla="*/ 124 w 124"/>
                  <a:gd name="T37" fmla="*/ 25 h 29"/>
                  <a:gd name="T38" fmla="*/ 124 w 124"/>
                  <a:gd name="T39" fmla="*/ 25 h 29"/>
                  <a:gd name="T40" fmla="*/ 124 w 124"/>
                  <a:gd name="T41" fmla="*/ 4 h 29"/>
                  <a:gd name="T42" fmla="*/ 122 w 124"/>
                  <a:gd name="T43" fmla="*/ 1 h 29"/>
                  <a:gd name="T44" fmla="*/ 79 w 124"/>
                  <a:gd name="T45" fmla="*/ 1 h 29"/>
                  <a:gd name="T46" fmla="*/ 97 w 124"/>
                  <a:gd name="T47" fmla="*/ 3 h 29"/>
                  <a:gd name="T48" fmla="*/ 123 w 124"/>
                  <a:gd name="T49" fmla="*/ 4 h 29"/>
                  <a:gd name="T50" fmla="*/ 122 w 124"/>
                  <a:gd name="T51" fmla="*/ 4 h 29"/>
                  <a:gd name="T52" fmla="*/ 121 w 124"/>
                  <a:gd name="T53" fmla="*/ 23 h 29"/>
                  <a:gd name="T54" fmla="*/ 121 w 124"/>
                  <a:gd name="T55" fmla="*/ 25 h 29"/>
                  <a:gd name="T56" fmla="*/ 121 w 124"/>
                  <a:gd name="T57" fmla="*/ 25 h 29"/>
                  <a:gd name="T58" fmla="*/ 122 w 124"/>
                  <a:gd name="T59" fmla="*/ 25 h 29"/>
                  <a:gd name="T60" fmla="*/ 75 w 124"/>
                  <a:gd name="T61" fmla="*/ 26 h 29"/>
                  <a:gd name="T62" fmla="*/ 3 w 124"/>
                  <a:gd name="T63" fmla="*/ 26 h 29"/>
                  <a:gd name="T64" fmla="*/ 4 w 124"/>
                  <a:gd name="T65" fmla="*/ 26 h 29"/>
                  <a:gd name="T66" fmla="*/ 3 w 124"/>
                  <a:gd name="T67" fmla="*/ 18 h 29"/>
                  <a:gd name="T68" fmla="*/ 2 w 124"/>
                  <a:gd name="T69" fmla="*/ 10 h 29"/>
                  <a:gd name="T70" fmla="*/ 2 w 124"/>
                  <a:gd name="T71" fmla="*/ 10 h 29"/>
                  <a:gd name="T72" fmla="*/ 2 w 124"/>
                  <a:gd name="T73" fmla="*/ 10 h 29"/>
                  <a:gd name="T74" fmla="*/ 2 w 124"/>
                  <a:gd name="T75" fmla="*/ 10 h 29"/>
                  <a:gd name="T76" fmla="*/ 2 w 124"/>
                  <a:gd name="T77" fmla="*/ 9 h 29"/>
                  <a:gd name="T78" fmla="*/ 2 w 124"/>
                  <a:gd name="T79" fmla="*/ 10 h 29"/>
                  <a:gd name="T80" fmla="*/ 2 w 124"/>
                  <a:gd name="T81" fmla="*/ 10 h 29"/>
                  <a:gd name="T82" fmla="*/ 2 w 124"/>
                  <a:gd name="T83" fmla="*/ 10 h 29"/>
                  <a:gd name="T84" fmla="*/ 2 w 124"/>
                  <a:gd name="T85" fmla="*/ 10 h 29"/>
                  <a:gd name="T86" fmla="*/ 2 w 124"/>
                  <a:gd name="T87" fmla="*/ 18 h 29"/>
                  <a:gd name="T88" fmla="*/ 4 w 124"/>
                  <a:gd name="T89" fmla="*/ 27 h 29"/>
                  <a:gd name="T90" fmla="*/ 120 w 124"/>
                  <a:gd name="T91" fmla="*/ 25 h 29"/>
                  <a:gd name="T92" fmla="*/ 121 w 124"/>
                  <a:gd name="T93" fmla="*/ 3 h 29"/>
                  <a:gd name="T94" fmla="*/ 46 w 124"/>
                  <a:gd name="T95" fmla="*/ 5 h 29"/>
                  <a:gd name="T96" fmla="*/ 5 w 124"/>
                  <a:gd name="T97" fmla="*/ 8 h 29"/>
                  <a:gd name="T98" fmla="*/ 5 w 124"/>
                  <a:gd name="T99" fmla="*/ 8 h 29"/>
                  <a:gd name="T100" fmla="*/ 5 w 124"/>
                  <a:gd name="T101" fmla="*/ 8 h 29"/>
                  <a:gd name="T102" fmla="*/ 5 w 124"/>
                  <a:gd name="T103" fmla="*/ 8 h 29"/>
                  <a:gd name="T104" fmla="*/ 5 w 124"/>
                  <a:gd name="T105" fmla="*/ 8 h 29"/>
                  <a:gd name="T106" fmla="*/ 5 w 124"/>
                  <a:gd name="T107" fmla="*/ 8 h 29"/>
                  <a:gd name="T108" fmla="*/ 5 w 124"/>
                  <a:gd name="T109" fmla="*/ 8 h 29"/>
                  <a:gd name="T110" fmla="*/ 46 w 124"/>
                  <a:gd name="T111" fmla="*/ 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4" h="29">
                    <a:moveTo>
                      <a:pt x="79" y="3"/>
                    </a:moveTo>
                    <a:cubicBezTo>
                      <a:pt x="79" y="1"/>
                      <a:pt x="79" y="1"/>
                      <a:pt x="79" y="1"/>
                    </a:cubicBezTo>
                    <a:cubicBezTo>
                      <a:pt x="68" y="3"/>
                      <a:pt x="57" y="3"/>
                      <a:pt x="46" y="3"/>
                    </a:cubicBezTo>
                    <a:cubicBezTo>
                      <a:pt x="32" y="3"/>
                      <a:pt x="18" y="3"/>
                      <a:pt x="4" y="5"/>
                    </a:cubicBezTo>
                    <a:cubicBezTo>
                      <a:pt x="3" y="6"/>
                      <a:pt x="2" y="7"/>
                      <a:pt x="2" y="8"/>
                    </a:cubicBezTo>
                    <a:cubicBezTo>
                      <a:pt x="2" y="8"/>
                      <a:pt x="2" y="8"/>
                      <a:pt x="2" y="8"/>
                    </a:cubicBezTo>
                    <a:cubicBezTo>
                      <a:pt x="2" y="8"/>
                      <a:pt x="2" y="8"/>
                      <a:pt x="2" y="8"/>
                    </a:cubicBezTo>
                    <a:cubicBezTo>
                      <a:pt x="3" y="9"/>
                      <a:pt x="4" y="10"/>
                      <a:pt x="5" y="10"/>
                    </a:cubicBezTo>
                    <a:cubicBezTo>
                      <a:pt x="5" y="10"/>
                      <a:pt x="5" y="10"/>
                      <a:pt x="5" y="10"/>
                    </a:cubicBezTo>
                    <a:cubicBezTo>
                      <a:pt x="5" y="10"/>
                      <a:pt x="5" y="10"/>
                      <a:pt x="5" y="10"/>
                    </a:cubicBezTo>
                    <a:cubicBezTo>
                      <a:pt x="18" y="8"/>
                      <a:pt x="32" y="8"/>
                      <a:pt x="46" y="7"/>
                    </a:cubicBezTo>
                    <a:cubicBezTo>
                      <a:pt x="57" y="7"/>
                      <a:pt x="68" y="7"/>
                      <a:pt x="80" y="6"/>
                    </a:cubicBezTo>
                    <a:cubicBezTo>
                      <a:pt x="85" y="5"/>
                      <a:pt x="91" y="5"/>
                      <a:pt x="97" y="5"/>
                    </a:cubicBezTo>
                    <a:cubicBezTo>
                      <a:pt x="105" y="5"/>
                      <a:pt x="112" y="5"/>
                      <a:pt x="121" y="6"/>
                    </a:cubicBezTo>
                    <a:cubicBezTo>
                      <a:pt x="121" y="5"/>
                      <a:pt x="121" y="5"/>
                      <a:pt x="121" y="5"/>
                    </a:cubicBezTo>
                    <a:cubicBezTo>
                      <a:pt x="120" y="5"/>
                      <a:pt x="120" y="5"/>
                      <a:pt x="120" y="5"/>
                    </a:cubicBezTo>
                    <a:cubicBezTo>
                      <a:pt x="119" y="13"/>
                      <a:pt x="119" y="21"/>
                      <a:pt x="119" y="24"/>
                    </a:cubicBezTo>
                    <a:cubicBezTo>
                      <a:pt x="120" y="24"/>
                      <a:pt x="120" y="24"/>
                      <a:pt x="120" y="24"/>
                    </a:cubicBezTo>
                    <a:cubicBezTo>
                      <a:pt x="120" y="23"/>
                      <a:pt x="120" y="23"/>
                      <a:pt x="120" y="23"/>
                    </a:cubicBezTo>
                    <a:cubicBezTo>
                      <a:pt x="115" y="23"/>
                      <a:pt x="87" y="23"/>
                      <a:pt x="75" y="24"/>
                    </a:cubicBezTo>
                    <a:cubicBezTo>
                      <a:pt x="60" y="24"/>
                      <a:pt x="44" y="25"/>
                      <a:pt x="27" y="25"/>
                    </a:cubicBezTo>
                    <a:cubicBezTo>
                      <a:pt x="20" y="25"/>
                      <a:pt x="12" y="25"/>
                      <a:pt x="4" y="24"/>
                    </a:cubicBezTo>
                    <a:cubicBezTo>
                      <a:pt x="4" y="26"/>
                      <a:pt x="4" y="26"/>
                      <a:pt x="4" y="26"/>
                    </a:cubicBezTo>
                    <a:cubicBezTo>
                      <a:pt x="5" y="25"/>
                      <a:pt x="5" y="25"/>
                      <a:pt x="5" y="25"/>
                    </a:cubicBezTo>
                    <a:cubicBezTo>
                      <a:pt x="5" y="24"/>
                      <a:pt x="5" y="22"/>
                      <a:pt x="5" y="20"/>
                    </a:cubicBezTo>
                    <a:cubicBezTo>
                      <a:pt x="5" y="19"/>
                      <a:pt x="5" y="19"/>
                      <a:pt x="5" y="18"/>
                    </a:cubicBezTo>
                    <a:cubicBezTo>
                      <a:pt x="4" y="18"/>
                      <a:pt x="4" y="18"/>
                      <a:pt x="4" y="18"/>
                    </a:cubicBezTo>
                    <a:cubicBezTo>
                      <a:pt x="5" y="18"/>
                      <a:pt x="5" y="18"/>
                      <a:pt x="5" y="18"/>
                    </a:cubicBezTo>
                    <a:cubicBezTo>
                      <a:pt x="5" y="17"/>
                      <a:pt x="5" y="17"/>
                      <a:pt x="5" y="16"/>
                    </a:cubicBezTo>
                    <a:cubicBezTo>
                      <a:pt x="5" y="14"/>
                      <a:pt x="5" y="11"/>
                      <a:pt x="4" y="9"/>
                    </a:cubicBezTo>
                    <a:cubicBezTo>
                      <a:pt x="3" y="9"/>
                      <a:pt x="3" y="9"/>
                      <a:pt x="3" y="9"/>
                    </a:cubicBezTo>
                    <a:cubicBezTo>
                      <a:pt x="4" y="9"/>
                      <a:pt x="4" y="9"/>
                      <a:pt x="4" y="9"/>
                    </a:cubicBezTo>
                    <a:cubicBezTo>
                      <a:pt x="4" y="8"/>
                      <a:pt x="3" y="7"/>
                      <a:pt x="2" y="7"/>
                    </a:cubicBezTo>
                    <a:cubicBezTo>
                      <a:pt x="2" y="7"/>
                      <a:pt x="2" y="7"/>
                      <a:pt x="1" y="8"/>
                    </a:cubicBezTo>
                    <a:cubicBezTo>
                      <a:pt x="1" y="8"/>
                      <a:pt x="1" y="8"/>
                      <a:pt x="1" y="8"/>
                    </a:cubicBezTo>
                    <a:cubicBezTo>
                      <a:pt x="0" y="8"/>
                      <a:pt x="0" y="9"/>
                      <a:pt x="0" y="10"/>
                    </a:cubicBezTo>
                    <a:cubicBezTo>
                      <a:pt x="0" y="10"/>
                      <a:pt x="0" y="10"/>
                      <a:pt x="0" y="10"/>
                    </a:cubicBezTo>
                    <a:cubicBezTo>
                      <a:pt x="0" y="10"/>
                      <a:pt x="0" y="10"/>
                      <a:pt x="0" y="10"/>
                    </a:cubicBezTo>
                    <a:cubicBezTo>
                      <a:pt x="0" y="12"/>
                      <a:pt x="0" y="14"/>
                      <a:pt x="0" y="16"/>
                    </a:cubicBezTo>
                    <a:cubicBezTo>
                      <a:pt x="0" y="17"/>
                      <a:pt x="0" y="17"/>
                      <a:pt x="0" y="18"/>
                    </a:cubicBezTo>
                    <a:cubicBezTo>
                      <a:pt x="0" y="18"/>
                      <a:pt x="0" y="18"/>
                      <a:pt x="0" y="18"/>
                    </a:cubicBezTo>
                    <a:cubicBezTo>
                      <a:pt x="0" y="19"/>
                      <a:pt x="0" y="19"/>
                      <a:pt x="0" y="20"/>
                    </a:cubicBezTo>
                    <a:cubicBezTo>
                      <a:pt x="0" y="22"/>
                      <a:pt x="1" y="25"/>
                      <a:pt x="1" y="27"/>
                    </a:cubicBezTo>
                    <a:cubicBezTo>
                      <a:pt x="1" y="27"/>
                      <a:pt x="1" y="27"/>
                      <a:pt x="1" y="27"/>
                    </a:cubicBezTo>
                    <a:cubicBezTo>
                      <a:pt x="1" y="28"/>
                      <a:pt x="1" y="28"/>
                      <a:pt x="1" y="28"/>
                    </a:cubicBezTo>
                    <a:cubicBezTo>
                      <a:pt x="2" y="28"/>
                      <a:pt x="2" y="29"/>
                      <a:pt x="3" y="29"/>
                    </a:cubicBezTo>
                    <a:cubicBezTo>
                      <a:pt x="3" y="29"/>
                      <a:pt x="3" y="29"/>
                      <a:pt x="3" y="29"/>
                    </a:cubicBezTo>
                    <a:cubicBezTo>
                      <a:pt x="11" y="29"/>
                      <a:pt x="19" y="29"/>
                      <a:pt x="27" y="29"/>
                    </a:cubicBezTo>
                    <a:cubicBezTo>
                      <a:pt x="44" y="29"/>
                      <a:pt x="61" y="29"/>
                      <a:pt x="75" y="28"/>
                    </a:cubicBezTo>
                    <a:cubicBezTo>
                      <a:pt x="86" y="28"/>
                      <a:pt x="110" y="28"/>
                      <a:pt x="118" y="28"/>
                    </a:cubicBezTo>
                    <a:cubicBezTo>
                      <a:pt x="120" y="28"/>
                      <a:pt x="121" y="28"/>
                      <a:pt x="121" y="28"/>
                    </a:cubicBezTo>
                    <a:cubicBezTo>
                      <a:pt x="122" y="28"/>
                      <a:pt x="122" y="28"/>
                      <a:pt x="122" y="28"/>
                    </a:cubicBezTo>
                    <a:cubicBezTo>
                      <a:pt x="123" y="28"/>
                      <a:pt x="123" y="27"/>
                      <a:pt x="123" y="26"/>
                    </a:cubicBezTo>
                    <a:cubicBezTo>
                      <a:pt x="124" y="25"/>
                      <a:pt x="124" y="25"/>
                      <a:pt x="124" y="25"/>
                    </a:cubicBezTo>
                    <a:cubicBezTo>
                      <a:pt x="124" y="25"/>
                      <a:pt x="124" y="25"/>
                      <a:pt x="124" y="25"/>
                    </a:cubicBezTo>
                    <a:cubicBezTo>
                      <a:pt x="122" y="25"/>
                      <a:pt x="122" y="25"/>
                      <a:pt x="122" y="25"/>
                    </a:cubicBezTo>
                    <a:cubicBezTo>
                      <a:pt x="124" y="25"/>
                      <a:pt x="124" y="25"/>
                      <a:pt x="124" y="25"/>
                    </a:cubicBezTo>
                    <a:cubicBezTo>
                      <a:pt x="124" y="25"/>
                      <a:pt x="124" y="25"/>
                      <a:pt x="124" y="25"/>
                    </a:cubicBezTo>
                    <a:cubicBezTo>
                      <a:pt x="122" y="25"/>
                      <a:pt x="122" y="25"/>
                      <a:pt x="122" y="25"/>
                    </a:cubicBezTo>
                    <a:cubicBezTo>
                      <a:pt x="124" y="25"/>
                      <a:pt x="124" y="25"/>
                      <a:pt x="124" y="25"/>
                    </a:cubicBezTo>
                    <a:cubicBezTo>
                      <a:pt x="124" y="25"/>
                      <a:pt x="124" y="24"/>
                      <a:pt x="124" y="23"/>
                    </a:cubicBezTo>
                    <a:cubicBezTo>
                      <a:pt x="124" y="19"/>
                      <a:pt x="124" y="11"/>
                      <a:pt x="124" y="4"/>
                    </a:cubicBezTo>
                    <a:cubicBezTo>
                      <a:pt x="124" y="4"/>
                      <a:pt x="124" y="4"/>
                      <a:pt x="124" y="4"/>
                    </a:cubicBezTo>
                    <a:cubicBezTo>
                      <a:pt x="124" y="3"/>
                      <a:pt x="124" y="3"/>
                      <a:pt x="124" y="3"/>
                    </a:cubicBezTo>
                    <a:cubicBezTo>
                      <a:pt x="124" y="2"/>
                      <a:pt x="124" y="2"/>
                      <a:pt x="123" y="1"/>
                    </a:cubicBezTo>
                    <a:cubicBezTo>
                      <a:pt x="122" y="1"/>
                      <a:pt x="122" y="1"/>
                      <a:pt x="122" y="1"/>
                    </a:cubicBezTo>
                    <a:cubicBezTo>
                      <a:pt x="122" y="1"/>
                      <a:pt x="122" y="1"/>
                      <a:pt x="122" y="1"/>
                    </a:cubicBezTo>
                    <a:cubicBezTo>
                      <a:pt x="113" y="1"/>
                      <a:pt x="105" y="0"/>
                      <a:pt x="97" y="0"/>
                    </a:cubicBezTo>
                    <a:cubicBezTo>
                      <a:pt x="91" y="0"/>
                      <a:pt x="85" y="1"/>
                      <a:pt x="79" y="1"/>
                    </a:cubicBezTo>
                    <a:cubicBezTo>
                      <a:pt x="79" y="3"/>
                      <a:pt x="79" y="3"/>
                      <a:pt x="79" y="3"/>
                    </a:cubicBezTo>
                    <a:cubicBezTo>
                      <a:pt x="79" y="4"/>
                      <a:pt x="79" y="4"/>
                      <a:pt x="79" y="4"/>
                    </a:cubicBezTo>
                    <a:cubicBezTo>
                      <a:pt x="85" y="3"/>
                      <a:pt x="91" y="3"/>
                      <a:pt x="97" y="3"/>
                    </a:cubicBezTo>
                    <a:cubicBezTo>
                      <a:pt x="105" y="3"/>
                      <a:pt x="113" y="3"/>
                      <a:pt x="122" y="4"/>
                    </a:cubicBezTo>
                    <a:cubicBezTo>
                      <a:pt x="122" y="4"/>
                      <a:pt x="122" y="4"/>
                      <a:pt x="122" y="4"/>
                    </a:cubicBezTo>
                    <a:cubicBezTo>
                      <a:pt x="123" y="4"/>
                      <a:pt x="123" y="4"/>
                      <a:pt x="123" y="4"/>
                    </a:cubicBezTo>
                    <a:cubicBezTo>
                      <a:pt x="123" y="3"/>
                      <a:pt x="123" y="3"/>
                      <a:pt x="123" y="3"/>
                    </a:cubicBezTo>
                    <a:cubicBezTo>
                      <a:pt x="122" y="3"/>
                      <a:pt x="122" y="3"/>
                      <a:pt x="122" y="3"/>
                    </a:cubicBezTo>
                    <a:cubicBezTo>
                      <a:pt x="122" y="4"/>
                      <a:pt x="122" y="4"/>
                      <a:pt x="122" y="4"/>
                    </a:cubicBezTo>
                    <a:cubicBezTo>
                      <a:pt x="122" y="4"/>
                      <a:pt x="122" y="4"/>
                      <a:pt x="122" y="4"/>
                    </a:cubicBezTo>
                    <a:cubicBezTo>
                      <a:pt x="122" y="9"/>
                      <a:pt x="121" y="14"/>
                      <a:pt x="121" y="18"/>
                    </a:cubicBezTo>
                    <a:cubicBezTo>
                      <a:pt x="121" y="20"/>
                      <a:pt x="121" y="22"/>
                      <a:pt x="121" y="23"/>
                    </a:cubicBezTo>
                    <a:cubicBezTo>
                      <a:pt x="121" y="24"/>
                      <a:pt x="121" y="24"/>
                      <a:pt x="121" y="25"/>
                    </a:cubicBezTo>
                    <a:cubicBezTo>
                      <a:pt x="121" y="25"/>
                      <a:pt x="121" y="25"/>
                      <a:pt x="121" y="25"/>
                    </a:cubicBezTo>
                    <a:cubicBezTo>
                      <a:pt x="121" y="25"/>
                      <a:pt x="121" y="25"/>
                      <a:pt x="121" y="25"/>
                    </a:cubicBezTo>
                    <a:cubicBezTo>
                      <a:pt x="121" y="25"/>
                      <a:pt x="121" y="25"/>
                      <a:pt x="121" y="25"/>
                    </a:cubicBezTo>
                    <a:cubicBezTo>
                      <a:pt x="122" y="25"/>
                      <a:pt x="122" y="25"/>
                      <a:pt x="122" y="25"/>
                    </a:cubicBezTo>
                    <a:cubicBezTo>
                      <a:pt x="121" y="25"/>
                      <a:pt x="121" y="25"/>
                      <a:pt x="121" y="25"/>
                    </a:cubicBezTo>
                    <a:cubicBezTo>
                      <a:pt x="121" y="26"/>
                      <a:pt x="121" y="26"/>
                      <a:pt x="121" y="26"/>
                    </a:cubicBezTo>
                    <a:cubicBezTo>
                      <a:pt x="122" y="26"/>
                      <a:pt x="122" y="26"/>
                      <a:pt x="122" y="26"/>
                    </a:cubicBezTo>
                    <a:cubicBezTo>
                      <a:pt x="122" y="25"/>
                      <a:pt x="122" y="25"/>
                      <a:pt x="122" y="25"/>
                    </a:cubicBezTo>
                    <a:cubicBezTo>
                      <a:pt x="121" y="25"/>
                      <a:pt x="121" y="25"/>
                      <a:pt x="121" y="25"/>
                    </a:cubicBezTo>
                    <a:cubicBezTo>
                      <a:pt x="121" y="25"/>
                      <a:pt x="120" y="25"/>
                      <a:pt x="118" y="25"/>
                    </a:cubicBezTo>
                    <a:cubicBezTo>
                      <a:pt x="110" y="25"/>
                      <a:pt x="86" y="25"/>
                      <a:pt x="75" y="26"/>
                    </a:cubicBezTo>
                    <a:cubicBezTo>
                      <a:pt x="60" y="26"/>
                      <a:pt x="44" y="27"/>
                      <a:pt x="27" y="27"/>
                    </a:cubicBezTo>
                    <a:cubicBezTo>
                      <a:pt x="19" y="27"/>
                      <a:pt x="11" y="27"/>
                      <a:pt x="3" y="26"/>
                    </a:cubicBezTo>
                    <a:cubicBezTo>
                      <a:pt x="3" y="26"/>
                      <a:pt x="3" y="26"/>
                      <a:pt x="3" y="26"/>
                    </a:cubicBezTo>
                    <a:cubicBezTo>
                      <a:pt x="3" y="27"/>
                      <a:pt x="3" y="27"/>
                      <a:pt x="3" y="27"/>
                    </a:cubicBezTo>
                    <a:cubicBezTo>
                      <a:pt x="4" y="27"/>
                      <a:pt x="4" y="27"/>
                      <a:pt x="4" y="27"/>
                    </a:cubicBezTo>
                    <a:cubicBezTo>
                      <a:pt x="4" y="26"/>
                      <a:pt x="4" y="26"/>
                      <a:pt x="4" y="26"/>
                    </a:cubicBezTo>
                    <a:cubicBezTo>
                      <a:pt x="4" y="26"/>
                      <a:pt x="4" y="26"/>
                      <a:pt x="4" y="26"/>
                    </a:cubicBezTo>
                    <a:cubicBezTo>
                      <a:pt x="3" y="24"/>
                      <a:pt x="3" y="22"/>
                      <a:pt x="3" y="20"/>
                    </a:cubicBezTo>
                    <a:cubicBezTo>
                      <a:pt x="3" y="19"/>
                      <a:pt x="3" y="19"/>
                      <a:pt x="3" y="18"/>
                    </a:cubicBezTo>
                    <a:cubicBezTo>
                      <a:pt x="3" y="18"/>
                      <a:pt x="3" y="18"/>
                      <a:pt x="3" y="18"/>
                    </a:cubicBezTo>
                    <a:cubicBezTo>
                      <a:pt x="3" y="17"/>
                      <a:pt x="3" y="17"/>
                      <a:pt x="3" y="16"/>
                    </a:cubicBezTo>
                    <a:cubicBezTo>
                      <a:pt x="3" y="14"/>
                      <a:pt x="3" y="12"/>
                      <a:pt x="2" y="10"/>
                    </a:cubicBezTo>
                    <a:cubicBezTo>
                      <a:pt x="2" y="10"/>
                      <a:pt x="2" y="10"/>
                      <a:pt x="2" y="10"/>
                    </a:cubicBezTo>
                    <a:cubicBezTo>
                      <a:pt x="2" y="10"/>
                      <a:pt x="2" y="10"/>
                      <a:pt x="2" y="10"/>
                    </a:cubicBezTo>
                    <a:cubicBezTo>
                      <a:pt x="2" y="10"/>
                      <a:pt x="2" y="10"/>
                      <a:pt x="2" y="10"/>
                    </a:cubicBezTo>
                    <a:cubicBezTo>
                      <a:pt x="2" y="10"/>
                      <a:pt x="2" y="10"/>
                      <a:pt x="2" y="10"/>
                    </a:cubicBezTo>
                    <a:cubicBezTo>
                      <a:pt x="2" y="10"/>
                      <a:pt x="2" y="10"/>
                      <a:pt x="2" y="10"/>
                    </a:cubicBezTo>
                    <a:cubicBezTo>
                      <a:pt x="2" y="10"/>
                      <a:pt x="2" y="10"/>
                      <a:pt x="2" y="10"/>
                    </a:cubicBezTo>
                    <a:cubicBezTo>
                      <a:pt x="2" y="10"/>
                      <a:pt x="2" y="10"/>
                      <a:pt x="2" y="10"/>
                    </a:cubicBezTo>
                    <a:cubicBezTo>
                      <a:pt x="2" y="10"/>
                      <a:pt x="2" y="10"/>
                      <a:pt x="2" y="10"/>
                    </a:cubicBezTo>
                    <a:cubicBezTo>
                      <a:pt x="2" y="10"/>
                      <a:pt x="2" y="10"/>
                      <a:pt x="2" y="10"/>
                    </a:cubicBezTo>
                    <a:cubicBezTo>
                      <a:pt x="2" y="10"/>
                      <a:pt x="2" y="10"/>
                      <a:pt x="2" y="10"/>
                    </a:cubicBezTo>
                    <a:cubicBezTo>
                      <a:pt x="2" y="10"/>
                      <a:pt x="2" y="10"/>
                      <a:pt x="2" y="10"/>
                    </a:cubicBezTo>
                    <a:cubicBezTo>
                      <a:pt x="2" y="9"/>
                      <a:pt x="2" y="9"/>
                      <a:pt x="2" y="9"/>
                    </a:cubicBezTo>
                    <a:cubicBezTo>
                      <a:pt x="2" y="10"/>
                      <a:pt x="2" y="10"/>
                      <a:pt x="2" y="10"/>
                    </a:cubicBezTo>
                    <a:cubicBezTo>
                      <a:pt x="2" y="10"/>
                      <a:pt x="2" y="10"/>
                      <a:pt x="2" y="10"/>
                    </a:cubicBezTo>
                    <a:cubicBezTo>
                      <a:pt x="2" y="10"/>
                      <a:pt x="2" y="10"/>
                      <a:pt x="2" y="10"/>
                    </a:cubicBezTo>
                    <a:cubicBezTo>
                      <a:pt x="2" y="10"/>
                      <a:pt x="2" y="10"/>
                      <a:pt x="2" y="10"/>
                    </a:cubicBezTo>
                    <a:cubicBezTo>
                      <a:pt x="2" y="10"/>
                      <a:pt x="2" y="10"/>
                      <a:pt x="2" y="10"/>
                    </a:cubicBezTo>
                    <a:cubicBezTo>
                      <a:pt x="2" y="10"/>
                      <a:pt x="2" y="10"/>
                      <a:pt x="2" y="10"/>
                    </a:cubicBezTo>
                    <a:cubicBezTo>
                      <a:pt x="2" y="10"/>
                      <a:pt x="2" y="10"/>
                      <a:pt x="2" y="10"/>
                    </a:cubicBezTo>
                    <a:cubicBezTo>
                      <a:pt x="2" y="10"/>
                      <a:pt x="2" y="10"/>
                      <a:pt x="2" y="10"/>
                    </a:cubicBezTo>
                    <a:cubicBezTo>
                      <a:pt x="2" y="10"/>
                      <a:pt x="2" y="10"/>
                      <a:pt x="2" y="10"/>
                    </a:cubicBezTo>
                    <a:cubicBezTo>
                      <a:pt x="2" y="10"/>
                      <a:pt x="2" y="10"/>
                      <a:pt x="2" y="10"/>
                    </a:cubicBezTo>
                    <a:cubicBezTo>
                      <a:pt x="2" y="10"/>
                      <a:pt x="2" y="10"/>
                      <a:pt x="2" y="10"/>
                    </a:cubicBezTo>
                    <a:cubicBezTo>
                      <a:pt x="2" y="10"/>
                      <a:pt x="2" y="10"/>
                      <a:pt x="2" y="10"/>
                    </a:cubicBezTo>
                    <a:cubicBezTo>
                      <a:pt x="2" y="12"/>
                      <a:pt x="2" y="14"/>
                      <a:pt x="2" y="16"/>
                    </a:cubicBezTo>
                    <a:cubicBezTo>
                      <a:pt x="2" y="17"/>
                      <a:pt x="2" y="17"/>
                      <a:pt x="2" y="18"/>
                    </a:cubicBezTo>
                    <a:cubicBezTo>
                      <a:pt x="2" y="18"/>
                      <a:pt x="2" y="18"/>
                      <a:pt x="2" y="18"/>
                    </a:cubicBezTo>
                    <a:cubicBezTo>
                      <a:pt x="2" y="19"/>
                      <a:pt x="2" y="19"/>
                      <a:pt x="2" y="20"/>
                    </a:cubicBezTo>
                    <a:cubicBezTo>
                      <a:pt x="2" y="22"/>
                      <a:pt x="3" y="24"/>
                      <a:pt x="3" y="26"/>
                    </a:cubicBezTo>
                    <a:cubicBezTo>
                      <a:pt x="3" y="26"/>
                      <a:pt x="4" y="27"/>
                      <a:pt x="4" y="27"/>
                    </a:cubicBezTo>
                    <a:cubicBezTo>
                      <a:pt x="12" y="27"/>
                      <a:pt x="20" y="27"/>
                      <a:pt x="27" y="27"/>
                    </a:cubicBezTo>
                    <a:cubicBezTo>
                      <a:pt x="44" y="27"/>
                      <a:pt x="60" y="27"/>
                      <a:pt x="75" y="26"/>
                    </a:cubicBezTo>
                    <a:cubicBezTo>
                      <a:pt x="87" y="25"/>
                      <a:pt x="115" y="25"/>
                      <a:pt x="120" y="25"/>
                    </a:cubicBezTo>
                    <a:cubicBezTo>
                      <a:pt x="121" y="25"/>
                      <a:pt x="121" y="25"/>
                      <a:pt x="122" y="24"/>
                    </a:cubicBezTo>
                    <a:cubicBezTo>
                      <a:pt x="122" y="21"/>
                      <a:pt x="122" y="13"/>
                      <a:pt x="122" y="5"/>
                    </a:cubicBezTo>
                    <a:cubicBezTo>
                      <a:pt x="122" y="4"/>
                      <a:pt x="122" y="3"/>
                      <a:pt x="121" y="3"/>
                    </a:cubicBezTo>
                    <a:cubicBezTo>
                      <a:pt x="113" y="3"/>
                      <a:pt x="105" y="3"/>
                      <a:pt x="97" y="3"/>
                    </a:cubicBezTo>
                    <a:cubicBezTo>
                      <a:pt x="91" y="3"/>
                      <a:pt x="85" y="3"/>
                      <a:pt x="79" y="3"/>
                    </a:cubicBezTo>
                    <a:cubicBezTo>
                      <a:pt x="68" y="5"/>
                      <a:pt x="57" y="5"/>
                      <a:pt x="46" y="5"/>
                    </a:cubicBezTo>
                    <a:cubicBezTo>
                      <a:pt x="32" y="5"/>
                      <a:pt x="18" y="5"/>
                      <a:pt x="5" y="7"/>
                    </a:cubicBezTo>
                    <a:cubicBezTo>
                      <a:pt x="5" y="7"/>
                      <a:pt x="5" y="7"/>
                      <a:pt x="5" y="7"/>
                    </a:cubicBezTo>
                    <a:cubicBezTo>
                      <a:pt x="5" y="8"/>
                      <a:pt x="5" y="8"/>
                      <a:pt x="5" y="8"/>
                    </a:cubicBezTo>
                    <a:cubicBezTo>
                      <a:pt x="5" y="7"/>
                      <a:pt x="5" y="7"/>
                      <a:pt x="5" y="7"/>
                    </a:cubicBezTo>
                    <a:cubicBezTo>
                      <a:pt x="5" y="7"/>
                      <a:pt x="5" y="7"/>
                      <a:pt x="5" y="7"/>
                    </a:cubicBezTo>
                    <a:cubicBezTo>
                      <a:pt x="5" y="8"/>
                      <a:pt x="5" y="8"/>
                      <a:pt x="5" y="8"/>
                    </a:cubicBezTo>
                    <a:cubicBezTo>
                      <a:pt x="5" y="7"/>
                      <a:pt x="5" y="7"/>
                      <a:pt x="5" y="7"/>
                    </a:cubicBezTo>
                    <a:cubicBezTo>
                      <a:pt x="5" y="8"/>
                      <a:pt x="5" y="8"/>
                      <a:pt x="5" y="8"/>
                    </a:cubicBezTo>
                    <a:cubicBezTo>
                      <a:pt x="5" y="8"/>
                      <a:pt x="5" y="8"/>
                      <a:pt x="5" y="8"/>
                    </a:cubicBezTo>
                    <a:cubicBezTo>
                      <a:pt x="5" y="7"/>
                      <a:pt x="5" y="7"/>
                      <a:pt x="5" y="7"/>
                    </a:cubicBezTo>
                    <a:cubicBezTo>
                      <a:pt x="5" y="8"/>
                      <a:pt x="5" y="8"/>
                      <a:pt x="5" y="8"/>
                    </a:cubicBezTo>
                    <a:cubicBezTo>
                      <a:pt x="5" y="8"/>
                      <a:pt x="5" y="8"/>
                      <a:pt x="5" y="8"/>
                    </a:cubicBezTo>
                    <a:cubicBezTo>
                      <a:pt x="5" y="8"/>
                      <a:pt x="5" y="8"/>
                      <a:pt x="5" y="8"/>
                    </a:cubicBezTo>
                    <a:cubicBezTo>
                      <a:pt x="5" y="8"/>
                      <a:pt x="5" y="8"/>
                      <a:pt x="5" y="8"/>
                    </a:cubicBezTo>
                    <a:cubicBezTo>
                      <a:pt x="5" y="8"/>
                      <a:pt x="5" y="8"/>
                      <a:pt x="5" y="8"/>
                    </a:cubicBezTo>
                    <a:cubicBezTo>
                      <a:pt x="5" y="8"/>
                      <a:pt x="5" y="8"/>
                      <a:pt x="5" y="8"/>
                    </a:cubicBezTo>
                    <a:cubicBezTo>
                      <a:pt x="5" y="8"/>
                      <a:pt x="5" y="8"/>
                      <a:pt x="5" y="8"/>
                    </a:cubicBezTo>
                    <a:cubicBezTo>
                      <a:pt x="5" y="8"/>
                      <a:pt x="5" y="8"/>
                      <a:pt x="5" y="8"/>
                    </a:cubicBezTo>
                    <a:cubicBezTo>
                      <a:pt x="5" y="8"/>
                      <a:pt x="5" y="8"/>
                      <a:pt x="5" y="8"/>
                    </a:cubicBezTo>
                    <a:cubicBezTo>
                      <a:pt x="5" y="8"/>
                      <a:pt x="5" y="8"/>
                      <a:pt x="5" y="8"/>
                    </a:cubicBezTo>
                    <a:cubicBezTo>
                      <a:pt x="5" y="8"/>
                      <a:pt x="5" y="8"/>
                      <a:pt x="5" y="8"/>
                    </a:cubicBezTo>
                    <a:cubicBezTo>
                      <a:pt x="5" y="8"/>
                      <a:pt x="5" y="8"/>
                      <a:pt x="5" y="8"/>
                    </a:cubicBezTo>
                    <a:cubicBezTo>
                      <a:pt x="5" y="8"/>
                      <a:pt x="5" y="8"/>
                      <a:pt x="5" y="8"/>
                    </a:cubicBezTo>
                    <a:cubicBezTo>
                      <a:pt x="18" y="6"/>
                      <a:pt x="32" y="6"/>
                      <a:pt x="46" y="5"/>
                    </a:cubicBezTo>
                    <a:cubicBezTo>
                      <a:pt x="57" y="5"/>
                      <a:pt x="68" y="5"/>
                      <a:pt x="79" y="4"/>
                    </a:cubicBezTo>
                    <a:lnTo>
                      <a:pt x="79"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grpSp>
      </p:grpSp>
      <p:sp>
        <p:nvSpPr>
          <p:cNvPr id="201" name="TextBox 200">
            <a:extLst>
              <a:ext uri="{FF2B5EF4-FFF2-40B4-BE49-F238E27FC236}">
                <a16:creationId xmlns:a16="http://schemas.microsoft.com/office/drawing/2014/main" id="{FC4F894E-387F-4343-B29D-88082B702A45}"/>
              </a:ext>
            </a:extLst>
          </p:cNvPr>
          <p:cNvSpPr txBox="1"/>
          <p:nvPr/>
        </p:nvSpPr>
        <p:spPr>
          <a:xfrm>
            <a:off x="943515" y="1628408"/>
            <a:ext cx="2892056" cy="338554"/>
          </a:xfrm>
          <a:prstGeom prst="rect">
            <a:avLst/>
          </a:prstGeom>
          <a:noFill/>
        </p:spPr>
        <p:txBody>
          <a:bodyPr wrap="square" rtlCol="0">
            <a:spAutoFit/>
          </a:bodyPr>
          <a:lstStyle/>
          <a:p>
            <a:r>
              <a:rPr lang="en-US" sz="1600" b="1">
                <a:latin typeface="Open Sans" panose="020B0606030504020204" pitchFamily="34" charset="0"/>
                <a:ea typeface="Open Sans" panose="020B0606030504020204" pitchFamily="34" charset="0"/>
                <a:cs typeface="Open Sans" panose="020B0606030504020204" pitchFamily="34" charset="0"/>
              </a:rPr>
              <a:t>The 5 Cs of the Workplace</a:t>
            </a:r>
          </a:p>
        </p:txBody>
      </p:sp>
      <p:sp>
        <p:nvSpPr>
          <p:cNvPr id="203" name="TextBox 202">
            <a:extLst>
              <a:ext uri="{FF2B5EF4-FFF2-40B4-BE49-F238E27FC236}">
                <a16:creationId xmlns:a16="http://schemas.microsoft.com/office/drawing/2014/main" id="{B1FDCC3C-B5F4-4BE0-8F6F-0908D8EA6C0E}"/>
              </a:ext>
            </a:extLst>
          </p:cNvPr>
          <p:cNvSpPr txBox="1"/>
          <p:nvPr/>
        </p:nvSpPr>
        <p:spPr>
          <a:xfrm>
            <a:off x="4119973" y="1426662"/>
            <a:ext cx="990977" cy="923330"/>
          </a:xfrm>
          <a:prstGeom prst="rect">
            <a:avLst/>
          </a:prstGeom>
          <a:noFill/>
        </p:spPr>
        <p:txBody>
          <a:bodyPr wrap="square" rtlCol="0">
            <a:spAutoFit/>
          </a:bodyPr>
          <a:lstStyle/>
          <a:p>
            <a:r>
              <a:rPr lang="en-US" sz="5400">
                <a:latin typeface="Open Sans" panose="020B0606030504020204" pitchFamily="34" charset="0"/>
                <a:ea typeface="Open Sans" panose="020B0606030504020204" pitchFamily="34" charset="0"/>
                <a:cs typeface="Open Sans" panose="020B0606030504020204" pitchFamily="34" charset="0"/>
              </a:rPr>
              <a:t>}</a:t>
            </a:r>
          </a:p>
        </p:txBody>
      </p:sp>
      <p:sp>
        <p:nvSpPr>
          <p:cNvPr id="204" name="TextBox 203">
            <a:extLst>
              <a:ext uri="{FF2B5EF4-FFF2-40B4-BE49-F238E27FC236}">
                <a16:creationId xmlns:a16="http://schemas.microsoft.com/office/drawing/2014/main" id="{DC0FF8E6-0EE3-45D7-BF41-6C700320D235}"/>
              </a:ext>
            </a:extLst>
          </p:cNvPr>
          <p:cNvSpPr txBox="1"/>
          <p:nvPr/>
        </p:nvSpPr>
        <p:spPr>
          <a:xfrm>
            <a:off x="4522307" y="2104062"/>
            <a:ext cx="5698120" cy="523220"/>
          </a:xfrm>
          <a:prstGeom prst="rect">
            <a:avLst/>
          </a:prstGeom>
          <a:noFill/>
        </p:spPr>
        <p:txBody>
          <a:bodyPr wrap="square" rtlCol="0">
            <a:spAutoFit/>
          </a:bodyPr>
          <a:lstStyle/>
          <a:p>
            <a:r>
              <a:rPr lang="en-US" sz="1400">
                <a:latin typeface="Open Sans" panose="020B0606030504020204" pitchFamily="34" charset="0"/>
                <a:ea typeface="Open Sans" panose="020B0606030504020204" pitchFamily="34" charset="0"/>
                <a:cs typeface="Open Sans" panose="020B0606030504020204" pitchFamily="34" charset="0"/>
              </a:rPr>
              <a:t>To achieve team inclusion, cohesion, and bonding, </a:t>
            </a:r>
            <a:r>
              <a:rPr lang="en-US" sz="1400" b="1">
                <a:latin typeface="Open Sans" panose="020B0606030504020204" pitchFamily="34" charset="0"/>
                <a:ea typeface="Open Sans" panose="020B0606030504020204" pitchFamily="34" charset="0"/>
                <a:cs typeface="Open Sans" panose="020B0606030504020204" pitchFamily="34" charset="0"/>
              </a:rPr>
              <a:t>incorporate the 5 Cs into virtual activities.  </a:t>
            </a:r>
          </a:p>
        </p:txBody>
      </p:sp>
      <p:sp>
        <p:nvSpPr>
          <p:cNvPr id="206" name="TextBox 205">
            <a:extLst>
              <a:ext uri="{FF2B5EF4-FFF2-40B4-BE49-F238E27FC236}">
                <a16:creationId xmlns:a16="http://schemas.microsoft.com/office/drawing/2014/main" id="{D202B8BC-B673-443B-A4E6-CC7679838E81}"/>
              </a:ext>
            </a:extLst>
          </p:cNvPr>
          <p:cNvSpPr txBox="1"/>
          <p:nvPr/>
        </p:nvSpPr>
        <p:spPr>
          <a:xfrm>
            <a:off x="4522307" y="2673448"/>
            <a:ext cx="6427535" cy="2862322"/>
          </a:xfrm>
          <a:prstGeom prst="rect">
            <a:avLst/>
          </a:prstGeom>
          <a:noFill/>
        </p:spPr>
        <p:txBody>
          <a:bodyPr wrap="square">
            <a:spAutoFit/>
          </a:bodyPr>
          <a:lstStyle/>
          <a:p>
            <a:pPr lvl="0" defTabSz="570860">
              <a:defRPr/>
            </a:pPr>
            <a:r>
              <a:rPr lang="en-US" sz="1200" b="1">
                <a:solidFill>
                  <a:srgbClr val="1E1E1E"/>
                </a:solidFill>
                <a:latin typeface="Open Sans" panose="020B0606030504020204" pitchFamily="34" charset="0"/>
                <a:ea typeface="Open Sans" panose="020B0606030504020204" pitchFamily="34" charset="0"/>
                <a:cs typeface="Open Sans" panose="020B0606030504020204" pitchFamily="34" charset="0"/>
              </a:rPr>
              <a:t>EXAMPLES:</a:t>
            </a:r>
          </a:p>
          <a:p>
            <a:pPr lvl="0" defTabSz="570860">
              <a:defRPr/>
            </a:pPr>
            <a:endParaRPr lang="en-US" sz="1200" b="1">
              <a:solidFill>
                <a:srgbClr val="1E1E1E"/>
              </a:solidFill>
              <a:latin typeface="Open Sans" panose="020B0606030504020204" pitchFamily="34" charset="0"/>
              <a:ea typeface="Open Sans" panose="020B0606030504020204" pitchFamily="34" charset="0"/>
              <a:cs typeface="Open Sans" panose="020B0606030504020204" pitchFamily="34" charset="0"/>
            </a:endParaRPr>
          </a:p>
          <a:p>
            <a:pPr marL="171450" indent="-171450" defTabSz="570860">
              <a:buFont typeface="Arial" panose="020B0604020202020204" pitchFamily="34" charset="0"/>
              <a:buChar char="•"/>
              <a:defRPr/>
            </a:pPr>
            <a:r>
              <a:rPr lang="en-US" sz="1200" b="1" spc="-45">
                <a:solidFill>
                  <a:srgbClr val="1B5D13"/>
                </a:solidFill>
                <a:latin typeface="Open Sans" panose="020B0606030504020204" pitchFamily="34" charset="0"/>
                <a:ea typeface="Open Sans" panose="020B0606030504020204" pitchFamily="34" charset="0"/>
                <a:cs typeface="Open Sans" panose="020B0606030504020204" pitchFamily="34" charset="0"/>
              </a:rPr>
              <a:t>Encourage Virtual Coffee Chats: </a:t>
            </a:r>
            <a:r>
              <a:rPr lang="en-US" sz="1200" spc="-45">
                <a:latin typeface="Open Sans" panose="020B0606030504020204" pitchFamily="34" charset="0"/>
                <a:ea typeface="Open Sans" panose="020B0606030504020204" pitchFamily="34" charset="0"/>
                <a:cs typeface="Open Sans" panose="020B0606030504020204" pitchFamily="34" charset="0"/>
              </a:rPr>
              <a:t>Offer to connect your workers spontaneously through one-on-one coffee chats to keep people engaged across your team.</a:t>
            </a:r>
          </a:p>
          <a:p>
            <a:pPr defTabSz="570860">
              <a:defRPr/>
            </a:pPr>
            <a:endParaRPr lang="en-US" sz="1200" b="1">
              <a:solidFill>
                <a:srgbClr val="0B1677"/>
              </a:solidFill>
              <a:latin typeface="Open Sans" panose="020B0606030504020204" pitchFamily="34" charset="0"/>
              <a:ea typeface="Open Sans" panose="020B0606030504020204" pitchFamily="34" charset="0"/>
              <a:cs typeface="Open Sans" panose="020B0606030504020204" pitchFamily="34" charset="0"/>
            </a:endParaRPr>
          </a:p>
          <a:p>
            <a:pPr marL="171450" indent="-171450" defTabSz="570860">
              <a:buFont typeface="Arial" panose="020B0604020202020204" pitchFamily="34" charset="0"/>
              <a:buChar char="•"/>
              <a:defRPr/>
            </a:pPr>
            <a:r>
              <a:rPr lang="en-US" sz="1200" b="1">
                <a:solidFill>
                  <a:srgbClr val="0B1677"/>
                </a:solidFill>
                <a:latin typeface="Open Sans" panose="020B0606030504020204" pitchFamily="34" charset="0"/>
                <a:ea typeface="Open Sans" panose="020B0606030504020204" pitchFamily="34" charset="0"/>
                <a:cs typeface="Open Sans" panose="020B0606030504020204" pitchFamily="34" charset="0"/>
              </a:rPr>
              <a:t>Brainstorm Spontaneously: </a:t>
            </a:r>
            <a:r>
              <a:rPr lang="en-US" sz="1200" spc="-45">
                <a:latin typeface="Open Sans" panose="020B0606030504020204" pitchFamily="34" charset="0"/>
                <a:ea typeface="Open Sans" panose="020B0606030504020204" pitchFamily="34" charset="0"/>
                <a:cs typeface="Open Sans" panose="020B0606030504020204" pitchFamily="34" charset="0"/>
              </a:rPr>
              <a:t>Choose one person each week to facilitate a spontaneous brainstorm session to problem solve and uncover new ideas.</a:t>
            </a:r>
          </a:p>
          <a:p>
            <a:pPr defTabSz="570860">
              <a:defRPr/>
            </a:pPr>
            <a:endParaRPr lang="en-US" sz="1200">
              <a:solidFill>
                <a:srgbClr val="FABB01"/>
              </a:solidFill>
              <a:latin typeface="Open Sans" panose="020B0606030504020204" pitchFamily="34" charset="0"/>
              <a:ea typeface="Open Sans" panose="020B0606030504020204" pitchFamily="34" charset="0"/>
              <a:cs typeface="Open Sans" panose="020B0606030504020204" pitchFamily="34" charset="0"/>
            </a:endParaRPr>
          </a:p>
          <a:p>
            <a:pPr marL="171450" lvl="0" indent="-171450" defTabSz="570860">
              <a:buFont typeface="Arial" panose="020B0604020202020204" pitchFamily="34" charset="0"/>
              <a:buChar char="•"/>
              <a:defRPr/>
            </a:pPr>
            <a:r>
              <a:rPr lang="en-US" sz="1200" b="1">
                <a:solidFill>
                  <a:srgbClr val="FABB01"/>
                </a:solidFill>
                <a:latin typeface="Open Sans" panose="020B0606030504020204" pitchFamily="34" charset="0"/>
                <a:ea typeface="Open Sans" panose="020B0606030504020204" pitchFamily="34" charset="0"/>
                <a:cs typeface="Open Sans" panose="020B0606030504020204" pitchFamily="34" charset="0"/>
              </a:rPr>
              <a:t>Review and Share Feedback Together: </a:t>
            </a:r>
            <a:r>
              <a:rPr lang="en-US" sz="1200" spc="-45">
                <a:latin typeface="Open Sans" panose="020B0606030504020204" pitchFamily="34" charset="0"/>
                <a:ea typeface="Open Sans" panose="020B0606030504020204" pitchFamily="34" charset="0"/>
                <a:cs typeface="Open Sans" panose="020B0606030504020204" pitchFamily="34" charset="0"/>
              </a:rPr>
              <a:t>Use the </a:t>
            </a:r>
            <a:r>
              <a:rPr lang="en-US" sz="1200" i="1" spc="-45">
                <a:latin typeface="Open Sans" panose="020B0606030504020204" pitchFamily="34" charset="0"/>
                <a:ea typeface="Open Sans" panose="020B0606030504020204" pitchFamily="34" charset="0"/>
                <a:cs typeface="Open Sans" panose="020B0606030504020204" pitchFamily="34" charset="0"/>
              </a:rPr>
              <a:t>present</a:t>
            </a:r>
            <a:r>
              <a:rPr lang="en-US" sz="1200" spc="-45">
                <a:latin typeface="Open Sans" panose="020B0606030504020204" pitchFamily="34" charset="0"/>
                <a:ea typeface="Open Sans" panose="020B0606030504020204" pitchFamily="34" charset="0"/>
                <a:cs typeface="Open Sans" panose="020B0606030504020204" pitchFamily="34" charset="0"/>
              </a:rPr>
              <a:t> or </a:t>
            </a:r>
            <a:r>
              <a:rPr lang="en-US" sz="1200" i="1" spc="-45">
                <a:latin typeface="Open Sans" panose="020B0606030504020204" pitchFamily="34" charset="0"/>
                <a:ea typeface="Open Sans" panose="020B0606030504020204" pitchFamily="34" charset="0"/>
                <a:cs typeface="Open Sans" panose="020B0606030504020204" pitchFamily="34" charset="0"/>
              </a:rPr>
              <a:t>share my screen </a:t>
            </a:r>
            <a:r>
              <a:rPr lang="en-US" sz="1200" spc="-45">
                <a:latin typeface="Open Sans" panose="020B0606030504020204" pitchFamily="34" charset="0"/>
                <a:ea typeface="Open Sans" panose="020B0606030504020204" pitchFamily="34" charset="0"/>
                <a:cs typeface="Open Sans" panose="020B0606030504020204" pitchFamily="34" charset="0"/>
              </a:rPr>
              <a:t>tools to present and review documents and give your team the opportunity to ask questions and share feedback live. </a:t>
            </a:r>
          </a:p>
          <a:p>
            <a:pPr lvl="0" defTabSz="570860">
              <a:defRPr/>
            </a:pPr>
            <a:endParaRPr lang="en-US" sz="1200">
              <a:latin typeface="Open Sans" panose="020B0606030504020204" pitchFamily="34" charset="0"/>
              <a:ea typeface="Open Sans" panose="020B0606030504020204" pitchFamily="34" charset="0"/>
              <a:cs typeface="Open Sans" panose="020B0606030504020204" pitchFamily="34" charset="0"/>
            </a:endParaRPr>
          </a:p>
          <a:p>
            <a:pPr marL="171450" indent="-171450" defTabSz="570860">
              <a:buFont typeface="Arial" panose="020B0604020202020204" pitchFamily="34" charset="0"/>
              <a:buChar char="•"/>
              <a:defRPr/>
            </a:pPr>
            <a:r>
              <a:rPr lang="en-US" sz="1200" b="1">
                <a:solidFill>
                  <a:srgbClr val="1B5D13"/>
                </a:solidFill>
                <a:latin typeface="Open Sans" panose="020B0606030504020204" pitchFamily="34" charset="0"/>
                <a:ea typeface="Open Sans" panose="020B0606030504020204" pitchFamily="34" charset="0"/>
                <a:cs typeface="Open Sans" panose="020B0606030504020204" pitchFamily="34" charset="0"/>
              </a:rPr>
              <a:t>Don’t Make it All About Work</a:t>
            </a:r>
            <a:r>
              <a:rPr lang="en-US" sz="1200">
                <a:latin typeface="Open Sans" panose="020B0606030504020204" pitchFamily="34" charset="0"/>
                <a:ea typeface="Open Sans" panose="020B0606030504020204" pitchFamily="34" charset="0"/>
                <a:cs typeface="Open Sans" panose="020B0606030504020204" pitchFamily="34" charset="0"/>
              </a:rPr>
              <a:t>: </a:t>
            </a:r>
            <a:r>
              <a:rPr lang="en-US" sz="1200" spc="-45">
                <a:latin typeface="Open Sans" panose="020B0606030504020204" pitchFamily="34" charset="0"/>
                <a:ea typeface="Open Sans" panose="020B0606030504020204" pitchFamily="34" charset="0"/>
                <a:cs typeface="Open Sans" panose="020B0606030504020204" pitchFamily="34" charset="0"/>
              </a:rPr>
              <a:t>Extend your on-camera meetings by a few minutes so that your team can catch up with colleagues whom they don’t see regularly in-person.</a:t>
            </a:r>
            <a:endParaRPr lang="en-US" sz="1200">
              <a:latin typeface="Open Sans" panose="020B0606030504020204" pitchFamily="34" charset="0"/>
              <a:ea typeface="Open Sans" panose="020B0606030504020204" pitchFamily="34" charset="0"/>
              <a:cs typeface="Open Sans" panose="020B0606030504020204" pitchFamily="34" charset="0"/>
            </a:endParaRPr>
          </a:p>
          <a:p>
            <a:pPr lvl="0" defTabSz="570860">
              <a:defRPr/>
            </a:pPr>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207" name="Text Placeholder 5">
            <a:extLst>
              <a:ext uri="{FF2B5EF4-FFF2-40B4-BE49-F238E27FC236}">
                <a16:creationId xmlns:a16="http://schemas.microsoft.com/office/drawing/2014/main" id="{64D41DA7-2774-4B2E-BF49-CD919FB52787}"/>
              </a:ext>
            </a:extLst>
          </p:cNvPr>
          <p:cNvSpPr txBox="1">
            <a:spLocks/>
          </p:cNvSpPr>
          <p:nvPr/>
        </p:nvSpPr>
        <p:spPr>
          <a:xfrm>
            <a:off x="648824" y="6038027"/>
            <a:ext cx="11093997" cy="402292"/>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Clr>
                <a:schemeClr val="accent5"/>
              </a:buClr>
              <a:buSzPct val="75000"/>
              <a:buFont typeface="Arial" panose="020B0604020202020204" pitchFamily="34" charset="0"/>
              <a:buNone/>
              <a:defRPr lang="en-US" sz="1200" kern="1200" spc="-30">
                <a:solidFill>
                  <a:schemeClr val="tx1"/>
                </a:solidFill>
                <a:latin typeface="+mn-lt"/>
                <a:ea typeface="Open Sans" charset="0"/>
                <a:cs typeface="Open Sans"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800" kern="1200" spc="-30">
                <a:solidFill>
                  <a:schemeClr val="tx1"/>
                </a:solidFill>
                <a:latin typeface="+mn-lt"/>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600" kern="1200" spc="-30">
                <a:solidFill>
                  <a:schemeClr val="tx1"/>
                </a:solidFill>
                <a:latin typeface="+mn-lt"/>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787878"/>
              </a:buClr>
              <a:buSzPct val="75000"/>
              <a:buFont typeface="Arial" panose="020B0604020202020204" pitchFamily="34" charset="0"/>
              <a:buNone/>
              <a:tabLst/>
              <a:defRPr/>
            </a:pPr>
            <a:r>
              <a:rPr kumimoji="0" lang="en-US" sz="1600" b="1" i="1" u="none" strike="noStrike" kern="1200" cap="none" spc="-3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Anything you can do to help your team feel that they are not working </a:t>
            </a:r>
            <a:r>
              <a:rPr kumimoji="0" lang="en-US" sz="1600" b="1" i="1" u="sng" strike="noStrike" kern="1200" cap="none" spc="-3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separately</a:t>
            </a:r>
            <a:r>
              <a:rPr kumimoji="0" lang="en-US" sz="1600" b="1" i="1" u="none" strike="noStrike" kern="1200" cap="none" spc="-3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but </a:t>
            </a:r>
            <a:r>
              <a:rPr kumimoji="0" lang="en-US" sz="1600" b="1" i="1" u="sng" strike="noStrike" kern="1200" cap="none" spc="-3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cohesively</a:t>
            </a:r>
            <a:r>
              <a:rPr kumimoji="0" lang="en-US" sz="1600" b="1" i="1" u="none" strike="noStrike" kern="1200" cap="none" spc="-3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in a team is worthwhile.</a:t>
            </a:r>
            <a:endParaRPr kumimoji="0" lang="en-US" sz="1600" b="1" i="1" u="none" strike="noStrike" kern="1200" cap="none" spc="-30" normalizeH="0" baseline="0" noProof="0">
              <a:ln>
                <a:noFill/>
              </a:ln>
              <a:solidFill>
                <a:srgbClr val="000000"/>
              </a:solidFill>
              <a:effectLst/>
              <a:highlight>
                <a:srgbClr val="FFFF00"/>
              </a:highligh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726028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B7C0142A-A34A-4487-98B8-E9CA094DE435}"/>
              </a:ext>
            </a:extLst>
          </p:cNvPr>
          <p:cNvSpPr txBox="1">
            <a:spLocks/>
          </p:cNvSpPr>
          <p:nvPr/>
        </p:nvSpPr>
        <p:spPr>
          <a:xfrm>
            <a:off x="648824" y="417681"/>
            <a:ext cx="10214429" cy="59436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000" kern="1200">
                <a:solidFill>
                  <a:schemeClr val="tx1"/>
                </a:solidFill>
                <a:latin typeface="+mj-lt"/>
                <a:ea typeface="+mj-ea"/>
                <a:cs typeface="+mj-cs"/>
              </a:defRPr>
            </a:lvl1pPr>
          </a:lstStyle>
          <a:p>
            <a:r>
              <a:rPr lang="en-US" sz="3200" b="1">
                <a:solidFill>
                  <a:prstClr val="black"/>
                </a:solidFill>
                <a:latin typeface="Open Sans" panose="020B0606030504020204" pitchFamily="34" charset="0"/>
                <a:ea typeface="Open Sans" panose="020B0606030504020204" pitchFamily="34" charset="0"/>
                <a:cs typeface="Open Sans" panose="020B0606030504020204" pitchFamily="34" charset="0"/>
              </a:rPr>
              <a:t>Promote an Inclusive Team Culture</a:t>
            </a:r>
          </a:p>
        </p:txBody>
      </p:sp>
      <p:cxnSp>
        <p:nvCxnSpPr>
          <p:cNvPr id="36" name="Straight Connector 35">
            <a:extLst>
              <a:ext uri="{FF2B5EF4-FFF2-40B4-BE49-F238E27FC236}">
                <a16:creationId xmlns:a16="http://schemas.microsoft.com/office/drawing/2014/main" id="{85D2C7B3-3678-48B7-9A09-842A1BC40361}"/>
              </a:ext>
            </a:extLst>
          </p:cNvPr>
          <p:cNvCxnSpPr>
            <a:cxnSpLocks/>
          </p:cNvCxnSpPr>
          <p:nvPr/>
        </p:nvCxnSpPr>
        <p:spPr>
          <a:xfrm flipV="1">
            <a:off x="6064520" y="4058602"/>
            <a:ext cx="1" cy="73152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sp>
        <p:nvSpPr>
          <p:cNvPr id="37" name="Google Shape;317;p27">
            <a:extLst>
              <a:ext uri="{FF2B5EF4-FFF2-40B4-BE49-F238E27FC236}">
                <a16:creationId xmlns:a16="http://schemas.microsoft.com/office/drawing/2014/main" id="{B4C37C96-1257-43B0-90F2-17BC87720057}"/>
              </a:ext>
            </a:extLst>
          </p:cNvPr>
          <p:cNvSpPr txBox="1"/>
          <p:nvPr/>
        </p:nvSpPr>
        <p:spPr>
          <a:xfrm>
            <a:off x="683183" y="2330356"/>
            <a:ext cx="2004359" cy="1354217"/>
          </a:xfrm>
          <a:prstGeom prst="rect">
            <a:avLst/>
          </a:prstGeom>
          <a:noFill/>
          <a:ln>
            <a:noFill/>
          </a:ln>
        </p:spPr>
        <p:txBody>
          <a:bodyPr spcFirstLastPara="1" wrap="square" lIns="0" tIns="0" rIns="0" bIns="0" anchor="t" anchorCtr="0">
            <a:spAutoFit/>
          </a:bodyPr>
          <a:lstStyle/>
          <a:p>
            <a:pPr marL="7701" marR="3081"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a:ln>
                  <a:noFill/>
                </a:ln>
                <a:solidFill>
                  <a:srgbClr val="FFC000"/>
                </a:solidFill>
                <a:effectLst/>
                <a:uLnTx/>
                <a:uFillTx/>
                <a:latin typeface="Open Sans" panose="020B0606030504020204" pitchFamily="34" charset="0"/>
                <a:ea typeface="Open Sans" panose="020B0606030504020204" pitchFamily="34" charset="0"/>
                <a:cs typeface="Open Sans" panose="020B0606030504020204" pitchFamily="34" charset="0"/>
                <a:sym typeface="Montserrat"/>
              </a:rPr>
              <a:t>Breaking the Ice During Meetings</a:t>
            </a:r>
          </a:p>
          <a:p>
            <a:pPr marL="7701" marR="3081">
              <a:buClr>
                <a:srgbClr val="000000"/>
              </a:buClr>
              <a:defRPr/>
            </a:pPr>
            <a:r>
              <a:rPr lang="en-US" sz="1200" kern="0">
                <a:latin typeface="Open Sans" panose="020B0606030504020204" pitchFamily="34" charset="0"/>
                <a:ea typeface="Open Sans" panose="020B0606030504020204" pitchFamily="34" charset="0"/>
                <a:cs typeface="Open Sans" panose="020B0606030504020204" pitchFamily="34" charset="0"/>
                <a:sym typeface="Montserrat"/>
              </a:rPr>
              <a:t>Spend the first five minutes of a meeting “breaking the ice” by asking fun questions to help your workers learn about each other. </a:t>
            </a:r>
          </a:p>
        </p:txBody>
      </p:sp>
      <p:sp>
        <p:nvSpPr>
          <p:cNvPr id="38" name="Google Shape;319;p27">
            <a:extLst>
              <a:ext uri="{FF2B5EF4-FFF2-40B4-BE49-F238E27FC236}">
                <a16:creationId xmlns:a16="http://schemas.microsoft.com/office/drawing/2014/main" id="{A74169D5-ED0A-432B-AD95-C02DED0E7472}"/>
              </a:ext>
            </a:extLst>
          </p:cNvPr>
          <p:cNvSpPr txBox="1"/>
          <p:nvPr/>
        </p:nvSpPr>
        <p:spPr>
          <a:xfrm>
            <a:off x="683184" y="1846648"/>
            <a:ext cx="309609" cy="553998"/>
          </a:xfrm>
          <a:prstGeom prst="rect">
            <a:avLst/>
          </a:prstGeom>
          <a:noFill/>
          <a:ln>
            <a:noFill/>
          </a:ln>
        </p:spPr>
        <p:txBody>
          <a:bodyPr spcFirstLastPara="1" wrap="square" lIns="0" tIns="0" rIns="0" bIns="0" anchor="t" anchorCtr="0">
            <a:spAutoFit/>
          </a:bodyPr>
          <a:lstStyle/>
          <a:p>
            <a:pPr marL="7701"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a:ln>
                  <a:noFill/>
                </a:ln>
                <a:solidFill>
                  <a:srgbClr val="FFC000"/>
                </a:solidFill>
                <a:effectLst/>
                <a:uLnTx/>
                <a:uFillTx/>
                <a:latin typeface="Open Sans" panose="020B0606030504020204" pitchFamily="34" charset="0"/>
                <a:ea typeface="Open Sans" panose="020B0606030504020204" pitchFamily="34" charset="0"/>
                <a:cs typeface="Open Sans" panose="020B0606030504020204" pitchFamily="34" charset="0"/>
                <a:sym typeface="Lora"/>
              </a:rPr>
              <a:t>1</a:t>
            </a:r>
            <a:endParaRPr kumimoji="0" lang="en-US" sz="3600" b="0" i="0" u="none" strike="noStrike" kern="0" cap="none" spc="0" normalizeH="0" baseline="0" noProof="0">
              <a:ln>
                <a:noFill/>
              </a:ln>
              <a:solidFill>
                <a:srgbClr val="FFC000"/>
              </a:solidFill>
              <a:effectLst/>
              <a:uLnTx/>
              <a:uFillTx/>
              <a:latin typeface="Open Sans" panose="020B0606030504020204" pitchFamily="34" charset="0"/>
              <a:ea typeface="Open Sans" panose="020B0606030504020204" pitchFamily="34" charset="0"/>
              <a:cs typeface="Open Sans" panose="020B0606030504020204" pitchFamily="34" charset="0"/>
              <a:sym typeface="Lora"/>
            </a:endParaRPr>
          </a:p>
        </p:txBody>
      </p:sp>
      <p:sp>
        <p:nvSpPr>
          <p:cNvPr id="39" name="Google Shape;320;p27">
            <a:extLst>
              <a:ext uri="{FF2B5EF4-FFF2-40B4-BE49-F238E27FC236}">
                <a16:creationId xmlns:a16="http://schemas.microsoft.com/office/drawing/2014/main" id="{9601CB70-713B-464C-BDF5-0006BAB2592C}"/>
              </a:ext>
            </a:extLst>
          </p:cNvPr>
          <p:cNvSpPr txBox="1"/>
          <p:nvPr/>
        </p:nvSpPr>
        <p:spPr>
          <a:xfrm>
            <a:off x="2870106" y="1846648"/>
            <a:ext cx="246383" cy="553998"/>
          </a:xfrm>
          <a:prstGeom prst="rect">
            <a:avLst/>
          </a:prstGeom>
          <a:noFill/>
          <a:ln>
            <a:noFill/>
          </a:ln>
        </p:spPr>
        <p:txBody>
          <a:bodyPr spcFirstLastPara="1" wrap="square" lIns="0" tIns="0" rIns="0" bIns="0" anchor="t" anchorCtr="0">
            <a:spAutoFit/>
          </a:bodyPr>
          <a:lstStyle/>
          <a:p>
            <a:pPr marL="7701"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a:ln>
                  <a:noFill/>
                </a:ln>
                <a:solidFill>
                  <a:srgbClr val="FFC000"/>
                </a:solidFill>
                <a:effectLst/>
                <a:uLnTx/>
                <a:uFillTx/>
                <a:latin typeface="Open Sans" panose="020B0606030504020204" pitchFamily="34" charset="0"/>
                <a:ea typeface="Open Sans" panose="020B0606030504020204" pitchFamily="34" charset="0"/>
                <a:cs typeface="Open Sans" panose="020B0606030504020204" pitchFamily="34" charset="0"/>
                <a:sym typeface="Lora"/>
              </a:rPr>
              <a:t>2</a:t>
            </a:r>
            <a:endParaRPr kumimoji="0" lang="en-US" sz="3600" b="0" i="0" u="none" strike="noStrike" kern="0" cap="none" spc="0" normalizeH="0" baseline="0" noProof="0">
              <a:ln>
                <a:noFill/>
              </a:ln>
              <a:solidFill>
                <a:srgbClr val="FFC000"/>
              </a:solidFill>
              <a:effectLst/>
              <a:uLnTx/>
              <a:uFillTx/>
              <a:latin typeface="Open Sans" panose="020B0606030504020204" pitchFamily="34" charset="0"/>
              <a:ea typeface="Open Sans" panose="020B0606030504020204" pitchFamily="34" charset="0"/>
              <a:cs typeface="Open Sans" panose="020B0606030504020204" pitchFamily="34" charset="0"/>
              <a:sym typeface="Lora"/>
            </a:endParaRPr>
          </a:p>
        </p:txBody>
      </p:sp>
      <p:sp>
        <p:nvSpPr>
          <p:cNvPr id="40" name="Google Shape;322;p27">
            <a:extLst>
              <a:ext uri="{FF2B5EF4-FFF2-40B4-BE49-F238E27FC236}">
                <a16:creationId xmlns:a16="http://schemas.microsoft.com/office/drawing/2014/main" id="{A558305A-80FA-4A45-A2FC-941DBF04DA12}"/>
              </a:ext>
            </a:extLst>
          </p:cNvPr>
          <p:cNvSpPr/>
          <p:nvPr/>
        </p:nvSpPr>
        <p:spPr>
          <a:xfrm>
            <a:off x="2870106" y="2330356"/>
            <a:ext cx="2317548" cy="1323439"/>
          </a:xfrm>
          <a:prstGeom prst="rect">
            <a:avLst/>
          </a:prstGeom>
          <a:noFill/>
          <a:ln>
            <a:noFill/>
          </a:ln>
        </p:spPr>
        <p:txBody>
          <a:bodyPr spcFirstLastPara="1" wrap="square" lIns="0" tIns="0" rIns="0" bIns="0" anchor="t" anchorCtr="0">
            <a:spAutoFit/>
          </a:bodyPr>
          <a:lstStyle/>
          <a:p>
            <a:pPr marL="7701" marR="3081">
              <a:buClr>
                <a:srgbClr val="000000"/>
              </a:buClr>
              <a:defRPr/>
            </a:pPr>
            <a:r>
              <a:rPr lang="en-US" sz="1400" b="1" kern="0">
                <a:solidFill>
                  <a:srgbClr val="FFC000"/>
                </a:solidFill>
                <a:latin typeface="Open Sans" panose="020B0606030504020204" pitchFamily="34" charset="0"/>
                <a:ea typeface="Open Sans" panose="020B0606030504020204" pitchFamily="34" charset="0"/>
                <a:cs typeface="Open Sans" panose="020B0606030504020204" pitchFamily="34" charset="0"/>
                <a:sym typeface="Montserrat"/>
              </a:rPr>
              <a:t>Hosting Team Lunches</a:t>
            </a:r>
            <a:endParaRPr lang="en-US" sz="1400" b="1" kern="0">
              <a:solidFill>
                <a:srgbClr val="FFC000"/>
              </a:solidFill>
              <a:latin typeface="Open Sans" panose="020B0606030504020204" pitchFamily="34" charset="0"/>
              <a:ea typeface="Open Sans" panose="020B0606030504020204" pitchFamily="34" charset="0"/>
              <a:cs typeface="Open Sans" panose="020B0606030504020204" pitchFamily="34" charset="0"/>
              <a:sym typeface="Arial"/>
            </a:endParaRPr>
          </a:p>
          <a:p>
            <a:pPr marL="7701" marR="3081" lvl="0" indent="0" fontAlgn="auto">
              <a:lnSpc>
                <a:spcPct val="100000"/>
              </a:lnSpc>
              <a:spcBef>
                <a:spcPts val="0"/>
              </a:spcBef>
              <a:spcAft>
                <a:spcPts val="0"/>
              </a:spcAft>
              <a:buClr>
                <a:srgbClr val="000000"/>
              </a:buClr>
              <a:buSzTx/>
              <a:buFont typeface="Arial"/>
              <a:buNone/>
              <a:tabLst/>
              <a:defRPr/>
            </a:pPr>
            <a:r>
              <a:rPr lang="en-US" sz="1200" kern="0">
                <a:latin typeface="Open Sans" panose="020B0606030504020204" pitchFamily="34" charset="0"/>
                <a:ea typeface="Open Sans" panose="020B0606030504020204" pitchFamily="34" charset="0"/>
                <a:cs typeface="Open Sans" panose="020B0606030504020204" pitchFamily="34" charset="0"/>
                <a:sym typeface="Montserrat"/>
              </a:rPr>
              <a:t>If you can’t go out to lunch, bring lunch to you! Schedule time to “virtually eat” lunch together or challenge your team to cook a different meal each week.</a:t>
            </a:r>
          </a:p>
        </p:txBody>
      </p:sp>
      <p:sp>
        <p:nvSpPr>
          <p:cNvPr id="41" name="Google Shape;321;p27">
            <a:extLst>
              <a:ext uri="{FF2B5EF4-FFF2-40B4-BE49-F238E27FC236}">
                <a16:creationId xmlns:a16="http://schemas.microsoft.com/office/drawing/2014/main" id="{5BC1C56F-9EBB-492C-8E93-F53B157915E0}"/>
              </a:ext>
            </a:extLst>
          </p:cNvPr>
          <p:cNvSpPr txBox="1"/>
          <p:nvPr/>
        </p:nvSpPr>
        <p:spPr>
          <a:xfrm>
            <a:off x="9064227" y="1846648"/>
            <a:ext cx="286377" cy="553998"/>
          </a:xfrm>
          <a:prstGeom prst="rect">
            <a:avLst/>
          </a:prstGeom>
          <a:noFill/>
          <a:ln>
            <a:noFill/>
          </a:ln>
        </p:spPr>
        <p:txBody>
          <a:bodyPr spcFirstLastPara="1" wrap="square" lIns="0" tIns="0" rIns="0" bIns="0" anchor="t" anchorCtr="0">
            <a:spAutoFit/>
          </a:bodyPr>
          <a:lstStyle/>
          <a:p>
            <a:pPr marL="7701"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a:ln>
                  <a:noFill/>
                </a:ln>
                <a:solidFill>
                  <a:srgbClr val="FFC000"/>
                </a:solidFill>
                <a:effectLst/>
                <a:uLnTx/>
                <a:uFillTx/>
                <a:latin typeface="Open Sans" panose="020B0606030504020204" pitchFamily="34" charset="0"/>
                <a:ea typeface="Open Sans" panose="020B0606030504020204" pitchFamily="34" charset="0"/>
                <a:cs typeface="Open Sans" panose="020B0606030504020204" pitchFamily="34" charset="0"/>
                <a:sym typeface="Lora"/>
              </a:rPr>
              <a:t>4</a:t>
            </a:r>
            <a:endParaRPr kumimoji="0" lang="en-US" sz="3600" b="0" i="0" u="none" strike="noStrike" kern="0" cap="none" spc="0" normalizeH="0" baseline="0" noProof="0">
              <a:ln>
                <a:noFill/>
              </a:ln>
              <a:solidFill>
                <a:srgbClr val="FFC000"/>
              </a:solidFill>
              <a:effectLst/>
              <a:uLnTx/>
              <a:uFillTx/>
              <a:latin typeface="Open Sans" panose="020B0606030504020204" pitchFamily="34" charset="0"/>
              <a:ea typeface="Open Sans" panose="020B0606030504020204" pitchFamily="34" charset="0"/>
              <a:cs typeface="Open Sans" panose="020B0606030504020204" pitchFamily="34" charset="0"/>
              <a:sym typeface="Lora"/>
            </a:endParaRPr>
          </a:p>
        </p:txBody>
      </p:sp>
      <p:sp>
        <p:nvSpPr>
          <p:cNvPr id="42" name="Google Shape;324;p27">
            <a:extLst>
              <a:ext uri="{FF2B5EF4-FFF2-40B4-BE49-F238E27FC236}">
                <a16:creationId xmlns:a16="http://schemas.microsoft.com/office/drawing/2014/main" id="{26CD8A1A-CF4F-4F46-B868-3B9F3B5BB878}"/>
              </a:ext>
            </a:extLst>
          </p:cNvPr>
          <p:cNvSpPr/>
          <p:nvPr/>
        </p:nvSpPr>
        <p:spPr>
          <a:xfrm>
            <a:off x="9064227" y="2330356"/>
            <a:ext cx="2444589" cy="1354217"/>
          </a:xfrm>
          <a:prstGeom prst="rect">
            <a:avLst/>
          </a:prstGeom>
          <a:noFill/>
          <a:ln>
            <a:noFill/>
          </a:ln>
        </p:spPr>
        <p:txBody>
          <a:bodyPr spcFirstLastPara="1" wrap="square" lIns="0" tIns="0" rIns="0" bIns="0" anchor="t" anchorCtr="0">
            <a:spAutoFit/>
          </a:bodyPr>
          <a:lstStyle/>
          <a:p>
            <a:pPr marL="7701" marR="3081">
              <a:buClr>
                <a:srgbClr val="000000"/>
              </a:buClr>
              <a:defRPr/>
            </a:pPr>
            <a:r>
              <a:rPr lang="en-US" sz="1400" b="1" kern="0">
                <a:solidFill>
                  <a:srgbClr val="FFC000"/>
                </a:solidFill>
                <a:latin typeface="Open Sans" panose="020B0606030504020204" pitchFamily="34" charset="0"/>
                <a:ea typeface="Open Sans" panose="020B0606030504020204" pitchFamily="34" charset="0"/>
                <a:cs typeface="Open Sans" panose="020B0606030504020204" pitchFamily="34" charset="0"/>
                <a:sym typeface="Montserrat"/>
              </a:rPr>
              <a:t>Offering Employee-led Exercise Classes </a:t>
            </a:r>
            <a:endParaRPr sz="1400" b="1" kern="0">
              <a:solidFill>
                <a:srgbClr val="FFC000"/>
              </a:solidFill>
              <a:latin typeface="Open Sans" panose="020B0606030504020204" pitchFamily="34" charset="0"/>
              <a:ea typeface="Open Sans" panose="020B0606030504020204" pitchFamily="34" charset="0"/>
              <a:cs typeface="Open Sans" panose="020B0606030504020204" pitchFamily="34" charset="0"/>
              <a:sym typeface="Arial"/>
            </a:endParaRPr>
          </a:p>
          <a:p>
            <a:pPr marL="7701" marR="3081" lvl="0" indent="0" fontAlgn="auto">
              <a:lnSpc>
                <a:spcPct val="100000"/>
              </a:lnSpc>
              <a:spcBef>
                <a:spcPts val="0"/>
              </a:spcBef>
              <a:spcAft>
                <a:spcPts val="0"/>
              </a:spcAft>
              <a:buClr>
                <a:srgbClr val="000000"/>
              </a:buClr>
              <a:buSzTx/>
              <a:buFont typeface="Arial"/>
              <a:buNone/>
              <a:tabLst/>
              <a:defRPr/>
            </a:pPr>
            <a:r>
              <a:rPr lang="en-US" sz="1200" kern="0">
                <a:latin typeface="Open Sans" panose="020B0606030504020204" pitchFamily="34" charset="0"/>
                <a:ea typeface="Open Sans" panose="020B0606030504020204" pitchFamily="34" charset="0"/>
                <a:cs typeface="Open Sans" panose="020B0606030504020204" pitchFamily="34" charset="0"/>
                <a:sym typeface="Montserrat"/>
              </a:rPr>
              <a:t>Offer time for your team to be active. Build connection through movement and colleague-lead activities, such as a yoga session or a virtual walk.</a:t>
            </a:r>
            <a:endParaRPr sz="1200" kern="0">
              <a:latin typeface="Open Sans" panose="020B0606030504020204" pitchFamily="34" charset="0"/>
              <a:ea typeface="Open Sans" panose="020B0606030504020204" pitchFamily="34" charset="0"/>
              <a:cs typeface="Open Sans" panose="020B0606030504020204" pitchFamily="34" charset="0"/>
              <a:sym typeface="Montserrat"/>
            </a:endParaRPr>
          </a:p>
        </p:txBody>
      </p:sp>
      <p:sp>
        <p:nvSpPr>
          <p:cNvPr id="43" name="Google Shape;323;p27">
            <a:extLst>
              <a:ext uri="{FF2B5EF4-FFF2-40B4-BE49-F238E27FC236}">
                <a16:creationId xmlns:a16="http://schemas.microsoft.com/office/drawing/2014/main" id="{AB932153-B321-464F-B472-54BC1BF024C8}"/>
              </a:ext>
            </a:extLst>
          </p:cNvPr>
          <p:cNvSpPr txBox="1"/>
          <p:nvPr/>
        </p:nvSpPr>
        <p:spPr>
          <a:xfrm>
            <a:off x="6837690" y="1846648"/>
            <a:ext cx="279938" cy="553998"/>
          </a:xfrm>
          <a:prstGeom prst="rect">
            <a:avLst/>
          </a:prstGeom>
          <a:noFill/>
          <a:ln>
            <a:noFill/>
          </a:ln>
        </p:spPr>
        <p:txBody>
          <a:bodyPr spcFirstLastPara="1" wrap="square" lIns="0" tIns="0" rIns="0" bIns="0" anchor="t" anchorCtr="0">
            <a:spAutoFit/>
          </a:bodyPr>
          <a:lstStyle/>
          <a:p>
            <a:pPr marL="7701"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a:ln>
                  <a:noFill/>
                </a:ln>
                <a:solidFill>
                  <a:srgbClr val="FFC000"/>
                </a:solidFill>
                <a:effectLst/>
                <a:uLnTx/>
                <a:uFillTx/>
                <a:latin typeface="Open Sans" panose="020B0606030504020204" pitchFamily="34" charset="0"/>
                <a:ea typeface="Open Sans" panose="020B0606030504020204" pitchFamily="34" charset="0"/>
                <a:cs typeface="Open Sans" panose="020B0606030504020204" pitchFamily="34" charset="0"/>
                <a:sym typeface="Lora"/>
              </a:rPr>
              <a:t>3</a:t>
            </a:r>
            <a:endParaRPr kumimoji="0" lang="en-US" sz="3600" b="0" i="0" u="none" strike="noStrike" kern="0" cap="none" spc="0" normalizeH="0" baseline="0" noProof="0">
              <a:ln>
                <a:noFill/>
              </a:ln>
              <a:solidFill>
                <a:srgbClr val="FFC000"/>
              </a:solidFill>
              <a:effectLst/>
              <a:uLnTx/>
              <a:uFillTx/>
              <a:latin typeface="Open Sans" panose="020B0606030504020204" pitchFamily="34" charset="0"/>
              <a:ea typeface="Open Sans" panose="020B0606030504020204" pitchFamily="34" charset="0"/>
              <a:cs typeface="Open Sans" panose="020B0606030504020204" pitchFamily="34" charset="0"/>
              <a:sym typeface="Lora"/>
            </a:endParaRPr>
          </a:p>
        </p:txBody>
      </p:sp>
      <p:sp>
        <p:nvSpPr>
          <p:cNvPr id="44" name="Google Shape;332;p27">
            <a:extLst>
              <a:ext uri="{FF2B5EF4-FFF2-40B4-BE49-F238E27FC236}">
                <a16:creationId xmlns:a16="http://schemas.microsoft.com/office/drawing/2014/main" id="{8538AF16-E5A1-4AD7-AE29-0E165D4D3257}"/>
              </a:ext>
            </a:extLst>
          </p:cNvPr>
          <p:cNvSpPr/>
          <p:nvPr/>
        </p:nvSpPr>
        <p:spPr>
          <a:xfrm>
            <a:off x="6837690" y="2330356"/>
            <a:ext cx="2154207" cy="1169551"/>
          </a:xfrm>
          <a:prstGeom prst="rect">
            <a:avLst/>
          </a:prstGeom>
          <a:noFill/>
          <a:ln>
            <a:noFill/>
          </a:ln>
        </p:spPr>
        <p:txBody>
          <a:bodyPr spcFirstLastPara="1" wrap="square" lIns="0" tIns="0" rIns="0" bIns="0" anchor="t" anchorCtr="0">
            <a:spAutoFit/>
          </a:bodyPr>
          <a:lstStyle/>
          <a:p>
            <a:pPr marL="7701" marR="3081">
              <a:buClr>
                <a:srgbClr val="000000"/>
              </a:buClr>
              <a:defRPr/>
            </a:pPr>
            <a:r>
              <a:rPr lang="en-US" sz="1400" b="1" kern="0">
                <a:solidFill>
                  <a:srgbClr val="FFC000"/>
                </a:solidFill>
                <a:latin typeface="Open Sans" panose="020B0606030504020204" pitchFamily="34" charset="0"/>
                <a:ea typeface="Open Sans" panose="020B0606030504020204" pitchFamily="34" charset="0"/>
                <a:cs typeface="Open Sans" panose="020B0606030504020204" pitchFamily="34" charset="0"/>
                <a:sym typeface="Montserrat"/>
              </a:rPr>
              <a:t>Team Trivia or Game Sessions </a:t>
            </a:r>
          </a:p>
          <a:p>
            <a:pPr marL="7701" marR="3081" lvl="0" indent="0" fontAlgn="auto">
              <a:lnSpc>
                <a:spcPct val="100000"/>
              </a:lnSpc>
              <a:spcBef>
                <a:spcPts val="0"/>
              </a:spcBef>
              <a:spcAft>
                <a:spcPts val="0"/>
              </a:spcAft>
              <a:buClr>
                <a:srgbClr val="000000"/>
              </a:buClr>
              <a:buSzTx/>
              <a:buFont typeface="Arial"/>
              <a:buNone/>
              <a:tabLst/>
              <a:defRPr/>
            </a:pPr>
            <a:r>
              <a:rPr lang="en-US" sz="1200" kern="0">
                <a:latin typeface="Open Sans" panose="020B0606030504020204" pitchFamily="34" charset="0"/>
                <a:ea typeface="Open Sans" panose="020B0606030504020204" pitchFamily="34" charset="0"/>
                <a:cs typeface="Open Sans" panose="020B0606030504020204" pitchFamily="34" charset="0"/>
                <a:sym typeface="Montserrat"/>
              </a:rPr>
              <a:t>Gather for a few minutes after the workday and participate in a virtual trivia session or other online game. </a:t>
            </a:r>
            <a:endParaRPr sz="1200" kern="0">
              <a:latin typeface="Open Sans" panose="020B0606030504020204" pitchFamily="34" charset="0"/>
              <a:ea typeface="Open Sans" panose="020B0606030504020204" pitchFamily="34" charset="0"/>
              <a:cs typeface="Open Sans" panose="020B0606030504020204" pitchFamily="34" charset="0"/>
              <a:sym typeface="Arial"/>
            </a:endParaRPr>
          </a:p>
        </p:txBody>
      </p:sp>
      <p:grpSp>
        <p:nvGrpSpPr>
          <p:cNvPr id="46" name="Group 45">
            <a:extLst>
              <a:ext uri="{FF2B5EF4-FFF2-40B4-BE49-F238E27FC236}">
                <a16:creationId xmlns:a16="http://schemas.microsoft.com/office/drawing/2014/main" id="{C69FBA28-7FF9-4C18-9006-74C238226A00}"/>
              </a:ext>
            </a:extLst>
          </p:cNvPr>
          <p:cNvGrpSpPr/>
          <p:nvPr/>
        </p:nvGrpSpPr>
        <p:grpSpPr>
          <a:xfrm>
            <a:off x="2299428" y="4234919"/>
            <a:ext cx="3758820" cy="331418"/>
            <a:chOff x="1392264" y="2148964"/>
            <a:chExt cx="2819112" cy="248563"/>
          </a:xfrm>
        </p:grpSpPr>
        <p:sp>
          <p:nvSpPr>
            <p:cNvPr id="47" name="Arc 46">
              <a:extLst>
                <a:ext uri="{FF2B5EF4-FFF2-40B4-BE49-F238E27FC236}">
                  <a16:creationId xmlns:a16="http://schemas.microsoft.com/office/drawing/2014/main" id="{098BA579-77F2-4152-AFFC-D00F9ADD08BA}"/>
                </a:ext>
              </a:extLst>
            </p:cNvPr>
            <p:cNvSpPr/>
            <p:nvPr/>
          </p:nvSpPr>
          <p:spPr>
            <a:xfrm flipH="1">
              <a:off x="1392264" y="2148966"/>
              <a:ext cx="248561" cy="248561"/>
            </a:xfrm>
            <a:prstGeom prst="arc">
              <a:avLst/>
            </a:prstGeom>
            <a:ln w="12700" cmpd="sng">
              <a:solidFill>
                <a:srgbClr val="FFC0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defTabSz="914377"/>
              <a:endParaRPr lang="en-US">
                <a:ln>
                  <a:solidFill>
                    <a:prstClr val="black"/>
                  </a:solidFill>
                  <a:prstDash val="solid"/>
                </a:ln>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48" name="Straight Connector 47">
              <a:extLst>
                <a:ext uri="{FF2B5EF4-FFF2-40B4-BE49-F238E27FC236}">
                  <a16:creationId xmlns:a16="http://schemas.microsoft.com/office/drawing/2014/main" id="{6BFF6B4F-6BFC-4824-ADE2-5231CE9D2DFD}"/>
                </a:ext>
              </a:extLst>
            </p:cNvPr>
            <p:cNvCxnSpPr/>
            <p:nvPr/>
          </p:nvCxnSpPr>
          <p:spPr>
            <a:xfrm>
              <a:off x="1392264" y="2245465"/>
              <a:ext cx="0" cy="5324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56A4D9C-0748-426A-8428-18EE9A4A69A6}"/>
                </a:ext>
              </a:extLst>
            </p:cNvPr>
            <p:cNvCxnSpPr>
              <a:cxnSpLocks/>
            </p:cNvCxnSpPr>
            <p:nvPr/>
          </p:nvCxnSpPr>
          <p:spPr>
            <a:xfrm>
              <a:off x="1516545" y="2148964"/>
              <a:ext cx="2694831" cy="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7878D102-B7D7-437D-AE0A-F68664E0A957}"/>
              </a:ext>
            </a:extLst>
          </p:cNvPr>
          <p:cNvGrpSpPr/>
          <p:nvPr/>
        </p:nvGrpSpPr>
        <p:grpSpPr>
          <a:xfrm flipH="1">
            <a:off x="6072743" y="4231744"/>
            <a:ext cx="3754578" cy="331415"/>
            <a:chOff x="1392264" y="2127534"/>
            <a:chExt cx="2819112" cy="248561"/>
          </a:xfrm>
        </p:grpSpPr>
        <p:sp>
          <p:nvSpPr>
            <p:cNvPr id="51" name="Arc 50">
              <a:extLst>
                <a:ext uri="{FF2B5EF4-FFF2-40B4-BE49-F238E27FC236}">
                  <a16:creationId xmlns:a16="http://schemas.microsoft.com/office/drawing/2014/main" id="{D58726FC-53E1-4F66-BC95-8EAEDE1F3DB8}"/>
                </a:ext>
              </a:extLst>
            </p:cNvPr>
            <p:cNvSpPr/>
            <p:nvPr/>
          </p:nvSpPr>
          <p:spPr>
            <a:xfrm flipH="1">
              <a:off x="1392264" y="2127534"/>
              <a:ext cx="248561" cy="248561"/>
            </a:xfrm>
            <a:prstGeom prst="arc">
              <a:avLst/>
            </a:prstGeom>
            <a:ln w="12700" cmpd="sng">
              <a:solidFill>
                <a:srgbClr val="A31F34"/>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defTabSz="914377"/>
              <a:endParaRPr lang="en-US">
                <a:ln>
                  <a:solidFill>
                    <a:prstClr val="black"/>
                  </a:solidFill>
                  <a:prstDash val="solid"/>
                </a:ln>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52" name="Straight Connector 51">
              <a:extLst>
                <a:ext uri="{FF2B5EF4-FFF2-40B4-BE49-F238E27FC236}">
                  <a16:creationId xmlns:a16="http://schemas.microsoft.com/office/drawing/2014/main" id="{CC355003-BCA7-41BF-A1EE-40F300C9F783}"/>
                </a:ext>
              </a:extLst>
            </p:cNvPr>
            <p:cNvCxnSpPr/>
            <p:nvPr/>
          </p:nvCxnSpPr>
          <p:spPr>
            <a:xfrm>
              <a:off x="1392264" y="2245465"/>
              <a:ext cx="0" cy="53240"/>
            </a:xfrm>
            <a:prstGeom prst="line">
              <a:avLst/>
            </a:prstGeom>
            <a:ln w="12700">
              <a:solidFill>
                <a:srgbClr val="A31F34"/>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76FD3F50-9D54-48FB-9A98-03DF395A3317}"/>
                </a:ext>
              </a:extLst>
            </p:cNvPr>
            <p:cNvCxnSpPr>
              <a:stCxn id="51" idx="0"/>
            </p:cNvCxnSpPr>
            <p:nvPr/>
          </p:nvCxnSpPr>
          <p:spPr>
            <a:xfrm>
              <a:off x="1516545" y="2127534"/>
              <a:ext cx="2694831" cy="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56" name="Rounded Rectangle 74">
            <a:extLst>
              <a:ext uri="{FF2B5EF4-FFF2-40B4-BE49-F238E27FC236}">
                <a16:creationId xmlns:a16="http://schemas.microsoft.com/office/drawing/2014/main" id="{CDC292E1-5A0C-4FDF-8F51-6861917D652D}"/>
              </a:ext>
            </a:extLst>
          </p:cNvPr>
          <p:cNvSpPr/>
          <p:nvPr/>
        </p:nvSpPr>
        <p:spPr>
          <a:xfrm>
            <a:off x="683183" y="5117825"/>
            <a:ext cx="3474720" cy="1215718"/>
          </a:xfrm>
          <a:prstGeom prst="roundRect">
            <a:avLst>
              <a:gd name="adj" fmla="val 4989"/>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7" name="TextBox 56">
            <a:extLst>
              <a:ext uri="{FF2B5EF4-FFF2-40B4-BE49-F238E27FC236}">
                <a16:creationId xmlns:a16="http://schemas.microsoft.com/office/drawing/2014/main" id="{34CE3A02-C3A2-44DA-9ECB-995AE5A8E9C7}"/>
              </a:ext>
            </a:extLst>
          </p:cNvPr>
          <p:cNvSpPr txBox="1"/>
          <p:nvPr/>
        </p:nvSpPr>
        <p:spPr>
          <a:xfrm>
            <a:off x="695876" y="5202720"/>
            <a:ext cx="3593112" cy="1031051"/>
          </a:xfrm>
          <a:prstGeom prst="rect">
            <a:avLst/>
          </a:prstGeom>
          <a:noFill/>
        </p:spPr>
        <p:txBody>
          <a:bodyPr wrap="square" lIns="91440" tIns="0" rIns="91440" bIns="0" rtlCol="0" anchor="t">
            <a:spAutoFit/>
          </a:bodyPr>
          <a:lstStyle/>
          <a:p>
            <a:pPr defTabSz="914377">
              <a:spcAft>
                <a:spcPts val="600"/>
              </a:spcAft>
            </a:pPr>
            <a:r>
              <a:rPr lang="en-US" sz="1400" b="1">
                <a:latin typeface="Open Sans" panose="020B0606030504020204" pitchFamily="34" charset="0"/>
                <a:ea typeface="Open Sans" panose="020B0606030504020204" pitchFamily="34" charset="0"/>
                <a:cs typeface="Open Sans" panose="020B0606030504020204" pitchFamily="34" charset="0"/>
              </a:rPr>
              <a:t>Share moments that matter</a:t>
            </a:r>
            <a:endParaRPr lang="en-US" sz="1400">
              <a:latin typeface="Open Sans" panose="020B0606030504020204" pitchFamily="34" charset="0"/>
              <a:ea typeface="Open Sans" panose="020B0606030504020204" pitchFamily="34" charset="0"/>
              <a:cs typeface="Open Sans" panose="020B0606030504020204" pitchFamily="34" charset="0"/>
            </a:endParaRPr>
          </a:p>
          <a:p>
            <a:pPr defTabSz="914377">
              <a:spcAft>
                <a:spcPts val="800"/>
              </a:spcAft>
            </a:pPr>
            <a:r>
              <a:rPr lang="en-US" sz="1200">
                <a:latin typeface="Open Sans" panose="020B0606030504020204" pitchFamily="34" charset="0"/>
                <a:ea typeface="Open Sans" panose="020B0606030504020204" pitchFamily="34" charset="0"/>
                <a:cs typeface="Open Sans" panose="020B0606030504020204" pitchFamily="34" charset="0"/>
              </a:rPr>
              <a:t>Let your workers share moments that matter most to them in their lives outside of work—whether by sending photos of their workspace or people/experiences that bring them joy.</a:t>
            </a:r>
          </a:p>
        </p:txBody>
      </p:sp>
      <p:sp>
        <p:nvSpPr>
          <p:cNvPr id="58" name="TextBox 57">
            <a:extLst>
              <a:ext uri="{FF2B5EF4-FFF2-40B4-BE49-F238E27FC236}">
                <a16:creationId xmlns:a16="http://schemas.microsoft.com/office/drawing/2014/main" id="{D457E8AE-E99C-4865-A034-10E6731FACBC}"/>
              </a:ext>
            </a:extLst>
          </p:cNvPr>
          <p:cNvSpPr txBox="1"/>
          <p:nvPr/>
        </p:nvSpPr>
        <p:spPr>
          <a:xfrm>
            <a:off x="4449762" y="5218652"/>
            <a:ext cx="3165690" cy="1056700"/>
          </a:xfrm>
          <a:prstGeom prst="rect">
            <a:avLst/>
          </a:prstGeom>
          <a:noFill/>
        </p:spPr>
        <p:txBody>
          <a:bodyPr wrap="square" lIns="91440" tIns="0" rIns="91440" bIns="0" rtlCol="0" anchor="t">
            <a:spAutoFit/>
          </a:bodyPr>
          <a:lstStyle/>
          <a:p>
            <a:pPr defTabSz="914377">
              <a:spcAft>
                <a:spcPts val="600"/>
              </a:spcAft>
            </a:pPr>
            <a:r>
              <a:rPr lang="en-US" sz="1400" b="1">
                <a:latin typeface="Open Sans" panose="020B0606030504020204" pitchFamily="34" charset="0"/>
                <a:ea typeface="Open Sans" panose="020B0606030504020204" pitchFamily="34" charset="0"/>
                <a:cs typeface="Open Sans" panose="020B0606030504020204" pitchFamily="34" charset="0"/>
              </a:rPr>
              <a:t>Create a team newsletter</a:t>
            </a:r>
          </a:p>
          <a:p>
            <a:pPr defTabSz="914377">
              <a:spcAft>
                <a:spcPts val="800"/>
              </a:spcAft>
            </a:pPr>
            <a:r>
              <a:rPr lang="en-US" sz="1200">
                <a:latin typeface="Open Sans" panose="020B0606030504020204" pitchFamily="34" charset="0"/>
                <a:ea typeface="Open Sans" panose="020B0606030504020204" pitchFamily="34" charset="0"/>
                <a:cs typeface="Open Sans" panose="020B0606030504020204" pitchFamily="34" charset="0"/>
              </a:rPr>
              <a:t>Create a team newsletter or email that summarizes your team’s accomplishments, life updates, and shares other helpful information.</a:t>
            </a:r>
          </a:p>
        </p:txBody>
      </p:sp>
      <p:sp>
        <p:nvSpPr>
          <p:cNvPr id="59" name="TextBox 58">
            <a:extLst>
              <a:ext uri="{FF2B5EF4-FFF2-40B4-BE49-F238E27FC236}">
                <a16:creationId xmlns:a16="http://schemas.microsoft.com/office/drawing/2014/main" id="{A9570537-2F63-4A13-B52C-4ADD1EFCC7D6}"/>
              </a:ext>
            </a:extLst>
          </p:cNvPr>
          <p:cNvSpPr txBox="1"/>
          <p:nvPr/>
        </p:nvSpPr>
        <p:spPr>
          <a:xfrm>
            <a:off x="7924483" y="5187119"/>
            <a:ext cx="3744354" cy="1031051"/>
          </a:xfrm>
          <a:prstGeom prst="rect">
            <a:avLst/>
          </a:prstGeom>
          <a:noFill/>
        </p:spPr>
        <p:txBody>
          <a:bodyPr wrap="square" lIns="91440" tIns="0" rIns="91440" bIns="0" rtlCol="0" anchor="t">
            <a:spAutoFit/>
          </a:bodyPr>
          <a:lstStyle/>
          <a:p>
            <a:pPr defTabSz="914377">
              <a:spcAft>
                <a:spcPts val="600"/>
              </a:spcAft>
            </a:pPr>
            <a:r>
              <a:rPr lang="en-US" sz="1400" b="1">
                <a:latin typeface="Open Sans" panose="020B0606030504020204" pitchFamily="34" charset="0"/>
                <a:ea typeface="Open Sans" panose="020B0606030504020204" pitchFamily="34" charset="0"/>
                <a:cs typeface="Open Sans" panose="020B0606030504020204" pitchFamily="34" charset="0"/>
              </a:rPr>
              <a:t>Make time for “special guests” </a:t>
            </a:r>
          </a:p>
          <a:p>
            <a:pPr defTabSz="914377">
              <a:spcAft>
                <a:spcPts val="800"/>
              </a:spcAft>
            </a:pPr>
            <a:r>
              <a:rPr lang="en-US" sz="1200">
                <a:latin typeface="Open Sans" panose="020B0606030504020204" pitchFamily="34" charset="0"/>
                <a:ea typeface="Open Sans" panose="020B0606030504020204" pitchFamily="34" charset="0"/>
                <a:cs typeface="Open Sans" panose="020B0606030504020204" pitchFamily="34" charset="0"/>
              </a:rPr>
              <a:t>Many workers who are working from home are doing so with children, pets, and significant others. Carve out time for team members to introduce those who are at home with them.</a:t>
            </a:r>
          </a:p>
        </p:txBody>
      </p:sp>
      <p:sp>
        <p:nvSpPr>
          <p:cNvPr id="60" name="Rectangle: Rounded Corners 59">
            <a:extLst>
              <a:ext uri="{FF2B5EF4-FFF2-40B4-BE49-F238E27FC236}">
                <a16:creationId xmlns:a16="http://schemas.microsoft.com/office/drawing/2014/main" id="{65B4BB91-EAA7-40C0-A915-18FA2F167DCA}"/>
              </a:ext>
            </a:extLst>
          </p:cNvPr>
          <p:cNvSpPr/>
          <p:nvPr/>
        </p:nvSpPr>
        <p:spPr bwMode="gray">
          <a:xfrm>
            <a:off x="3828338" y="3742741"/>
            <a:ext cx="4572000" cy="320040"/>
          </a:xfrm>
          <a:prstGeom prst="roundRect">
            <a:avLst/>
          </a:prstGeom>
          <a:solidFill>
            <a:srgbClr val="666666"/>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1" name="Rectangle 60">
            <a:extLst>
              <a:ext uri="{FF2B5EF4-FFF2-40B4-BE49-F238E27FC236}">
                <a16:creationId xmlns:a16="http://schemas.microsoft.com/office/drawing/2014/main" id="{D0FDF30B-2308-41FB-9B54-EAA0EDF2FCD1}"/>
              </a:ext>
            </a:extLst>
          </p:cNvPr>
          <p:cNvSpPr/>
          <p:nvPr/>
        </p:nvSpPr>
        <p:spPr>
          <a:xfrm>
            <a:off x="4872812" y="3745788"/>
            <a:ext cx="2204130" cy="307777"/>
          </a:xfrm>
          <a:prstGeom prst="rect">
            <a:avLst/>
          </a:prstGeom>
        </p:spPr>
        <p:txBody>
          <a:bodyPr wrap="none">
            <a:spAutoFit/>
          </a:bodyPr>
          <a:lstStyle/>
          <a:p>
            <a:pPr marL="7701" lvl="0">
              <a:spcBef>
                <a:spcPts val="58"/>
              </a:spcBef>
              <a:buClr>
                <a:srgbClr val="000000"/>
              </a:buClr>
              <a:defRPr/>
            </a:pPr>
            <a:r>
              <a:rPr lang="en-US" sz="1400" b="1" kern="0">
                <a:solidFill>
                  <a:schemeClr val="bg1"/>
                </a:solidFill>
                <a:latin typeface="Open Sans" panose="020B0606030504020204" pitchFamily="34" charset="0"/>
                <a:ea typeface="Open Sans" panose="020B0606030504020204" pitchFamily="34" charset="0"/>
                <a:cs typeface="Open Sans" panose="020B0606030504020204" pitchFamily="34" charset="0"/>
                <a:sym typeface="Montserrat"/>
              </a:rPr>
              <a:t>Share Life Experiences</a:t>
            </a:r>
            <a:endParaRPr lang="en-US" sz="1400" kern="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a:endParaRPr>
          </a:p>
        </p:txBody>
      </p:sp>
      <p:pic>
        <p:nvPicPr>
          <p:cNvPr id="62" name="Picture 61">
            <a:extLst>
              <a:ext uri="{FF2B5EF4-FFF2-40B4-BE49-F238E27FC236}">
                <a16:creationId xmlns:a16="http://schemas.microsoft.com/office/drawing/2014/main" id="{AFAEB26F-7C8A-464C-B722-D9F805B2DE01}"/>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1990957" y="4316153"/>
            <a:ext cx="713294" cy="713294"/>
          </a:xfrm>
          <a:prstGeom prst="rect">
            <a:avLst/>
          </a:prstGeom>
        </p:spPr>
      </p:pic>
      <p:pic>
        <p:nvPicPr>
          <p:cNvPr id="63" name="Picture 62">
            <a:extLst>
              <a:ext uri="{FF2B5EF4-FFF2-40B4-BE49-F238E27FC236}">
                <a16:creationId xmlns:a16="http://schemas.microsoft.com/office/drawing/2014/main" id="{306DA3A5-F6F5-4495-B7E2-67687A1A9A2A}"/>
              </a:ext>
            </a:extLst>
          </p:cNvPr>
          <p:cNvPicPr>
            <a:picLocks noChangeAspect="1"/>
          </p:cNvPicPr>
          <p:nvPr/>
        </p:nvPicPr>
        <p:blipFill>
          <a:blip r:embed="rId5">
            <a:extLst>
              <a:ext uri="{BEBA8EAE-BF5A-486C-A8C5-ECC9F3942E4B}">
                <a14:imgProps xmlns:a14="http://schemas.microsoft.com/office/drawing/2010/main">
                  <a14:imgLayer r:embed="rId6">
                    <a14:imgEffect>
                      <a14:saturation sat="0"/>
                    </a14:imgEffect>
                  </a14:imgLayer>
                </a14:imgProps>
              </a:ext>
            </a:extLst>
          </a:blip>
          <a:stretch>
            <a:fillRect/>
          </a:stretch>
        </p:blipFill>
        <p:spPr>
          <a:xfrm>
            <a:off x="5699206" y="4308533"/>
            <a:ext cx="713294" cy="713294"/>
          </a:xfrm>
          <a:prstGeom prst="rect">
            <a:avLst/>
          </a:prstGeom>
        </p:spPr>
      </p:pic>
      <p:pic>
        <p:nvPicPr>
          <p:cNvPr id="64" name="Picture 63">
            <a:extLst>
              <a:ext uri="{FF2B5EF4-FFF2-40B4-BE49-F238E27FC236}">
                <a16:creationId xmlns:a16="http://schemas.microsoft.com/office/drawing/2014/main" id="{13BB75FF-E5BA-4B38-AB79-98A58C70F888}"/>
              </a:ext>
            </a:extLst>
          </p:cNvPr>
          <p:cNvPicPr>
            <a:picLocks noChangeAspect="1"/>
          </p:cNvPicPr>
          <p:nvPr/>
        </p:nvPicPr>
        <p:blipFill>
          <a:blip r:embed="rId7">
            <a:extLst>
              <a:ext uri="{BEBA8EAE-BF5A-486C-A8C5-ECC9F3942E4B}">
                <a14:imgProps xmlns:a14="http://schemas.microsoft.com/office/drawing/2010/main">
                  <a14:imgLayer r:embed="rId8">
                    <a14:imgEffect>
                      <a14:saturation sat="0"/>
                    </a14:imgEffect>
                  </a14:imgLayer>
                </a14:imgProps>
              </a:ext>
            </a:extLst>
          </a:blip>
          <a:stretch>
            <a:fillRect/>
          </a:stretch>
        </p:blipFill>
        <p:spPr>
          <a:xfrm>
            <a:off x="9441424" y="4308533"/>
            <a:ext cx="713294" cy="713294"/>
          </a:xfrm>
          <a:prstGeom prst="rect">
            <a:avLst/>
          </a:prstGeom>
        </p:spPr>
      </p:pic>
      <p:pic>
        <p:nvPicPr>
          <p:cNvPr id="65" name="Picture 64">
            <a:extLst>
              <a:ext uri="{FF2B5EF4-FFF2-40B4-BE49-F238E27FC236}">
                <a16:creationId xmlns:a16="http://schemas.microsoft.com/office/drawing/2014/main" id="{20947097-09D7-47BA-B748-CD7AB37E8B93}"/>
              </a:ext>
            </a:extLst>
          </p:cNvPr>
          <p:cNvPicPr>
            <a:picLocks noChangeAspect="1"/>
          </p:cNvPicPr>
          <p:nvPr/>
        </p:nvPicPr>
        <p:blipFill>
          <a:blip r:embed="rId9">
            <a:extLst>
              <a:ext uri="{BEBA8EAE-BF5A-486C-A8C5-ECC9F3942E4B}">
                <a14:imgProps xmlns:a14="http://schemas.microsoft.com/office/drawing/2010/main">
                  <a14:imgLayer r:embed="rId10">
                    <a14:imgEffect>
                      <a14:colorTemperature colorTemp="7200"/>
                    </a14:imgEffect>
                    <a14:imgEffect>
                      <a14:saturation sat="0"/>
                    </a14:imgEffect>
                  </a14:imgLayer>
                </a14:imgProps>
              </a:ext>
            </a:extLst>
          </a:blip>
          <a:stretch>
            <a:fillRect/>
          </a:stretch>
        </p:blipFill>
        <p:spPr>
          <a:xfrm>
            <a:off x="5380988" y="2144358"/>
            <a:ext cx="1263368" cy="1275877"/>
          </a:xfrm>
          <a:prstGeom prst="rect">
            <a:avLst/>
          </a:prstGeom>
        </p:spPr>
      </p:pic>
      <p:sp>
        <p:nvSpPr>
          <p:cNvPr id="33" name="Rectangle 32">
            <a:extLst>
              <a:ext uri="{FF2B5EF4-FFF2-40B4-BE49-F238E27FC236}">
                <a16:creationId xmlns:a16="http://schemas.microsoft.com/office/drawing/2014/main" id="{DC7FD462-0F79-4B4B-91A1-7EDBB8ECB4DC}"/>
              </a:ext>
            </a:extLst>
          </p:cNvPr>
          <p:cNvSpPr/>
          <p:nvPr/>
        </p:nvSpPr>
        <p:spPr>
          <a:xfrm>
            <a:off x="648824" y="891151"/>
            <a:ext cx="10461112" cy="553998"/>
          </a:xfrm>
          <a:prstGeom prst="rect">
            <a:avLst/>
          </a:prstGeom>
        </p:spPr>
        <p:txBody>
          <a:bodyPr wrap="square" lIns="0" tIns="0" rIns="0" bIns="0" anchor="t">
            <a:spAutoFit/>
          </a:bodyPr>
          <a:lstStyle/>
          <a:p>
            <a:r>
              <a:rPr lang="en-US" sz="1800">
                <a:solidFill>
                  <a:prstClr val="black"/>
                </a:solidFill>
                <a:latin typeface="Open Sans" panose="020B0606030504020204" pitchFamily="34" charset="0"/>
                <a:ea typeface="Open Sans" panose="020B0606030504020204" pitchFamily="34" charset="0"/>
                <a:cs typeface="Open Sans" panose="020B0606030504020204" pitchFamily="34" charset="0"/>
              </a:rPr>
              <a:t>Consider incorporating activities that help to foster meaningful connections. Any opportunity to interact with one another informally helps workers to feel that they belong to a cohesive team.</a:t>
            </a:r>
          </a:p>
        </p:txBody>
      </p:sp>
      <p:sp>
        <p:nvSpPr>
          <p:cNvPr id="69" name="Rounded Rectangle 74">
            <a:extLst>
              <a:ext uri="{FF2B5EF4-FFF2-40B4-BE49-F238E27FC236}">
                <a16:creationId xmlns:a16="http://schemas.microsoft.com/office/drawing/2014/main" id="{F858CD0E-DF81-40B1-9EA4-A722FB0BB4F8}"/>
              </a:ext>
            </a:extLst>
          </p:cNvPr>
          <p:cNvSpPr/>
          <p:nvPr/>
        </p:nvSpPr>
        <p:spPr>
          <a:xfrm>
            <a:off x="4288988" y="5117825"/>
            <a:ext cx="3474720" cy="1215718"/>
          </a:xfrm>
          <a:prstGeom prst="roundRect">
            <a:avLst>
              <a:gd name="adj" fmla="val 4989"/>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Rounded Rectangle 74">
            <a:extLst>
              <a:ext uri="{FF2B5EF4-FFF2-40B4-BE49-F238E27FC236}">
                <a16:creationId xmlns:a16="http://schemas.microsoft.com/office/drawing/2014/main" id="{B7302120-D41B-4AA4-9213-29034239F8B4}"/>
              </a:ext>
            </a:extLst>
          </p:cNvPr>
          <p:cNvSpPr/>
          <p:nvPr/>
        </p:nvSpPr>
        <p:spPr>
          <a:xfrm>
            <a:off x="7924482" y="5110330"/>
            <a:ext cx="3474720" cy="1215718"/>
          </a:xfrm>
          <a:prstGeom prst="roundRect">
            <a:avLst>
              <a:gd name="adj" fmla="val 4989"/>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28677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C38D323-179B-4A75-9418-C7CEB7463D5D}"/>
              </a:ext>
            </a:extLst>
          </p:cNvPr>
          <p:cNvSpPr/>
          <p:nvPr/>
        </p:nvSpPr>
        <p:spPr>
          <a:xfrm>
            <a:off x="648824" y="891151"/>
            <a:ext cx="10461112" cy="553998"/>
          </a:xfrm>
          <a:prstGeom prst="rect">
            <a:avLst/>
          </a:prstGeom>
        </p:spPr>
        <p:txBody>
          <a:bodyPr wrap="square" lIns="0" tIns="0" rIns="0" bIns="0" anchor="t">
            <a:spAutoFit/>
          </a:bodyPr>
          <a:lstStyle/>
          <a:p>
            <a:r>
              <a:rPr lang="en-US">
                <a:solidFill>
                  <a:prstClr val="black"/>
                </a:solidFill>
                <a:latin typeface="Open Sans" panose="020B0606030504020204" pitchFamily="34" charset="0"/>
                <a:ea typeface="Open Sans" panose="020B0606030504020204" pitchFamily="34" charset="0"/>
                <a:cs typeface="Open Sans" panose="020B0606030504020204" pitchFamily="34" charset="0"/>
              </a:rPr>
              <a:t>Inclusive actions begin at the hiring stage and continue through to onboarding, where new hires can be welcomed to an inclusive culture from day one.</a:t>
            </a:r>
            <a:endParaRPr lang="en-US" sz="180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Title 1">
            <a:extLst>
              <a:ext uri="{FF2B5EF4-FFF2-40B4-BE49-F238E27FC236}">
                <a16:creationId xmlns:a16="http://schemas.microsoft.com/office/drawing/2014/main" id="{F657CFEA-48AD-4000-A4B9-A55D3AC82C1B}"/>
              </a:ext>
            </a:extLst>
          </p:cNvPr>
          <p:cNvSpPr txBox="1">
            <a:spLocks/>
          </p:cNvSpPr>
          <p:nvPr/>
        </p:nvSpPr>
        <p:spPr>
          <a:xfrm>
            <a:off x="648824" y="417681"/>
            <a:ext cx="10214429" cy="59436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000" kern="1200">
                <a:solidFill>
                  <a:schemeClr val="tx1"/>
                </a:solidFill>
                <a:latin typeface="+mj-lt"/>
                <a:ea typeface="+mj-ea"/>
                <a:cs typeface="+mj-cs"/>
              </a:defRPr>
            </a:lvl1pPr>
          </a:lstStyle>
          <a:p>
            <a:pPr>
              <a:defRPr/>
            </a:pPr>
            <a:r>
              <a:rPr lang="en-US" sz="3200" b="1">
                <a:solidFill>
                  <a:srgbClr val="000000"/>
                </a:solidFill>
                <a:latin typeface="Open Sans"/>
              </a:rPr>
              <a:t>Virtual Hiring and Onboarding</a:t>
            </a:r>
          </a:p>
        </p:txBody>
      </p:sp>
      <p:cxnSp>
        <p:nvCxnSpPr>
          <p:cNvPr id="5" name="Straight Connector 4">
            <a:extLst>
              <a:ext uri="{FF2B5EF4-FFF2-40B4-BE49-F238E27FC236}">
                <a16:creationId xmlns:a16="http://schemas.microsoft.com/office/drawing/2014/main" id="{B8895D74-54F7-4885-90D2-223525F6A488}"/>
              </a:ext>
            </a:extLst>
          </p:cNvPr>
          <p:cNvCxnSpPr>
            <a:cxnSpLocks/>
          </p:cNvCxnSpPr>
          <p:nvPr/>
        </p:nvCxnSpPr>
        <p:spPr>
          <a:xfrm>
            <a:off x="6682902" y="1829286"/>
            <a:ext cx="4533089" cy="0"/>
          </a:xfrm>
          <a:prstGeom prst="line">
            <a:avLst/>
          </a:prstGeom>
          <a:ln w="28575">
            <a:solidFill>
              <a:schemeClr val="accent4"/>
            </a:solidFill>
            <a:tailEnd type="non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3015FFAE-C88E-49FD-860E-15C544D43E25}"/>
              </a:ext>
            </a:extLst>
          </p:cNvPr>
          <p:cNvSpPr/>
          <p:nvPr/>
        </p:nvSpPr>
        <p:spPr>
          <a:xfrm>
            <a:off x="8076820" y="1629231"/>
            <a:ext cx="1745252" cy="400110"/>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all" spc="200" normalizeH="0" baseline="0" noProof="0">
                <a:ln>
                  <a:noFill/>
                </a:ln>
                <a:solidFill>
                  <a:srgbClr val="000000"/>
                </a:solidFill>
                <a:effectLst/>
                <a:uLnTx/>
                <a:uFillTx/>
                <a:latin typeface="Open Sans"/>
                <a:ea typeface="Open Sans" charset="0"/>
                <a:cs typeface="Open Sans" charset="0"/>
              </a:rPr>
              <a:t>IMPACT</a:t>
            </a:r>
            <a:endParaRPr kumimoji="0" lang="en-US" sz="2000" b="0" i="0" u="none" strike="noStrike" kern="1200" cap="none" spc="0" normalizeH="0" baseline="0" noProof="0">
              <a:ln>
                <a:noFill/>
              </a:ln>
              <a:solidFill>
                <a:srgbClr val="000000"/>
              </a:solidFill>
              <a:effectLst/>
              <a:uLnTx/>
              <a:uFillTx/>
              <a:latin typeface="Open Sans"/>
              <a:ea typeface="+mn-ea"/>
              <a:cs typeface="+mn-cs"/>
            </a:endParaRPr>
          </a:p>
        </p:txBody>
      </p:sp>
      <p:sp>
        <p:nvSpPr>
          <p:cNvPr id="8" name="Rectangle 7">
            <a:extLst>
              <a:ext uri="{FF2B5EF4-FFF2-40B4-BE49-F238E27FC236}">
                <a16:creationId xmlns:a16="http://schemas.microsoft.com/office/drawing/2014/main" id="{A2E1E761-DE96-4AA0-B24C-4A341BA97E46}"/>
              </a:ext>
            </a:extLst>
          </p:cNvPr>
          <p:cNvSpPr/>
          <p:nvPr/>
        </p:nvSpPr>
        <p:spPr>
          <a:xfrm>
            <a:off x="648824" y="2016723"/>
            <a:ext cx="5757238"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Reimagine hiring and onboarding to support operating in the new telework model, so that new hires are fully equipped for success in their new roles and are provided a welcoming environment that supports their well-being.</a:t>
            </a:r>
          </a:p>
        </p:txBody>
      </p:sp>
      <p:cxnSp>
        <p:nvCxnSpPr>
          <p:cNvPr id="9" name="Straight Connector 8">
            <a:extLst>
              <a:ext uri="{FF2B5EF4-FFF2-40B4-BE49-F238E27FC236}">
                <a16:creationId xmlns:a16="http://schemas.microsoft.com/office/drawing/2014/main" id="{71401DD2-B6C3-4C0C-B09E-DAC30889E4DD}"/>
              </a:ext>
            </a:extLst>
          </p:cNvPr>
          <p:cNvCxnSpPr>
            <a:cxnSpLocks/>
          </p:cNvCxnSpPr>
          <p:nvPr/>
        </p:nvCxnSpPr>
        <p:spPr>
          <a:xfrm>
            <a:off x="636654" y="1829286"/>
            <a:ext cx="5642756" cy="0"/>
          </a:xfrm>
          <a:prstGeom prst="line">
            <a:avLst/>
          </a:prstGeom>
          <a:ln w="28575">
            <a:solidFill>
              <a:schemeClr val="accent4"/>
            </a:solidFill>
            <a:tailEnd type="non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3AF228AA-2C31-4D6B-87B5-71D25B38652D}"/>
              </a:ext>
            </a:extLst>
          </p:cNvPr>
          <p:cNvSpPr/>
          <p:nvPr/>
        </p:nvSpPr>
        <p:spPr>
          <a:xfrm>
            <a:off x="1774082" y="1644620"/>
            <a:ext cx="3367910" cy="400110"/>
          </a:xfrm>
          <a:prstGeom prst="rect">
            <a:avLst/>
          </a:prstGeom>
          <a:solidFill>
            <a:schemeClr val="bg1"/>
          </a:solid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REIMAGINE THE PROCESS</a:t>
            </a:r>
            <a:endParaRPr kumimoji="0" lang="en-US" sz="1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70A65298-E3C7-4C49-8052-60FFFB439F49}"/>
              </a:ext>
            </a:extLst>
          </p:cNvPr>
          <p:cNvSpPr/>
          <p:nvPr/>
        </p:nvSpPr>
        <p:spPr>
          <a:xfrm>
            <a:off x="1353601" y="3929048"/>
            <a:ext cx="2040506"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000000"/>
                </a:solidFill>
                <a:effectLst/>
                <a:uLnTx/>
                <a:uFillTx/>
                <a:latin typeface="Open Sans"/>
                <a:ea typeface="+mn-ea"/>
                <a:cs typeface="+mn-cs"/>
              </a:rPr>
              <a:t>New hire mentorship program</a:t>
            </a:r>
          </a:p>
        </p:txBody>
      </p:sp>
      <p:sp>
        <p:nvSpPr>
          <p:cNvPr id="12" name="Rectangle 11">
            <a:extLst>
              <a:ext uri="{FF2B5EF4-FFF2-40B4-BE49-F238E27FC236}">
                <a16:creationId xmlns:a16="http://schemas.microsoft.com/office/drawing/2014/main" id="{0656FD5C-747B-4AC0-9CAE-995B241478CA}"/>
              </a:ext>
            </a:extLst>
          </p:cNvPr>
          <p:cNvSpPr/>
          <p:nvPr/>
        </p:nvSpPr>
        <p:spPr>
          <a:xfrm>
            <a:off x="4142657" y="2826639"/>
            <a:ext cx="2068139"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000000"/>
                </a:solidFill>
                <a:effectLst/>
                <a:uLnTx/>
                <a:uFillTx/>
                <a:latin typeface="Open Sans"/>
                <a:ea typeface="+mn-ea"/>
                <a:cs typeface="+mn-cs"/>
              </a:rPr>
              <a:t>Training tools and templates for new hires </a:t>
            </a:r>
          </a:p>
        </p:txBody>
      </p:sp>
      <p:sp>
        <p:nvSpPr>
          <p:cNvPr id="13" name="Rectangle 12">
            <a:extLst>
              <a:ext uri="{FF2B5EF4-FFF2-40B4-BE49-F238E27FC236}">
                <a16:creationId xmlns:a16="http://schemas.microsoft.com/office/drawing/2014/main" id="{53600A82-CD38-496B-819B-C1E54373CCEB}"/>
              </a:ext>
            </a:extLst>
          </p:cNvPr>
          <p:cNvSpPr/>
          <p:nvPr/>
        </p:nvSpPr>
        <p:spPr>
          <a:xfrm>
            <a:off x="1353601" y="2826639"/>
            <a:ext cx="2040506"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000000"/>
                </a:solidFill>
                <a:effectLst/>
                <a:uLnTx/>
                <a:uFillTx/>
                <a:latin typeface="Open Sans"/>
                <a:ea typeface="+mn-ea"/>
                <a:cs typeface="+mn-cs"/>
              </a:rPr>
              <a:t>Standardized interview processes</a:t>
            </a:r>
          </a:p>
        </p:txBody>
      </p:sp>
      <p:sp>
        <p:nvSpPr>
          <p:cNvPr id="14" name="Rectangle 13">
            <a:extLst>
              <a:ext uri="{FF2B5EF4-FFF2-40B4-BE49-F238E27FC236}">
                <a16:creationId xmlns:a16="http://schemas.microsoft.com/office/drawing/2014/main" id="{7357BD90-09CD-45DD-A7D0-A6C0C28314F9}"/>
              </a:ext>
            </a:extLst>
          </p:cNvPr>
          <p:cNvSpPr/>
          <p:nvPr/>
        </p:nvSpPr>
        <p:spPr>
          <a:xfrm>
            <a:off x="4142657" y="3744382"/>
            <a:ext cx="2068139"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000000"/>
                </a:solidFill>
                <a:effectLst/>
                <a:uLnTx/>
                <a:uFillTx/>
                <a:latin typeface="Open Sans"/>
                <a:ea typeface="+mn-ea"/>
                <a:cs typeface="+mn-cs"/>
              </a:rPr>
              <a:t>Sample timelines and checklists for supervisors, onboarding advisors, and new hires </a:t>
            </a:r>
          </a:p>
        </p:txBody>
      </p:sp>
      <p:grpSp>
        <p:nvGrpSpPr>
          <p:cNvPr id="15" name="Group 14">
            <a:extLst>
              <a:ext uri="{FF2B5EF4-FFF2-40B4-BE49-F238E27FC236}">
                <a16:creationId xmlns:a16="http://schemas.microsoft.com/office/drawing/2014/main" id="{B790B417-92A2-4D0B-B0B1-412794EA9C31}"/>
              </a:ext>
            </a:extLst>
          </p:cNvPr>
          <p:cNvGrpSpPr/>
          <p:nvPr/>
        </p:nvGrpSpPr>
        <p:grpSpPr>
          <a:xfrm>
            <a:off x="648824" y="2813929"/>
            <a:ext cx="548640" cy="548640"/>
            <a:chOff x="5890890" y="2577565"/>
            <a:chExt cx="548640" cy="548640"/>
          </a:xfrm>
        </p:grpSpPr>
        <p:sp>
          <p:nvSpPr>
            <p:cNvPr id="16" name="Freeform 37">
              <a:extLst>
                <a:ext uri="{FF2B5EF4-FFF2-40B4-BE49-F238E27FC236}">
                  <a16:creationId xmlns:a16="http://schemas.microsoft.com/office/drawing/2014/main" id="{9221CD7F-227B-4DFC-B187-8FDED07631A8}"/>
                </a:ext>
              </a:extLst>
            </p:cNvPr>
            <p:cNvSpPr>
              <a:spLocks noChangeAspect="1" noEditPoints="1"/>
            </p:cNvSpPr>
            <p:nvPr/>
          </p:nvSpPr>
          <p:spPr bwMode="auto">
            <a:xfrm>
              <a:off x="6005526" y="2708066"/>
              <a:ext cx="319368" cy="287638"/>
            </a:xfrm>
            <a:custGeom>
              <a:avLst/>
              <a:gdLst>
                <a:gd name="T0" fmla="*/ 43 w 148"/>
                <a:gd name="T1" fmla="*/ 83 h 133"/>
                <a:gd name="T2" fmla="*/ 43 w 148"/>
                <a:gd name="T3" fmla="*/ 37 h 133"/>
                <a:gd name="T4" fmla="*/ 15 w 148"/>
                <a:gd name="T5" fmla="*/ 37 h 133"/>
                <a:gd name="T6" fmla="*/ 0 w 148"/>
                <a:gd name="T7" fmla="*/ 52 h 133"/>
                <a:gd name="T8" fmla="*/ 0 w 148"/>
                <a:gd name="T9" fmla="*/ 96 h 133"/>
                <a:gd name="T10" fmla="*/ 15 w 148"/>
                <a:gd name="T11" fmla="*/ 111 h 133"/>
                <a:gd name="T12" fmla="*/ 22 w 148"/>
                <a:gd name="T13" fmla="*/ 111 h 133"/>
                <a:gd name="T14" fmla="*/ 22 w 148"/>
                <a:gd name="T15" fmla="*/ 133 h 133"/>
                <a:gd name="T16" fmla="*/ 45 w 148"/>
                <a:gd name="T17" fmla="*/ 111 h 133"/>
                <a:gd name="T18" fmla="*/ 81 w 148"/>
                <a:gd name="T19" fmla="*/ 111 h 133"/>
                <a:gd name="T20" fmla="*/ 96 w 148"/>
                <a:gd name="T21" fmla="*/ 96 h 133"/>
                <a:gd name="T22" fmla="*/ 96 w 148"/>
                <a:gd name="T23" fmla="*/ 82 h 133"/>
                <a:gd name="T24" fmla="*/ 95 w 148"/>
                <a:gd name="T25" fmla="*/ 83 h 133"/>
                <a:gd name="T26" fmla="*/ 43 w 148"/>
                <a:gd name="T27" fmla="*/ 83 h 133"/>
                <a:gd name="T28" fmla="*/ 133 w 148"/>
                <a:gd name="T29" fmla="*/ 0 h 133"/>
                <a:gd name="T30" fmla="*/ 67 w 148"/>
                <a:gd name="T31" fmla="*/ 0 h 133"/>
                <a:gd name="T32" fmla="*/ 52 w 148"/>
                <a:gd name="T33" fmla="*/ 15 h 133"/>
                <a:gd name="T34" fmla="*/ 52 w 148"/>
                <a:gd name="T35" fmla="*/ 74 h 133"/>
                <a:gd name="T36" fmla="*/ 104 w 148"/>
                <a:gd name="T37" fmla="*/ 74 h 133"/>
                <a:gd name="T38" fmla="*/ 126 w 148"/>
                <a:gd name="T39" fmla="*/ 96 h 133"/>
                <a:gd name="T40" fmla="*/ 126 w 148"/>
                <a:gd name="T41" fmla="*/ 74 h 133"/>
                <a:gd name="T42" fmla="*/ 133 w 148"/>
                <a:gd name="T43" fmla="*/ 74 h 133"/>
                <a:gd name="T44" fmla="*/ 148 w 148"/>
                <a:gd name="T45" fmla="*/ 59 h 133"/>
                <a:gd name="T46" fmla="*/ 148 w 148"/>
                <a:gd name="T47" fmla="*/ 15 h 133"/>
                <a:gd name="T48" fmla="*/ 133 w 148"/>
                <a:gd name="T4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8" h="133">
                  <a:moveTo>
                    <a:pt x="43" y="83"/>
                  </a:moveTo>
                  <a:cubicBezTo>
                    <a:pt x="43" y="37"/>
                    <a:pt x="43" y="37"/>
                    <a:pt x="43" y="37"/>
                  </a:cubicBezTo>
                  <a:cubicBezTo>
                    <a:pt x="15" y="37"/>
                    <a:pt x="15" y="37"/>
                    <a:pt x="15" y="37"/>
                  </a:cubicBezTo>
                  <a:cubicBezTo>
                    <a:pt x="7" y="37"/>
                    <a:pt x="0" y="44"/>
                    <a:pt x="0" y="52"/>
                  </a:cubicBezTo>
                  <a:cubicBezTo>
                    <a:pt x="0" y="96"/>
                    <a:pt x="0" y="96"/>
                    <a:pt x="0" y="96"/>
                  </a:cubicBezTo>
                  <a:cubicBezTo>
                    <a:pt x="0" y="104"/>
                    <a:pt x="7" y="111"/>
                    <a:pt x="15" y="111"/>
                  </a:cubicBezTo>
                  <a:cubicBezTo>
                    <a:pt x="22" y="111"/>
                    <a:pt x="22" y="111"/>
                    <a:pt x="22" y="111"/>
                  </a:cubicBezTo>
                  <a:cubicBezTo>
                    <a:pt x="22" y="133"/>
                    <a:pt x="22" y="133"/>
                    <a:pt x="22" y="133"/>
                  </a:cubicBezTo>
                  <a:cubicBezTo>
                    <a:pt x="45" y="111"/>
                    <a:pt x="45" y="111"/>
                    <a:pt x="45" y="111"/>
                  </a:cubicBezTo>
                  <a:cubicBezTo>
                    <a:pt x="81" y="111"/>
                    <a:pt x="81" y="111"/>
                    <a:pt x="81" y="111"/>
                  </a:cubicBezTo>
                  <a:cubicBezTo>
                    <a:pt x="90" y="111"/>
                    <a:pt x="96" y="104"/>
                    <a:pt x="96" y="96"/>
                  </a:cubicBezTo>
                  <a:cubicBezTo>
                    <a:pt x="96" y="82"/>
                    <a:pt x="96" y="82"/>
                    <a:pt x="96" y="82"/>
                  </a:cubicBezTo>
                  <a:cubicBezTo>
                    <a:pt x="96" y="83"/>
                    <a:pt x="95" y="83"/>
                    <a:pt x="95" y="83"/>
                  </a:cubicBezTo>
                  <a:lnTo>
                    <a:pt x="43" y="83"/>
                  </a:lnTo>
                  <a:close/>
                  <a:moveTo>
                    <a:pt x="133" y="0"/>
                  </a:moveTo>
                  <a:cubicBezTo>
                    <a:pt x="67" y="0"/>
                    <a:pt x="67" y="0"/>
                    <a:pt x="67" y="0"/>
                  </a:cubicBezTo>
                  <a:cubicBezTo>
                    <a:pt x="59" y="0"/>
                    <a:pt x="52" y="7"/>
                    <a:pt x="52" y="15"/>
                  </a:cubicBezTo>
                  <a:cubicBezTo>
                    <a:pt x="52" y="74"/>
                    <a:pt x="52" y="74"/>
                    <a:pt x="52" y="74"/>
                  </a:cubicBezTo>
                  <a:cubicBezTo>
                    <a:pt x="104" y="74"/>
                    <a:pt x="104" y="74"/>
                    <a:pt x="104" y="74"/>
                  </a:cubicBezTo>
                  <a:cubicBezTo>
                    <a:pt x="126" y="96"/>
                    <a:pt x="126" y="96"/>
                    <a:pt x="126" y="96"/>
                  </a:cubicBezTo>
                  <a:cubicBezTo>
                    <a:pt x="126" y="74"/>
                    <a:pt x="126" y="74"/>
                    <a:pt x="126" y="74"/>
                  </a:cubicBezTo>
                  <a:cubicBezTo>
                    <a:pt x="133" y="74"/>
                    <a:pt x="133" y="74"/>
                    <a:pt x="133" y="74"/>
                  </a:cubicBezTo>
                  <a:cubicBezTo>
                    <a:pt x="141" y="74"/>
                    <a:pt x="148" y="67"/>
                    <a:pt x="148" y="59"/>
                  </a:cubicBezTo>
                  <a:cubicBezTo>
                    <a:pt x="148" y="15"/>
                    <a:pt x="148" y="15"/>
                    <a:pt x="148" y="15"/>
                  </a:cubicBezTo>
                  <a:cubicBezTo>
                    <a:pt x="148" y="7"/>
                    <a:pt x="141" y="0"/>
                    <a:pt x="133"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17" name="Freeform 14">
              <a:extLst>
                <a:ext uri="{FF2B5EF4-FFF2-40B4-BE49-F238E27FC236}">
                  <a16:creationId xmlns:a16="http://schemas.microsoft.com/office/drawing/2014/main" id="{CD18B7B8-611E-48B7-B139-A23749ECEC1D}"/>
                </a:ext>
              </a:extLst>
            </p:cNvPr>
            <p:cNvSpPr>
              <a:spLocks noEditPoints="1"/>
            </p:cNvSpPr>
            <p:nvPr/>
          </p:nvSpPr>
          <p:spPr bwMode="auto">
            <a:xfrm>
              <a:off x="5890890" y="2577565"/>
              <a:ext cx="548640" cy="548640"/>
            </a:xfrm>
            <a:custGeom>
              <a:avLst/>
              <a:gdLst>
                <a:gd name="T0" fmla="*/ 312 w 659"/>
                <a:gd name="T1" fmla="*/ 658 h 658"/>
                <a:gd name="T2" fmla="*/ 262 w 659"/>
                <a:gd name="T3" fmla="*/ 652 h 658"/>
                <a:gd name="T4" fmla="*/ 202 w 659"/>
                <a:gd name="T5" fmla="*/ 633 h 658"/>
                <a:gd name="T6" fmla="*/ 120 w 659"/>
                <a:gd name="T7" fmla="*/ 583 h 658"/>
                <a:gd name="T8" fmla="*/ 57 w 659"/>
                <a:gd name="T9" fmla="*/ 513 h 658"/>
                <a:gd name="T10" fmla="*/ 15 w 659"/>
                <a:gd name="T11" fmla="*/ 427 h 658"/>
                <a:gd name="T12" fmla="*/ 4 w 659"/>
                <a:gd name="T13" fmla="*/ 379 h 658"/>
                <a:gd name="T14" fmla="*/ 0 w 659"/>
                <a:gd name="T15" fmla="*/ 329 h 658"/>
                <a:gd name="T16" fmla="*/ 2 w 659"/>
                <a:gd name="T17" fmla="*/ 295 h 658"/>
                <a:gd name="T18" fmla="*/ 11 w 659"/>
                <a:gd name="T19" fmla="*/ 247 h 658"/>
                <a:gd name="T20" fmla="*/ 41 w 659"/>
                <a:gd name="T21" fmla="*/ 173 h 658"/>
                <a:gd name="T22" fmla="*/ 97 w 659"/>
                <a:gd name="T23" fmla="*/ 96 h 658"/>
                <a:gd name="T24" fmla="*/ 172 w 659"/>
                <a:gd name="T25" fmla="*/ 40 h 658"/>
                <a:gd name="T26" fmla="*/ 248 w 659"/>
                <a:gd name="T27" fmla="*/ 10 h 658"/>
                <a:gd name="T28" fmla="*/ 296 w 659"/>
                <a:gd name="T29" fmla="*/ 2 h 658"/>
                <a:gd name="T30" fmla="*/ 330 w 659"/>
                <a:gd name="T31" fmla="*/ 0 h 658"/>
                <a:gd name="T32" fmla="*/ 379 w 659"/>
                <a:gd name="T33" fmla="*/ 4 h 658"/>
                <a:gd name="T34" fmla="*/ 426 w 659"/>
                <a:gd name="T35" fmla="*/ 16 h 658"/>
                <a:gd name="T36" fmla="*/ 514 w 659"/>
                <a:gd name="T37" fmla="*/ 56 h 658"/>
                <a:gd name="T38" fmla="*/ 584 w 659"/>
                <a:gd name="T39" fmla="*/ 121 h 658"/>
                <a:gd name="T40" fmla="*/ 632 w 659"/>
                <a:gd name="T41" fmla="*/ 201 h 658"/>
                <a:gd name="T42" fmla="*/ 652 w 659"/>
                <a:gd name="T43" fmla="*/ 263 h 658"/>
                <a:gd name="T44" fmla="*/ 658 w 659"/>
                <a:gd name="T45" fmla="*/ 313 h 658"/>
                <a:gd name="T46" fmla="*/ 658 w 659"/>
                <a:gd name="T47" fmla="*/ 346 h 658"/>
                <a:gd name="T48" fmla="*/ 652 w 659"/>
                <a:gd name="T49" fmla="*/ 396 h 658"/>
                <a:gd name="T50" fmla="*/ 632 w 659"/>
                <a:gd name="T51" fmla="*/ 457 h 658"/>
                <a:gd name="T52" fmla="*/ 584 w 659"/>
                <a:gd name="T53" fmla="*/ 539 h 658"/>
                <a:gd name="T54" fmla="*/ 514 w 659"/>
                <a:gd name="T55" fmla="*/ 602 h 658"/>
                <a:gd name="T56" fmla="*/ 426 w 659"/>
                <a:gd name="T57" fmla="*/ 644 h 658"/>
                <a:gd name="T58" fmla="*/ 379 w 659"/>
                <a:gd name="T59" fmla="*/ 654 h 658"/>
                <a:gd name="T60" fmla="*/ 330 w 659"/>
                <a:gd name="T61" fmla="*/ 658 h 658"/>
                <a:gd name="T62" fmla="*/ 330 w 659"/>
                <a:gd name="T63" fmla="*/ 37 h 658"/>
                <a:gd name="T64" fmla="*/ 242 w 659"/>
                <a:gd name="T65" fmla="*/ 51 h 658"/>
                <a:gd name="T66" fmla="*/ 167 w 659"/>
                <a:gd name="T67" fmla="*/ 88 h 658"/>
                <a:gd name="T68" fmla="*/ 105 w 659"/>
                <a:gd name="T69" fmla="*/ 144 h 658"/>
                <a:gd name="T70" fmla="*/ 61 w 659"/>
                <a:gd name="T71" fmla="*/ 216 h 658"/>
                <a:gd name="T72" fmla="*/ 39 w 659"/>
                <a:gd name="T73" fmla="*/ 299 h 658"/>
                <a:gd name="T74" fmla="*/ 39 w 659"/>
                <a:gd name="T75" fmla="*/ 359 h 658"/>
                <a:gd name="T76" fmla="*/ 61 w 659"/>
                <a:gd name="T77" fmla="*/ 443 h 658"/>
                <a:gd name="T78" fmla="*/ 105 w 659"/>
                <a:gd name="T79" fmla="*/ 514 h 658"/>
                <a:gd name="T80" fmla="*/ 167 w 659"/>
                <a:gd name="T81" fmla="*/ 571 h 658"/>
                <a:gd name="T82" fmla="*/ 242 w 659"/>
                <a:gd name="T83" fmla="*/ 607 h 658"/>
                <a:gd name="T84" fmla="*/ 330 w 659"/>
                <a:gd name="T85" fmla="*/ 621 h 658"/>
                <a:gd name="T86" fmla="*/ 387 w 659"/>
                <a:gd name="T87" fmla="*/ 615 h 658"/>
                <a:gd name="T88" fmla="*/ 468 w 659"/>
                <a:gd name="T89" fmla="*/ 586 h 658"/>
                <a:gd name="T90" fmla="*/ 535 w 659"/>
                <a:gd name="T91" fmla="*/ 535 h 658"/>
                <a:gd name="T92" fmla="*/ 585 w 659"/>
                <a:gd name="T93" fmla="*/ 467 h 658"/>
                <a:gd name="T94" fmla="*/ 614 w 659"/>
                <a:gd name="T95" fmla="*/ 388 h 658"/>
                <a:gd name="T96" fmla="*/ 621 w 659"/>
                <a:gd name="T97" fmla="*/ 329 h 658"/>
                <a:gd name="T98" fmla="*/ 608 w 659"/>
                <a:gd name="T99" fmla="*/ 243 h 658"/>
                <a:gd name="T100" fmla="*/ 570 w 659"/>
                <a:gd name="T101" fmla="*/ 166 h 658"/>
                <a:gd name="T102" fmla="*/ 515 w 659"/>
                <a:gd name="T103" fmla="*/ 105 h 658"/>
                <a:gd name="T104" fmla="*/ 442 w 659"/>
                <a:gd name="T105" fmla="*/ 62 h 658"/>
                <a:gd name="T106" fmla="*/ 359 w 659"/>
                <a:gd name="T107" fmla="*/ 40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9" h="658">
                  <a:moveTo>
                    <a:pt x="330" y="658"/>
                  </a:moveTo>
                  <a:lnTo>
                    <a:pt x="330" y="658"/>
                  </a:lnTo>
                  <a:lnTo>
                    <a:pt x="312" y="658"/>
                  </a:lnTo>
                  <a:lnTo>
                    <a:pt x="296" y="657"/>
                  </a:lnTo>
                  <a:lnTo>
                    <a:pt x="280" y="654"/>
                  </a:lnTo>
                  <a:lnTo>
                    <a:pt x="262" y="652"/>
                  </a:lnTo>
                  <a:lnTo>
                    <a:pt x="248" y="648"/>
                  </a:lnTo>
                  <a:lnTo>
                    <a:pt x="231" y="644"/>
                  </a:lnTo>
                  <a:lnTo>
                    <a:pt x="202" y="633"/>
                  </a:lnTo>
                  <a:lnTo>
                    <a:pt x="172" y="618"/>
                  </a:lnTo>
                  <a:lnTo>
                    <a:pt x="145" y="602"/>
                  </a:lnTo>
                  <a:lnTo>
                    <a:pt x="120" y="583"/>
                  </a:lnTo>
                  <a:lnTo>
                    <a:pt x="97" y="562"/>
                  </a:lnTo>
                  <a:lnTo>
                    <a:pt x="76" y="539"/>
                  </a:lnTo>
                  <a:lnTo>
                    <a:pt x="57" y="513"/>
                  </a:lnTo>
                  <a:lnTo>
                    <a:pt x="41" y="486"/>
                  </a:lnTo>
                  <a:lnTo>
                    <a:pt x="26" y="457"/>
                  </a:lnTo>
                  <a:lnTo>
                    <a:pt x="15" y="427"/>
                  </a:lnTo>
                  <a:lnTo>
                    <a:pt x="11" y="411"/>
                  </a:lnTo>
                  <a:lnTo>
                    <a:pt x="7" y="396"/>
                  </a:lnTo>
                  <a:lnTo>
                    <a:pt x="4" y="379"/>
                  </a:lnTo>
                  <a:lnTo>
                    <a:pt x="2" y="363"/>
                  </a:lnTo>
                  <a:lnTo>
                    <a:pt x="0" y="346"/>
                  </a:lnTo>
                  <a:lnTo>
                    <a:pt x="0" y="329"/>
                  </a:lnTo>
                  <a:lnTo>
                    <a:pt x="0" y="329"/>
                  </a:lnTo>
                  <a:lnTo>
                    <a:pt x="0" y="313"/>
                  </a:lnTo>
                  <a:lnTo>
                    <a:pt x="2" y="295"/>
                  </a:lnTo>
                  <a:lnTo>
                    <a:pt x="4" y="279"/>
                  </a:lnTo>
                  <a:lnTo>
                    <a:pt x="7" y="263"/>
                  </a:lnTo>
                  <a:lnTo>
                    <a:pt x="11" y="247"/>
                  </a:lnTo>
                  <a:lnTo>
                    <a:pt x="15" y="232"/>
                  </a:lnTo>
                  <a:lnTo>
                    <a:pt x="26" y="201"/>
                  </a:lnTo>
                  <a:lnTo>
                    <a:pt x="41" y="173"/>
                  </a:lnTo>
                  <a:lnTo>
                    <a:pt x="57" y="145"/>
                  </a:lnTo>
                  <a:lnTo>
                    <a:pt x="76" y="121"/>
                  </a:lnTo>
                  <a:lnTo>
                    <a:pt x="97" y="96"/>
                  </a:lnTo>
                  <a:lnTo>
                    <a:pt x="120" y="75"/>
                  </a:lnTo>
                  <a:lnTo>
                    <a:pt x="145" y="56"/>
                  </a:lnTo>
                  <a:lnTo>
                    <a:pt x="172" y="40"/>
                  </a:lnTo>
                  <a:lnTo>
                    <a:pt x="202" y="27"/>
                  </a:lnTo>
                  <a:lnTo>
                    <a:pt x="231" y="16"/>
                  </a:lnTo>
                  <a:lnTo>
                    <a:pt x="248" y="10"/>
                  </a:lnTo>
                  <a:lnTo>
                    <a:pt x="262" y="6"/>
                  </a:lnTo>
                  <a:lnTo>
                    <a:pt x="280" y="4"/>
                  </a:lnTo>
                  <a:lnTo>
                    <a:pt x="296" y="2"/>
                  </a:lnTo>
                  <a:lnTo>
                    <a:pt x="312" y="1"/>
                  </a:lnTo>
                  <a:lnTo>
                    <a:pt x="330" y="0"/>
                  </a:lnTo>
                  <a:lnTo>
                    <a:pt x="330" y="0"/>
                  </a:lnTo>
                  <a:lnTo>
                    <a:pt x="346" y="1"/>
                  </a:lnTo>
                  <a:lnTo>
                    <a:pt x="363" y="2"/>
                  </a:lnTo>
                  <a:lnTo>
                    <a:pt x="379" y="4"/>
                  </a:lnTo>
                  <a:lnTo>
                    <a:pt x="395" y="6"/>
                  </a:lnTo>
                  <a:lnTo>
                    <a:pt x="412" y="10"/>
                  </a:lnTo>
                  <a:lnTo>
                    <a:pt x="426" y="16"/>
                  </a:lnTo>
                  <a:lnTo>
                    <a:pt x="457" y="27"/>
                  </a:lnTo>
                  <a:lnTo>
                    <a:pt x="485" y="40"/>
                  </a:lnTo>
                  <a:lnTo>
                    <a:pt x="514" y="56"/>
                  </a:lnTo>
                  <a:lnTo>
                    <a:pt x="538" y="75"/>
                  </a:lnTo>
                  <a:lnTo>
                    <a:pt x="562" y="96"/>
                  </a:lnTo>
                  <a:lnTo>
                    <a:pt x="584" y="121"/>
                  </a:lnTo>
                  <a:lnTo>
                    <a:pt x="602" y="145"/>
                  </a:lnTo>
                  <a:lnTo>
                    <a:pt x="619" y="173"/>
                  </a:lnTo>
                  <a:lnTo>
                    <a:pt x="632" y="201"/>
                  </a:lnTo>
                  <a:lnTo>
                    <a:pt x="644" y="232"/>
                  </a:lnTo>
                  <a:lnTo>
                    <a:pt x="648" y="247"/>
                  </a:lnTo>
                  <a:lnTo>
                    <a:pt x="652" y="263"/>
                  </a:lnTo>
                  <a:lnTo>
                    <a:pt x="655" y="279"/>
                  </a:lnTo>
                  <a:lnTo>
                    <a:pt x="656" y="295"/>
                  </a:lnTo>
                  <a:lnTo>
                    <a:pt x="658" y="313"/>
                  </a:lnTo>
                  <a:lnTo>
                    <a:pt x="659" y="329"/>
                  </a:lnTo>
                  <a:lnTo>
                    <a:pt x="659" y="329"/>
                  </a:lnTo>
                  <a:lnTo>
                    <a:pt x="658" y="346"/>
                  </a:lnTo>
                  <a:lnTo>
                    <a:pt x="656" y="363"/>
                  </a:lnTo>
                  <a:lnTo>
                    <a:pt x="655" y="379"/>
                  </a:lnTo>
                  <a:lnTo>
                    <a:pt x="652" y="396"/>
                  </a:lnTo>
                  <a:lnTo>
                    <a:pt x="648" y="411"/>
                  </a:lnTo>
                  <a:lnTo>
                    <a:pt x="644" y="427"/>
                  </a:lnTo>
                  <a:lnTo>
                    <a:pt x="632" y="457"/>
                  </a:lnTo>
                  <a:lnTo>
                    <a:pt x="619" y="486"/>
                  </a:lnTo>
                  <a:lnTo>
                    <a:pt x="602" y="513"/>
                  </a:lnTo>
                  <a:lnTo>
                    <a:pt x="584" y="539"/>
                  </a:lnTo>
                  <a:lnTo>
                    <a:pt x="562" y="562"/>
                  </a:lnTo>
                  <a:lnTo>
                    <a:pt x="538" y="583"/>
                  </a:lnTo>
                  <a:lnTo>
                    <a:pt x="514" y="602"/>
                  </a:lnTo>
                  <a:lnTo>
                    <a:pt x="485" y="618"/>
                  </a:lnTo>
                  <a:lnTo>
                    <a:pt x="457" y="633"/>
                  </a:lnTo>
                  <a:lnTo>
                    <a:pt x="426" y="644"/>
                  </a:lnTo>
                  <a:lnTo>
                    <a:pt x="412" y="648"/>
                  </a:lnTo>
                  <a:lnTo>
                    <a:pt x="395" y="652"/>
                  </a:lnTo>
                  <a:lnTo>
                    <a:pt x="379" y="654"/>
                  </a:lnTo>
                  <a:lnTo>
                    <a:pt x="363" y="657"/>
                  </a:lnTo>
                  <a:lnTo>
                    <a:pt x="346" y="658"/>
                  </a:lnTo>
                  <a:lnTo>
                    <a:pt x="330" y="658"/>
                  </a:lnTo>
                  <a:lnTo>
                    <a:pt x="330" y="658"/>
                  </a:lnTo>
                  <a:close/>
                  <a:moveTo>
                    <a:pt x="330" y="37"/>
                  </a:moveTo>
                  <a:lnTo>
                    <a:pt x="330" y="37"/>
                  </a:lnTo>
                  <a:lnTo>
                    <a:pt x="300" y="40"/>
                  </a:lnTo>
                  <a:lnTo>
                    <a:pt x="270" y="44"/>
                  </a:lnTo>
                  <a:lnTo>
                    <a:pt x="242" y="51"/>
                  </a:lnTo>
                  <a:lnTo>
                    <a:pt x="215" y="62"/>
                  </a:lnTo>
                  <a:lnTo>
                    <a:pt x="191" y="74"/>
                  </a:lnTo>
                  <a:lnTo>
                    <a:pt x="167" y="88"/>
                  </a:lnTo>
                  <a:lnTo>
                    <a:pt x="144" y="105"/>
                  </a:lnTo>
                  <a:lnTo>
                    <a:pt x="124" y="123"/>
                  </a:lnTo>
                  <a:lnTo>
                    <a:pt x="105" y="144"/>
                  </a:lnTo>
                  <a:lnTo>
                    <a:pt x="88" y="166"/>
                  </a:lnTo>
                  <a:lnTo>
                    <a:pt x="73" y="191"/>
                  </a:lnTo>
                  <a:lnTo>
                    <a:pt x="61" y="216"/>
                  </a:lnTo>
                  <a:lnTo>
                    <a:pt x="51" y="243"/>
                  </a:lnTo>
                  <a:lnTo>
                    <a:pt x="43" y="271"/>
                  </a:lnTo>
                  <a:lnTo>
                    <a:pt x="39" y="299"/>
                  </a:lnTo>
                  <a:lnTo>
                    <a:pt x="38" y="329"/>
                  </a:lnTo>
                  <a:lnTo>
                    <a:pt x="38" y="329"/>
                  </a:lnTo>
                  <a:lnTo>
                    <a:pt x="39" y="359"/>
                  </a:lnTo>
                  <a:lnTo>
                    <a:pt x="43" y="388"/>
                  </a:lnTo>
                  <a:lnTo>
                    <a:pt x="51" y="416"/>
                  </a:lnTo>
                  <a:lnTo>
                    <a:pt x="61" y="443"/>
                  </a:lnTo>
                  <a:lnTo>
                    <a:pt x="73" y="467"/>
                  </a:lnTo>
                  <a:lnTo>
                    <a:pt x="88" y="492"/>
                  </a:lnTo>
                  <a:lnTo>
                    <a:pt x="105" y="514"/>
                  </a:lnTo>
                  <a:lnTo>
                    <a:pt x="124" y="535"/>
                  </a:lnTo>
                  <a:lnTo>
                    <a:pt x="144" y="553"/>
                  </a:lnTo>
                  <a:lnTo>
                    <a:pt x="167" y="571"/>
                  </a:lnTo>
                  <a:lnTo>
                    <a:pt x="191" y="586"/>
                  </a:lnTo>
                  <a:lnTo>
                    <a:pt x="215" y="598"/>
                  </a:lnTo>
                  <a:lnTo>
                    <a:pt x="242" y="607"/>
                  </a:lnTo>
                  <a:lnTo>
                    <a:pt x="270" y="615"/>
                  </a:lnTo>
                  <a:lnTo>
                    <a:pt x="300" y="619"/>
                  </a:lnTo>
                  <a:lnTo>
                    <a:pt x="330" y="621"/>
                  </a:lnTo>
                  <a:lnTo>
                    <a:pt x="330" y="621"/>
                  </a:lnTo>
                  <a:lnTo>
                    <a:pt x="359" y="619"/>
                  </a:lnTo>
                  <a:lnTo>
                    <a:pt x="387" y="615"/>
                  </a:lnTo>
                  <a:lnTo>
                    <a:pt x="416" y="607"/>
                  </a:lnTo>
                  <a:lnTo>
                    <a:pt x="442" y="598"/>
                  </a:lnTo>
                  <a:lnTo>
                    <a:pt x="468" y="586"/>
                  </a:lnTo>
                  <a:lnTo>
                    <a:pt x="492" y="571"/>
                  </a:lnTo>
                  <a:lnTo>
                    <a:pt x="515" y="553"/>
                  </a:lnTo>
                  <a:lnTo>
                    <a:pt x="535" y="535"/>
                  </a:lnTo>
                  <a:lnTo>
                    <a:pt x="554" y="514"/>
                  </a:lnTo>
                  <a:lnTo>
                    <a:pt x="570" y="492"/>
                  </a:lnTo>
                  <a:lnTo>
                    <a:pt x="585" y="467"/>
                  </a:lnTo>
                  <a:lnTo>
                    <a:pt x="597" y="443"/>
                  </a:lnTo>
                  <a:lnTo>
                    <a:pt x="608" y="416"/>
                  </a:lnTo>
                  <a:lnTo>
                    <a:pt x="614" y="388"/>
                  </a:lnTo>
                  <a:lnTo>
                    <a:pt x="619" y="359"/>
                  </a:lnTo>
                  <a:lnTo>
                    <a:pt x="621" y="329"/>
                  </a:lnTo>
                  <a:lnTo>
                    <a:pt x="621" y="329"/>
                  </a:lnTo>
                  <a:lnTo>
                    <a:pt x="619" y="299"/>
                  </a:lnTo>
                  <a:lnTo>
                    <a:pt x="614" y="271"/>
                  </a:lnTo>
                  <a:lnTo>
                    <a:pt x="608" y="243"/>
                  </a:lnTo>
                  <a:lnTo>
                    <a:pt x="597" y="216"/>
                  </a:lnTo>
                  <a:lnTo>
                    <a:pt x="585" y="191"/>
                  </a:lnTo>
                  <a:lnTo>
                    <a:pt x="570" y="166"/>
                  </a:lnTo>
                  <a:lnTo>
                    <a:pt x="554" y="144"/>
                  </a:lnTo>
                  <a:lnTo>
                    <a:pt x="535" y="123"/>
                  </a:lnTo>
                  <a:lnTo>
                    <a:pt x="515" y="105"/>
                  </a:lnTo>
                  <a:lnTo>
                    <a:pt x="492" y="88"/>
                  </a:lnTo>
                  <a:lnTo>
                    <a:pt x="468" y="74"/>
                  </a:lnTo>
                  <a:lnTo>
                    <a:pt x="442" y="62"/>
                  </a:lnTo>
                  <a:lnTo>
                    <a:pt x="416" y="51"/>
                  </a:lnTo>
                  <a:lnTo>
                    <a:pt x="387" y="44"/>
                  </a:lnTo>
                  <a:lnTo>
                    <a:pt x="359" y="40"/>
                  </a:lnTo>
                  <a:lnTo>
                    <a:pt x="330" y="37"/>
                  </a:lnTo>
                  <a:lnTo>
                    <a:pt x="330" y="37"/>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8" name="Group 17">
            <a:extLst>
              <a:ext uri="{FF2B5EF4-FFF2-40B4-BE49-F238E27FC236}">
                <a16:creationId xmlns:a16="http://schemas.microsoft.com/office/drawing/2014/main" id="{D52848F2-13F0-42B7-B700-7603F9F1B6DF}"/>
              </a:ext>
            </a:extLst>
          </p:cNvPr>
          <p:cNvGrpSpPr/>
          <p:nvPr/>
        </p:nvGrpSpPr>
        <p:grpSpPr>
          <a:xfrm>
            <a:off x="648824" y="3885560"/>
            <a:ext cx="548640" cy="548640"/>
            <a:chOff x="5890890" y="3622594"/>
            <a:chExt cx="548640" cy="548640"/>
          </a:xfrm>
        </p:grpSpPr>
        <p:sp>
          <p:nvSpPr>
            <p:cNvPr id="19" name="Freeform 29">
              <a:extLst>
                <a:ext uri="{FF2B5EF4-FFF2-40B4-BE49-F238E27FC236}">
                  <a16:creationId xmlns:a16="http://schemas.microsoft.com/office/drawing/2014/main" id="{5A798DAC-2DDE-4EB8-9F3F-53BDCE87E4CD}"/>
                </a:ext>
              </a:extLst>
            </p:cNvPr>
            <p:cNvSpPr>
              <a:spLocks noChangeAspect="1" noEditPoints="1"/>
            </p:cNvSpPr>
            <p:nvPr/>
          </p:nvSpPr>
          <p:spPr bwMode="auto">
            <a:xfrm>
              <a:off x="6019919" y="3764318"/>
              <a:ext cx="290583" cy="265192"/>
            </a:xfrm>
            <a:custGeom>
              <a:avLst/>
              <a:gdLst>
                <a:gd name="T0" fmla="*/ 91 w 147"/>
                <a:gd name="T1" fmla="*/ 100 h 133"/>
                <a:gd name="T2" fmla="*/ 67 w 147"/>
                <a:gd name="T3" fmla="*/ 75 h 133"/>
                <a:gd name="T4" fmla="*/ 75 w 147"/>
                <a:gd name="T5" fmla="*/ 57 h 133"/>
                <a:gd name="T6" fmla="*/ 82 w 147"/>
                <a:gd name="T7" fmla="*/ 45 h 133"/>
                <a:gd name="T8" fmla="*/ 79 w 147"/>
                <a:gd name="T9" fmla="*/ 39 h 133"/>
                <a:gd name="T10" fmla="*/ 81 w 147"/>
                <a:gd name="T11" fmla="*/ 26 h 133"/>
                <a:gd name="T12" fmla="*/ 52 w 147"/>
                <a:gd name="T13" fmla="*/ 0 h 133"/>
                <a:gd name="T14" fmla="*/ 22 w 147"/>
                <a:gd name="T15" fmla="*/ 26 h 133"/>
                <a:gd name="T16" fmla="*/ 24 w 147"/>
                <a:gd name="T17" fmla="*/ 39 h 133"/>
                <a:gd name="T18" fmla="*/ 21 w 147"/>
                <a:gd name="T19" fmla="*/ 45 h 133"/>
                <a:gd name="T20" fmla="*/ 28 w 147"/>
                <a:gd name="T21" fmla="*/ 57 h 133"/>
                <a:gd name="T22" fmla="*/ 36 w 147"/>
                <a:gd name="T23" fmla="*/ 75 h 133"/>
                <a:gd name="T24" fmla="*/ 12 w 147"/>
                <a:gd name="T25" fmla="*/ 100 h 133"/>
                <a:gd name="T26" fmla="*/ 0 w 147"/>
                <a:gd name="T27" fmla="*/ 103 h 133"/>
                <a:gd name="T28" fmla="*/ 0 w 147"/>
                <a:gd name="T29" fmla="*/ 133 h 133"/>
                <a:gd name="T30" fmla="*/ 118 w 147"/>
                <a:gd name="T31" fmla="*/ 133 h 133"/>
                <a:gd name="T32" fmla="*/ 118 w 147"/>
                <a:gd name="T33" fmla="*/ 118 h 133"/>
                <a:gd name="T34" fmla="*/ 91 w 147"/>
                <a:gd name="T35" fmla="*/ 100 h 133"/>
                <a:gd name="T36" fmla="*/ 125 w 147"/>
                <a:gd name="T37" fmla="*/ 59 h 133"/>
                <a:gd name="T38" fmla="*/ 125 w 147"/>
                <a:gd name="T39" fmla="*/ 37 h 133"/>
                <a:gd name="T40" fmla="*/ 111 w 147"/>
                <a:gd name="T41" fmla="*/ 37 h 133"/>
                <a:gd name="T42" fmla="*/ 111 w 147"/>
                <a:gd name="T43" fmla="*/ 59 h 133"/>
                <a:gd name="T44" fmla="*/ 88 w 147"/>
                <a:gd name="T45" fmla="*/ 59 h 133"/>
                <a:gd name="T46" fmla="*/ 88 w 147"/>
                <a:gd name="T47" fmla="*/ 74 h 133"/>
                <a:gd name="T48" fmla="*/ 111 w 147"/>
                <a:gd name="T49" fmla="*/ 74 h 133"/>
                <a:gd name="T50" fmla="*/ 111 w 147"/>
                <a:gd name="T51" fmla="*/ 96 h 133"/>
                <a:gd name="T52" fmla="*/ 125 w 147"/>
                <a:gd name="T53" fmla="*/ 96 h 133"/>
                <a:gd name="T54" fmla="*/ 125 w 147"/>
                <a:gd name="T55" fmla="*/ 74 h 133"/>
                <a:gd name="T56" fmla="*/ 147 w 147"/>
                <a:gd name="T57" fmla="*/ 74 h 133"/>
                <a:gd name="T58" fmla="*/ 147 w 147"/>
                <a:gd name="T59" fmla="*/ 59 h 133"/>
                <a:gd name="T60" fmla="*/ 125 w 147"/>
                <a:gd name="T61" fmla="*/ 5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7" h="133">
                  <a:moveTo>
                    <a:pt x="91" y="100"/>
                  </a:moveTo>
                  <a:cubicBezTo>
                    <a:pt x="73" y="93"/>
                    <a:pt x="67" y="87"/>
                    <a:pt x="67" y="75"/>
                  </a:cubicBezTo>
                  <a:cubicBezTo>
                    <a:pt x="67" y="68"/>
                    <a:pt x="73" y="70"/>
                    <a:pt x="75" y="57"/>
                  </a:cubicBezTo>
                  <a:cubicBezTo>
                    <a:pt x="76" y="52"/>
                    <a:pt x="81" y="57"/>
                    <a:pt x="82" y="45"/>
                  </a:cubicBezTo>
                  <a:cubicBezTo>
                    <a:pt x="82" y="40"/>
                    <a:pt x="79" y="39"/>
                    <a:pt x="79" y="39"/>
                  </a:cubicBezTo>
                  <a:cubicBezTo>
                    <a:pt x="79" y="39"/>
                    <a:pt x="81" y="31"/>
                    <a:pt x="81" y="26"/>
                  </a:cubicBezTo>
                  <a:cubicBezTo>
                    <a:pt x="82" y="19"/>
                    <a:pt x="77" y="0"/>
                    <a:pt x="52" y="0"/>
                  </a:cubicBezTo>
                  <a:cubicBezTo>
                    <a:pt x="26" y="0"/>
                    <a:pt x="21" y="19"/>
                    <a:pt x="22" y="26"/>
                  </a:cubicBezTo>
                  <a:cubicBezTo>
                    <a:pt x="23" y="31"/>
                    <a:pt x="24" y="39"/>
                    <a:pt x="24" y="39"/>
                  </a:cubicBezTo>
                  <a:cubicBezTo>
                    <a:pt x="24" y="39"/>
                    <a:pt x="21" y="40"/>
                    <a:pt x="21" y="45"/>
                  </a:cubicBezTo>
                  <a:cubicBezTo>
                    <a:pt x="22" y="57"/>
                    <a:pt x="27" y="52"/>
                    <a:pt x="28" y="57"/>
                  </a:cubicBezTo>
                  <a:cubicBezTo>
                    <a:pt x="31" y="70"/>
                    <a:pt x="36" y="68"/>
                    <a:pt x="36" y="75"/>
                  </a:cubicBezTo>
                  <a:cubicBezTo>
                    <a:pt x="36" y="87"/>
                    <a:pt x="30" y="93"/>
                    <a:pt x="12" y="100"/>
                  </a:cubicBezTo>
                  <a:cubicBezTo>
                    <a:pt x="10" y="100"/>
                    <a:pt x="4" y="102"/>
                    <a:pt x="0" y="103"/>
                  </a:cubicBezTo>
                  <a:cubicBezTo>
                    <a:pt x="0" y="133"/>
                    <a:pt x="0" y="133"/>
                    <a:pt x="0" y="133"/>
                  </a:cubicBezTo>
                  <a:cubicBezTo>
                    <a:pt x="118" y="133"/>
                    <a:pt x="118" y="133"/>
                    <a:pt x="118" y="133"/>
                  </a:cubicBezTo>
                  <a:cubicBezTo>
                    <a:pt x="118" y="133"/>
                    <a:pt x="118" y="122"/>
                    <a:pt x="118" y="118"/>
                  </a:cubicBezTo>
                  <a:cubicBezTo>
                    <a:pt x="118" y="113"/>
                    <a:pt x="110" y="106"/>
                    <a:pt x="91" y="100"/>
                  </a:cubicBezTo>
                  <a:close/>
                  <a:moveTo>
                    <a:pt x="125" y="59"/>
                  </a:moveTo>
                  <a:cubicBezTo>
                    <a:pt x="125" y="37"/>
                    <a:pt x="125" y="37"/>
                    <a:pt x="125" y="37"/>
                  </a:cubicBezTo>
                  <a:cubicBezTo>
                    <a:pt x="111" y="37"/>
                    <a:pt x="111" y="37"/>
                    <a:pt x="111" y="37"/>
                  </a:cubicBezTo>
                  <a:cubicBezTo>
                    <a:pt x="111" y="59"/>
                    <a:pt x="111" y="59"/>
                    <a:pt x="111" y="59"/>
                  </a:cubicBezTo>
                  <a:cubicBezTo>
                    <a:pt x="88" y="59"/>
                    <a:pt x="88" y="59"/>
                    <a:pt x="88" y="59"/>
                  </a:cubicBezTo>
                  <a:cubicBezTo>
                    <a:pt x="88" y="74"/>
                    <a:pt x="88" y="74"/>
                    <a:pt x="88" y="74"/>
                  </a:cubicBezTo>
                  <a:cubicBezTo>
                    <a:pt x="111" y="74"/>
                    <a:pt x="111" y="74"/>
                    <a:pt x="111" y="74"/>
                  </a:cubicBezTo>
                  <a:cubicBezTo>
                    <a:pt x="111" y="96"/>
                    <a:pt x="111" y="96"/>
                    <a:pt x="111" y="96"/>
                  </a:cubicBezTo>
                  <a:cubicBezTo>
                    <a:pt x="125" y="96"/>
                    <a:pt x="125" y="96"/>
                    <a:pt x="125" y="96"/>
                  </a:cubicBezTo>
                  <a:cubicBezTo>
                    <a:pt x="125" y="74"/>
                    <a:pt x="125" y="74"/>
                    <a:pt x="125" y="74"/>
                  </a:cubicBezTo>
                  <a:cubicBezTo>
                    <a:pt x="147" y="74"/>
                    <a:pt x="147" y="74"/>
                    <a:pt x="147" y="74"/>
                  </a:cubicBezTo>
                  <a:cubicBezTo>
                    <a:pt x="147" y="59"/>
                    <a:pt x="147" y="59"/>
                    <a:pt x="147" y="59"/>
                  </a:cubicBezTo>
                  <a:lnTo>
                    <a:pt x="125" y="5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20" name="Freeform 14">
              <a:extLst>
                <a:ext uri="{FF2B5EF4-FFF2-40B4-BE49-F238E27FC236}">
                  <a16:creationId xmlns:a16="http://schemas.microsoft.com/office/drawing/2014/main" id="{0CCEBC1A-BA06-4D10-BB03-073F5195CB48}"/>
                </a:ext>
              </a:extLst>
            </p:cNvPr>
            <p:cNvSpPr>
              <a:spLocks noEditPoints="1"/>
            </p:cNvSpPr>
            <p:nvPr/>
          </p:nvSpPr>
          <p:spPr bwMode="auto">
            <a:xfrm>
              <a:off x="5890890" y="3622594"/>
              <a:ext cx="548640" cy="548640"/>
            </a:xfrm>
            <a:custGeom>
              <a:avLst/>
              <a:gdLst>
                <a:gd name="T0" fmla="*/ 312 w 659"/>
                <a:gd name="T1" fmla="*/ 658 h 658"/>
                <a:gd name="T2" fmla="*/ 262 w 659"/>
                <a:gd name="T3" fmla="*/ 652 h 658"/>
                <a:gd name="T4" fmla="*/ 202 w 659"/>
                <a:gd name="T5" fmla="*/ 633 h 658"/>
                <a:gd name="T6" fmla="*/ 120 w 659"/>
                <a:gd name="T7" fmla="*/ 583 h 658"/>
                <a:gd name="T8" fmla="*/ 57 w 659"/>
                <a:gd name="T9" fmla="*/ 513 h 658"/>
                <a:gd name="T10" fmla="*/ 15 w 659"/>
                <a:gd name="T11" fmla="*/ 427 h 658"/>
                <a:gd name="T12" fmla="*/ 4 w 659"/>
                <a:gd name="T13" fmla="*/ 379 h 658"/>
                <a:gd name="T14" fmla="*/ 0 w 659"/>
                <a:gd name="T15" fmla="*/ 329 h 658"/>
                <a:gd name="T16" fmla="*/ 2 w 659"/>
                <a:gd name="T17" fmla="*/ 295 h 658"/>
                <a:gd name="T18" fmla="*/ 11 w 659"/>
                <a:gd name="T19" fmla="*/ 247 h 658"/>
                <a:gd name="T20" fmla="*/ 41 w 659"/>
                <a:gd name="T21" fmla="*/ 173 h 658"/>
                <a:gd name="T22" fmla="*/ 97 w 659"/>
                <a:gd name="T23" fmla="*/ 96 h 658"/>
                <a:gd name="T24" fmla="*/ 172 w 659"/>
                <a:gd name="T25" fmla="*/ 40 h 658"/>
                <a:gd name="T26" fmla="*/ 248 w 659"/>
                <a:gd name="T27" fmla="*/ 10 h 658"/>
                <a:gd name="T28" fmla="*/ 296 w 659"/>
                <a:gd name="T29" fmla="*/ 2 h 658"/>
                <a:gd name="T30" fmla="*/ 330 w 659"/>
                <a:gd name="T31" fmla="*/ 0 h 658"/>
                <a:gd name="T32" fmla="*/ 379 w 659"/>
                <a:gd name="T33" fmla="*/ 4 h 658"/>
                <a:gd name="T34" fmla="*/ 426 w 659"/>
                <a:gd name="T35" fmla="*/ 16 h 658"/>
                <a:gd name="T36" fmla="*/ 514 w 659"/>
                <a:gd name="T37" fmla="*/ 56 h 658"/>
                <a:gd name="T38" fmla="*/ 584 w 659"/>
                <a:gd name="T39" fmla="*/ 121 h 658"/>
                <a:gd name="T40" fmla="*/ 632 w 659"/>
                <a:gd name="T41" fmla="*/ 201 h 658"/>
                <a:gd name="T42" fmla="*/ 652 w 659"/>
                <a:gd name="T43" fmla="*/ 263 h 658"/>
                <a:gd name="T44" fmla="*/ 658 w 659"/>
                <a:gd name="T45" fmla="*/ 313 h 658"/>
                <a:gd name="T46" fmla="*/ 658 w 659"/>
                <a:gd name="T47" fmla="*/ 346 h 658"/>
                <a:gd name="T48" fmla="*/ 652 w 659"/>
                <a:gd name="T49" fmla="*/ 396 h 658"/>
                <a:gd name="T50" fmla="*/ 632 w 659"/>
                <a:gd name="T51" fmla="*/ 457 h 658"/>
                <a:gd name="T52" fmla="*/ 584 w 659"/>
                <a:gd name="T53" fmla="*/ 539 h 658"/>
                <a:gd name="T54" fmla="*/ 514 w 659"/>
                <a:gd name="T55" fmla="*/ 602 h 658"/>
                <a:gd name="T56" fmla="*/ 426 w 659"/>
                <a:gd name="T57" fmla="*/ 644 h 658"/>
                <a:gd name="T58" fmla="*/ 379 w 659"/>
                <a:gd name="T59" fmla="*/ 654 h 658"/>
                <a:gd name="T60" fmla="*/ 330 w 659"/>
                <a:gd name="T61" fmla="*/ 658 h 658"/>
                <a:gd name="T62" fmla="*/ 330 w 659"/>
                <a:gd name="T63" fmla="*/ 37 h 658"/>
                <a:gd name="T64" fmla="*/ 242 w 659"/>
                <a:gd name="T65" fmla="*/ 51 h 658"/>
                <a:gd name="T66" fmla="*/ 167 w 659"/>
                <a:gd name="T67" fmla="*/ 88 h 658"/>
                <a:gd name="T68" fmla="*/ 105 w 659"/>
                <a:gd name="T69" fmla="*/ 144 h 658"/>
                <a:gd name="T70" fmla="*/ 61 w 659"/>
                <a:gd name="T71" fmla="*/ 216 h 658"/>
                <a:gd name="T72" fmla="*/ 39 w 659"/>
                <a:gd name="T73" fmla="*/ 299 h 658"/>
                <a:gd name="T74" fmla="*/ 39 w 659"/>
                <a:gd name="T75" fmla="*/ 359 h 658"/>
                <a:gd name="T76" fmla="*/ 61 w 659"/>
                <a:gd name="T77" fmla="*/ 443 h 658"/>
                <a:gd name="T78" fmla="*/ 105 w 659"/>
                <a:gd name="T79" fmla="*/ 514 h 658"/>
                <a:gd name="T80" fmla="*/ 167 w 659"/>
                <a:gd name="T81" fmla="*/ 571 h 658"/>
                <a:gd name="T82" fmla="*/ 242 w 659"/>
                <a:gd name="T83" fmla="*/ 607 h 658"/>
                <a:gd name="T84" fmla="*/ 330 w 659"/>
                <a:gd name="T85" fmla="*/ 621 h 658"/>
                <a:gd name="T86" fmla="*/ 387 w 659"/>
                <a:gd name="T87" fmla="*/ 615 h 658"/>
                <a:gd name="T88" fmla="*/ 468 w 659"/>
                <a:gd name="T89" fmla="*/ 586 h 658"/>
                <a:gd name="T90" fmla="*/ 535 w 659"/>
                <a:gd name="T91" fmla="*/ 535 h 658"/>
                <a:gd name="T92" fmla="*/ 585 w 659"/>
                <a:gd name="T93" fmla="*/ 467 h 658"/>
                <a:gd name="T94" fmla="*/ 614 w 659"/>
                <a:gd name="T95" fmla="*/ 388 h 658"/>
                <a:gd name="T96" fmla="*/ 621 w 659"/>
                <a:gd name="T97" fmla="*/ 329 h 658"/>
                <a:gd name="T98" fmla="*/ 608 w 659"/>
                <a:gd name="T99" fmla="*/ 243 h 658"/>
                <a:gd name="T100" fmla="*/ 570 w 659"/>
                <a:gd name="T101" fmla="*/ 166 h 658"/>
                <a:gd name="T102" fmla="*/ 515 w 659"/>
                <a:gd name="T103" fmla="*/ 105 h 658"/>
                <a:gd name="T104" fmla="*/ 442 w 659"/>
                <a:gd name="T105" fmla="*/ 62 h 658"/>
                <a:gd name="T106" fmla="*/ 359 w 659"/>
                <a:gd name="T107" fmla="*/ 40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9" h="658">
                  <a:moveTo>
                    <a:pt x="330" y="658"/>
                  </a:moveTo>
                  <a:lnTo>
                    <a:pt x="330" y="658"/>
                  </a:lnTo>
                  <a:lnTo>
                    <a:pt x="312" y="658"/>
                  </a:lnTo>
                  <a:lnTo>
                    <a:pt x="296" y="657"/>
                  </a:lnTo>
                  <a:lnTo>
                    <a:pt x="280" y="654"/>
                  </a:lnTo>
                  <a:lnTo>
                    <a:pt x="262" y="652"/>
                  </a:lnTo>
                  <a:lnTo>
                    <a:pt x="248" y="648"/>
                  </a:lnTo>
                  <a:lnTo>
                    <a:pt x="231" y="644"/>
                  </a:lnTo>
                  <a:lnTo>
                    <a:pt x="202" y="633"/>
                  </a:lnTo>
                  <a:lnTo>
                    <a:pt x="172" y="618"/>
                  </a:lnTo>
                  <a:lnTo>
                    <a:pt x="145" y="602"/>
                  </a:lnTo>
                  <a:lnTo>
                    <a:pt x="120" y="583"/>
                  </a:lnTo>
                  <a:lnTo>
                    <a:pt x="97" y="562"/>
                  </a:lnTo>
                  <a:lnTo>
                    <a:pt x="76" y="539"/>
                  </a:lnTo>
                  <a:lnTo>
                    <a:pt x="57" y="513"/>
                  </a:lnTo>
                  <a:lnTo>
                    <a:pt x="41" y="486"/>
                  </a:lnTo>
                  <a:lnTo>
                    <a:pt x="26" y="457"/>
                  </a:lnTo>
                  <a:lnTo>
                    <a:pt x="15" y="427"/>
                  </a:lnTo>
                  <a:lnTo>
                    <a:pt x="11" y="411"/>
                  </a:lnTo>
                  <a:lnTo>
                    <a:pt x="7" y="396"/>
                  </a:lnTo>
                  <a:lnTo>
                    <a:pt x="4" y="379"/>
                  </a:lnTo>
                  <a:lnTo>
                    <a:pt x="2" y="363"/>
                  </a:lnTo>
                  <a:lnTo>
                    <a:pt x="0" y="346"/>
                  </a:lnTo>
                  <a:lnTo>
                    <a:pt x="0" y="329"/>
                  </a:lnTo>
                  <a:lnTo>
                    <a:pt x="0" y="329"/>
                  </a:lnTo>
                  <a:lnTo>
                    <a:pt x="0" y="313"/>
                  </a:lnTo>
                  <a:lnTo>
                    <a:pt x="2" y="295"/>
                  </a:lnTo>
                  <a:lnTo>
                    <a:pt x="4" y="279"/>
                  </a:lnTo>
                  <a:lnTo>
                    <a:pt x="7" y="263"/>
                  </a:lnTo>
                  <a:lnTo>
                    <a:pt x="11" y="247"/>
                  </a:lnTo>
                  <a:lnTo>
                    <a:pt x="15" y="232"/>
                  </a:lnTo>
                  <a:lnTo>
                    <a:pt x="26" y="201"/>
                  </a:lnTo>
                  <a:lnTo>
                    <a:pt x="41" y="173"/>
                  </a:lnTo>
                  <a:lnTo>
                    <a:pt x="57" y="145"/>
                  </a:lnTo>
                  <a:lnTo>
                    <a:pt x="76" y="121"/>
                  </a:lnTo>
                  <a:lnTo>
                    <a:pt x="97" y="96"/>
                  </a:lnTo>
                  <a:lnTo>
                    <a:pt x="120" y="75"/>
                  </a:lnTo>
                  <a:lnTo>
                    <a:pt x="145" y="56"/>
                  </a:lnTo>
                  <a:lnTo>
                    <a:pt x="172" y="40"/>
                  </a:lnTo>
                  <a:lnTo>
                    <a:pt x="202" y="27"/>
                  </a:lnTo>
                  <a:lnTo>
                    <a:pt x="231" y="16"/>
                  </a:lnTo>
                  <a:lnTo>
                    <a:pt x="248" y="10"/>
                  </a:lnTo>
                  <a:lnTo>
                    <a:pt x="262" y="6"/>
                  </a:lnTo>
                  <a:lnTo>
                    <a:pt x="280" y="4"/>
                  </a:lnTo>
                  <a:lnTo>
                    <a:pt x="296" y="2"/>
                  </a:lnTo>
                  <a:lnTo>
                    <a:pt x="312" y="1"/>
                  </a:lnTo>
                  <a:lnTo>
                    <a:pt x="330" y="0"/>
                  </a:lnTo>
                  <a:lnTo>
                    <a:pt x="330" y="0"/>
                  </a:lnTo>
                  <a:lnTo>
                    <a:pt x="346" y="1"/>
                  </a:lnTo>
                  <a:lnTo>
                    <a:pt x="363" y="2"/>
                  </a:lnTo>
                  <a:lnTo>
                    <a:pt x="379" y="4"/>
                  </a:lnTo>
                  <a:lnTo>
                    <a:pt x="395" y="6"/>
                  </a:lnTo>
                  <a:lnTo>
                    <a:pt x="412" y="10"/>
                  </a:lnTo>
                  <a:lnTo>
                    <a:pt x="426" y="16"/>
                  </a:lnTo>
                  <a:lnTo>
                    <a:pt x="457" y="27"/>
                  </a:lnTo>
                  <a:lnTo>
                    <a:pt x="485" y="40"/>
                  </a:lnTo>
                  <a:lnTo>
                    <a:pt x="514" y="56"/>
                  </a:lnTo>
                  <a:lnTo>
                    <a:pt x="538" y="75"/>
                  </a:lnTo>
                  <a:lnTo>
                    <a:pt x="562" y="96"/>
                  </a:lnTo>
                  <a:lnTo>
                    <a:pt x="584" y="121"/>
                  </a:lnTo>
                  <a:lnTo>
                    <a:pt x="602" y="145"/>
                  </a:lnTo>
                  <a:lnTo>
                    <a:pt x="619" y="173"/>
                  </a:lnTo>
                  <a:lnTo>
                    <a:pt x="632" y="201"/>
                  </a:lnTo>
                  <a:lnTo>
                    <a:pt x="644" y="232"/>
                  </a:lnTo>
                  <a:lnTo>
                    <a:pt x="648" y="247"/>
                  </a:lnTo>
                  <a:lnTo>
                    <a:pt x="652" y="263"/>
                  </a:lnTo>
                  <a:lnTo>
                    <a:pt x="655" y="279"/>
                  </a:lnTo>
                  <a:lnTo>
                    <a:pt x="656" y="295"/>
                  </a:lnTo>
                  <a:lnTo>
                    <a:pt x="658" y="313"/>
                  </a:lnTo>
                  <a:lnTo>
                    <a:pt x="659" y="329"/>
                  </a:lnTo>
                  <a:lnTo>
                    <a:pt x="659" y="329"/>
                  </a:lnTo>
                  <a:lnTo>
                    <a:pt x="658" y="346"/>
                  </a:lnTo>
                  <a:lnTo>
                    <a:pt x="656" y="363"/>
                  </a:lnTo>
                  <a:lnTo>
                    <a:pt x="655" y="379"/>
                  </a:lnTo>
                  <a:lnTo>
                    <a:pt x="652" y="396"/>
                  </a:lnTo>
                  <a:lnTo>
                    <a:pt x="648" y="411"/>
                  </a:lnTo>
                  <a:lnTo>
                    <a:pt x="644" y="427"/>
                  </a:lnTo>
                  <a:lnTo>
                    <a:pt x="632" y="457"/>
                  </a:lnTo>
                  <a:lnTo>
                    <a:pt x="619" y="486"/>
                  </a:lnTo>
                  <a:lnTo>
                    <a:pt x="602" y="513"/>
                  </a:lnTo>
                  <a:lnTo>
                    <a:pt x="584" y="539"/>
                  </a:lnTo>
                  <a:lnTo>
                    <a:pt x="562" y="562"/>
                  </a:lnTo>
                  <a:lnTo>
                    <a:pt x="538" y="583"/>
                  </a:lnTo>
                  <a:lnTo>
                    <a:pt x="514" y="602"/>
                  </a:lnTo>
                  <a:lnTo>
                    <a:pt x="485" y="618"/>
                  </a:lnTo>
                  <a:lnTo>
                    <a:pt x="457" y="633"/>
                  </a:lnTo>
                  <a:lnTo>
                    <a:pt x="426" y="644"/>
                  </a:lnTo>
                  <a:lnTo>
                    <a:pt x="412" y="648"/>
                  </a:lnTo>
                  <a:lnTo>
                    <a:pt x="395" y="652"/>
                  </a:lnTo>
                  <a:lnTo>
                    <a:pt x="379" y="654"/>
                  </a:lnTo>
                  <a:lnTo>
                    <a:pt x="363" y="657"/>
                  </a:lnTo>
                  <a:lnTo>
                    <a:pt x="346" y="658"/>
                  </a:lnTo>
                  <a:lnTo>
                    <a:pt x="330" y="658"/>
                  </a:lnTo>
                  <a:lnTo>
                    <a:pt x="330" y="658"/>
                  </a:lnTo>
                  <a:close/>
                  <a:moveTo>
                    <a:pt x="330" y="37"/>
                  </a:moveTo>
                  <a:lnTo>
                    <a:pt x="330" y="37"/>
                  </a:lnTo>
                  <a:lnTo>
                    <a:pt x="300" y="40"/>
                  </a:lnTo>
                  <a:lnTo>
                    <a:pt x="270" y="44"/>
                  </a:lnTo>
                  <a:lnTo>
                    <a:pt x="242" y="51"/>
                  </a:lnTo>
                  <a:lnTo>
                    <a:pt x="215" y="62"/>
                  </a:lnTo>
                  <a:lnTo>
                    <a:pt x="191" y="74"/>
                  </a:lnTo>
                  <a:lnTo>
                    <a:pt x="167" y="88"/>
                  </a:lnTo>
                  <a:lnTo>
                    <a:pt x="144" y="105"/>
                  </a:lnTo>
                  <a:lnTo>
                    <a:pt x="124" y="123"/>
                  </a:lnTo>
                  <a:lnTo>
                    <a:pt x="105" y="144"/>
                  </a:lnTo>
                  <a:lnTo>
                    <a:pt x="88" y="166"/>
                  </a:lnTo>
                  <a:lnTo>
                    <a:pt x="73" y="191"/>
                  </a:lnTo>
                  <a:lnTo>
                    <a:pt x="61" y="216"/>
                  </a:lnTo>
                  <a:lnTo>
                    <a:pt x="51" y="243"/>
                  </a:lnTo>
                  <a:lnTo>
                    <a:pt x="43" y="271"/>
                  </a:lnTo>
                  <a:lnTo>
                    <a:pt x="39" y="299"/>
                  </a:lnTo>
                  <a:lnTo>
                    <a:pt x="38" y="329"/>
                  </a:lnTo>
                  <a:lnTo>
                    <a:pt x="38" y="329"/>
                  </a:lnTo>
                  <a:lnTo>
                    <a:pt x="39" y="359"/>
                  </a:lnTo>
                  <a:lnTo>
                    <a:pt x="43" y="388"/>
                  </a:lnTo>
                  <a:lnTo>
                    <a:pt x="51" y="416"/>
                  </a:lnTo>
                  <a:lnTo>
                    <a:pt x="61" y="443"/>
                  </a:lnTo>
                  <a:lnTo>
                    <a:pt x="73" y="467"/>
                  </a:lnTo>
                  <a:lnTo>
                    <a:pt x="88" y="492"/>
                  </a:lnTo>
                  <a:lnTo>
                    <a:pt x="105" y="514"/>
                  </a:lnTo>
                  <a:lnTo>
                    <a:pt x="124" y="535"/>
                  </a:lnTo>
                  <a:lnTo>
                    <a:pt x="144" y="553"/>
                  </a:lnTo>
                  <a:lnTo>
                    <a:pt x="167" y="571"/>
                  </a:lnTo>
                  <a:lnTo>
                    <a:pt x="191" y="586"/>
                  </a:lnTo>
                  <a:lnTo>
                    <a:pt x="215" y="598"/>
                  </a:lnTo>
                  <a:lnTo>
                    <a:pt x="242" y="607"/>
                  </a:lnTo>
                  <a:lnTo>
                    <a:pt x="270" y="615"/>
                  </a:lnTo>
                  <a:lnTo>
                    <a:pt x="300" y="619"/>
                  </a:lnTo>
                  <a:lnTo>
                    <a:pt x="330" y="621"/>
                  </a:lnTo>
                  <a:lnTo>
                    <a:pt x="330" y="621"/>
                  </a:lnTo>
                  <a:lnTo>
                    <a:pt x="359" y="619"/>
                  </a:lnTo>
                  <a:lnTo>
                    <a:pt x="387" y="615"/>
                  </a:lnTo>
                  <a:lnTo>
                    <a:pt x="416" y="607"/>
                  </a:lnTo>
                  <a:lnTo>
                    <a:pt x="442" y="598"/>
                  </a:lnTo>
                  <a:lnTo>
                    <a:pt x="468" y="586"/>
                  </a:lnTo>
                  <a:lnTo>
                    <a:pt x="492" y="571"/>
                  </a:lnTo>
                  <a:lnTo>
                    <a:pt x="515" y="553"/>
                  </a:lnTo>
                  <a:lnTo>
                    <a:pt x="535" y="535"/>
                  </a:lnTo>
                  <a:lnTo>
                    <a:pt x="554" y="514"/>
                  </a:lnTo>
                  <a:lnTo>
                    <a:pt x="570" y="492"/>
                  </a:lnTo>
                  <a:lnTo>
                    <a:pt x="585" y="467"/>
                  </a:lnTo>
                  <a:lnTo>
                    <a:pt x="597" y="443"/>
                  </a:lnTo>
                  <a:lnTo>
                    <a:pt x="608" y="416"/>
                  </a:lnTo>
                  <a:lnTo>
                    <a:pt x="614" y="388"/>
                  </a:lnTo>
                  <a:lnTo>
                    <a:pt x="619" y="359"/>
                  </a:lnTo>
                  <a:lnTo>
                    <a:pt x="621" y="329"/>
                  </a:lnTo>
                  <a:lnTo>
                    <a:pt x="621" y="329"/>
                  </a:lnTo>
                  <a:lnTo>
                    <a:pt x="619" y="299"/>
                  </a:lnTo>
                  <a:lnTo>
                    <a:pt x="614" y="271"/>
                  </a:lnTo>
                  <a:lnTo>
                    <a:pt x="608" y="243"/>
                  </a:lnTo>
                  <a:lnTo>
                    <a:pt x="597" y="216"/>
                  </a:lnTo>
                  <a:lnTo>
                    <a:pt x="585" y="191"/>
                  </a:lnTo>
                  <a:lnTo>
                    <a:pt x="570" y="166"/>
                  </a:lnTo>
                  <a:lnTo>
                    <a:pt x="554" y="144"/>
                  </a:lnTo>
                  <a:lnTo>
                    <a:pt x="535" y="123"/>
                  </a:lnTo>
                  <a:lnTo>
                    <a:pt x="515" y="105"/>
                  </a:lnTo>
                  <a:lnTo>
                    <a:pt x="492" y="88"/>
                  </a:lnTo>
                  <a:lnTo>
                    <a:pt x="468" y="74"/>
                  </a:lnTo>
                  <a:lnTo>
                    <a:pt x="442" y="62"/>
                  </a:lnTo>
                  <a:lnTo>
                    <a:pt x="416" y="51"/>
                  </a:lnTo>
                  <a:lnTo>
                    <a:pt x="387" y="44"/>
                  </a:lnTo>
                  <a:lnTo>
                    <a:pt x="359" y="40"/>
                  </a:lnTo>
                  <a:lnTo>
                    <a:pt x="330" y="37"/>
                  </a:lnTo>
                  <a:lnTo>
                    <a:pt x="330" y="37"/>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21" name="Group 20">
            <a:extLst>
              <a:ext uri="{FF2B5EF4-FFF2-40B4-BE49-F238E27FC236}">
                <a16:creationId xmlns:a16="http://schemas.microsoft.com/office/drawing/2014/main" id="{F3EC4388-9F11-499F-9951-13098912A84F}"/>
              </a:ext>
            </a:extLst>
          </p:cNvPr>
          <p:cNvGrpSpPr/>
          <p:nvPr/>
        </p:nvGrpSpPr>
        <p:grpSpPr>
          <a:xfrm>
            <a:off x="3523695" y="2813929"/>
            <a:ext cx="548640" cy="548640"/>
            <a:chOff x="8901017" y="3622594"/>
            <a:chExt cx="548640" cy="548640"/>
          </a:xfrm>
        </p:grpSpPr>
        <p:sp>
          <p:nvSpPr>
            <p:cNvPr id="22" name="Freeform 63">
              <a:extLst>
                <a:ext uri="{FF2B5EF4-FFF2-40B4-BE49-F238E27FC236}">
                  <a16:creationId xmlns:a16="http://schemas.microsoft.com/office/drawing/2014/main" id="{48C967DB-F608-4DB0-B660-EB48638BC202}"/>
                </a:ext>
              </a:extLst>
            </p:cNvPr>
            <p:cNvSpPr>
              <a:spLocks noChangeAspect="1"/>
            </p:cNvSpPr>
            <p:nvPr/>
          </p:nvSpPr>
          <p:spPr bwMode="auto">
            <a:xfrm>
              <a:off x="8955552" y="3794836"/>
              <a:ext cx="439571" cy="204156"/>
            </a:xfrm>
            <a:custGeom>
              <a:avLst/>
              <a:gdLst>
                <a:gd name="T0" fmla="*/ 211 w 214"/>
                <a:gd name="T1" fmla="*/ 35 h 99"/>
                <a:gd name="T2" fmla="*/ 112 w 214"/>
                <a:gd name="T3" fmla="*/ 1 h 99"/>
                <a:gd name="T4" fmla="*/ 103 w 214"/>
                <a:gd name="T5" fmla="*/ 1 h 99"/>
                <a:gd name="T6" fmla="*/ 2 w 214"/>
                <a:gd name="T7" fmla="*/ 36 h 99"/>
                <a:gd name="T8" fmla="*/ 2 w 214"/>
                <a:gd name="T9" fmla="*/ 39 h 99"/>
                <a:gd name="T10" fmla="*/ 43 w 214"/>
                <a:gd name="T11" fmla="*/ 53 h 99"/>
                <a:gd name="T12" fmla="*/ 43 w 214"/>
                <a:gd name="T13" fmla="*/ 83 h 99"/>
                <a:gd name="T14" fmla="*/ 76 w 214"/>
                <a:gd name="T15" fmla="*/ 83 h 99"/>
                <a:gd name="T16" fmla="*/ 104 w 214"/>
                <a:gd name="T17" fmla="*/ 99 h 99"/>
                <a:gd name="T18" fmla="*/ 107 w 214"/>
                <a:gd name="T19" fmla="*/ 99 h 99"/>
                <a:gd name="T20" fmla="*/ 135 w 214"/>
                <a:gd name="T21" fmla="*/ 83 h 99"/>
                <a:gd name="T22" fmla="*/ 166 w 214"/>
                <a:gd name="T23" fmla="*/ 82 h 99"/>
                <a:gd name="T24" fmla="*/ 166 w 214"/>
                <a:gd name="T25" fmla="*/ 54 h 99"/>
                <a:gd name="T26" fmla="*/ 183 w 214"/>
                <a:gd name="T27" fmla="*/ 48 h 99"/>
                <a:gd name="T28" fmla="*/ 183 w 214"/>
                <a:gd name="T29" fmla="*/ 55 h 99"/>
                <a:gd name="T30" fmla="*/ 180 w 214"/>
                <a:gd name="T31" fmla="*/ 61 h 99"/>
                <a:gd name="T32" fmla="*/ 182 w 214"/>
                <a:gd name="T33" fmla="*/ 65 h 99"/>
                <a:gd name="T34" fmla="*/ 177 w 214"/>
                <a:gd name="T35" fmla="*/ 94 h 99"/>
                <a:gd name="T36" fmla="*/ 194 w 214"/>
                <a:gd name="T37" fmla="*/ 94 h 99"/>
                <a:gd name="T38" fmla="*/ 189 w 214"/>
                <a:gd name="T39" fmla="*/ 65 h 99"/>
                <a:gd name="T40" fmla="*/ 191 w 214"/>
                <a:gd name="T41" fmla="*/ 61 h 99"/>
                <a:gd name="T42" fmla="*/ 188 w 214"/>
                <a:gd name="T43" fmla="*/ 55 h 99"/>
                <a:gd name="T44" fmla="*/ 188 w 214"/>
                <a:gd name="T45" fmla="*/ 47 h 99"/>
                <a:gd name="T46" fmla="*/ 211 w 214"/>
                <a:gd name="T47" fmla="*/ 38 h 99"/>
                <a:gd name="T48" fmla="*/ 211 w 214"/>
                <a:gd name="T49" fmla="*/ 3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4" h="99">
                  <a:moveTo>
                    <a:pt x="211" y="35"/>
                  </a:moveTo>
                  <a:cubicBezTo>
                    <a:pt x="112" y="1"/>
                    <a:pt x="112" y="1"/>
                    <a:pt x="112" y="1"/>
                  </a:cubicBezTo>
                  <a:cubicBezTo>
                    <a:pt x="109" y="0"/>
                    <a:pt x="105" y="0"/>
                    <a:pt x="103" y="1"/>
                  </a:cubicBezTo>
                  <a:cubicBezTo>
                    <a:pt x="2" y="36"/>
                    <a:pt x="2" y="36"/>
                    <a:pt x="2" y="36"/>
                  </a:cubicBezTo>
                  <a:cubicBezTo>
                    <a:pt x="0" y="37"/>
                    <a:pt x="0" y="38"/>
                    <a:pt x="2" y="39"/>
                  </a:cubicBezTo>
                  <a:cubicBezTo>
                    <a:pt x="43" y="53"/>
                    <a:pt x="43" y="53"/>
                    <a:pt x="43" y="53"/>
                  </a:cubicBezTo>
                  <a:cubicBezTo>
                    <a:pt x="43" y="83"/>
                    <a:pt x="43" y="83"/>
                    <a:pt x="43" y="83"/>
                  </a:cubicBezTo>
                  <a:cubicBezTo>
                    <a:pt x="50" y="80"/>
                    <a:pt x="63" y="79"/>
                    <a:pt x="76" y="83"/>
                  </a:cubicBezTo>
                  <a:cubicBezTo>
                    <a:pt x="89" y="87"/>
                    <a:pt x="100" y="93"/>
                    <a:pt x="104" y="99"/>
                  </a:cubicBezTo>
                  <a:cubicBezTo>
                    <a:pt x="105" y="99"/>
                    <a:pt x="107" y="98"/>
                    <a:pt x="107" y="99"/>
                  </a:cubicBezTo>
                  <a:cubicBezTo>
                    <a:pt x="112" y="93"/>
                    <a:pt x="122" y="87"/>
                    <a:pt x="135" y="83"/>
                  </a:cubicBezTo>
                  <a:cubicBezTo>
                    <a:pt x="147" y="80"/>
                    <a:pt x="158" y="80"/>
                    <a:pt x="166" y="82"/>
                  </a:cubicBezTo>
                  <a:cubicBezTo>
                    <a:pt x="166" y="54"/>
                    <a:pt x="166" y="54"/>
                    <a:pt x="166" y="54"/>
                  </a:cubicBezTo>
                  <a:cubicBezTo>
                    <a:pt x="183" y="48"/>
                    <a:pt x="183" y="48"/>
                    <a:pt x="183" y="48"/>
                  </a:cubicBezTo>
                  <a:cubicBezTo>
                    <a:pt x="183" y="55"/>
                    <a:pt x="183" y="55"/>
                    <a:pt x="183" y="55"/>
                  </a:cubicBezTo>
                  <a:cubicBezTo>
                    <a:pt x="181" y="56"/>
                    <a:pt x="180" y="58"/>
                    <a:pt x="180" y="61"/>
                  </a:cubicBezTo>
                  <a:cubicBezTo>
                    <a:pt x="180" y="62"/>
                    <a:pt x="180" y="64"/>
                    <a:pt x="182" y="65"/>
                  </a:cubicBezTo>
                  <a:cubicBezTo>
                    <a:pt x="177" y="94"/>
                    <a:pt x="177" y="94"/>
                    <a:pt x="177" y="94"/>
                  </a:cubicBezTo>
                  <a:cubicBezTo>
                    <a:pt x="194" y="94"/>
                    <a:pt x="194" y="94"/>
                    <a:pt x="194" y="94"/>
                  </a:cubicBezTo>
                  <a:cubicBezTo>
                    <a:pt x="189" y="65"/>
                    <a:pt x="189" y="65"/>
                    <a:pt x="189" y="65"/>
                  </a:cubicBezTo>
                  <a:cubicBezTo>
                    <a:pt x="190" y="64"/>
                    <a:pt x="191" y="63"/>
                    <a:pt x="191" y="61"/>
                  </a:cubicBezTo>
                  <a:cubicBezTo>
                    <a:pt x="191" y="58"/>
                    <a:pt x="190" y="56"/>
                    <a:pt x="188" y="55"/>
                  </a:cubicBezTo>
                  <a:cubicBezTo>
                    <a:pt x="188" y="47"/>
                    <a:pt x="188" y="47"/>
                    <a:pt x="188" y="47"/>
                  </a:cubicBezTo>
                  <a:cubicBezTo>
                    <a:pt x="211" y="38"/>
                    <a:pt x="211" y="38"/>
                    <a:pt x="211" y="38"/>
                  </a:cubicBezTo>
                  <a:cubicBezTo>
                    <a:pt x="214" y="38"/>
                    <a:pt x="214" y="36"/>
                    <a:pt x="211" y="3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23" name="Freeform 14">
              <a:extLst>
                <a:ext uri="{FF2B5EF4-FFF2-40B4-BE49-F238E27FC236}">
                  <a16:creationId xmlns:a16="http://schemas.microsoft.com/office/drawing/2014/main" id="{A9DECDEF-6EA5-41E0-95C7-3852097BE8B2}"/>
                </a:ext>
              </a:extLst>
            </p:cNvPr>
            <p:cNvSpPr>
              <a:spLocks noEditPoints="1"/>
            </p:cNvSpPr>
            <p:nvPr/>
          </p:nvSpPr>
          <p:spPr bwMode="auto">
            <a:xfrm>
              <a:off x="8901017" y="3622594"/>
              <a:ext cx="548640" cy="548640"/>
            </a:xfrm>
            <a:custGeom>
              <a:avLst/>
              <a:gdLst>
                <a:gd name="T0" fmla="*/ 312 w 659"/>
                <a:gd name="T1" fmla="*/ 658 h 658"/>
                <a:gd name="T2" fmla="*/ 262 w 659"/>
                <a:gd name="T3" fmla="*/ 652 h 658"/>
                <a:gd name="T4" fmla="*/ 202 w 659"/>
                <a:gd name="T5" fmla="*/ 633 h 658"/>
                <a:gd name="T6" fmla="*/ 120 w 659"/>
                <a:gd name="T7" fmla="*/ 583 h 658"/>
                <a:gd name="T8" fmla="*/ 57 w 659"/>
                <a:gd name="T9" fmla="*/ 513 h 658"/>
                <a:gd name="T10" fmla="*/ 15 w 659"/>
                <a:gd name="T11" fmla="*/ 427 h 658"/>
                <a:gd name="T12" fmla="*/ 4 w 659"/>
                <a:gd name="T13" fmla="*/ 379 h 658"/>
                <a:gd name="T14" fmla="*/ 0 w 659"/>
                <a:gd name="T15" fmla="*/ 329 h 658"/>
                <a:gd name="T16" fmla="*/ 2 w 659"/>
                <a:gd name="T17" fmla="*/ 295 h 658"/>
                <a:gd name="T18" fmla="*/ 11 w 659"/>
                <a:gd name="T19" fmla="*/ 247 h 658"/>
                <a:gd name="T20" fmla="*/ 41 w 659"/>
                <a:gd name="T21" fmla="*/ 173 h 658"/>
                <a:gd name="T22" fmla="*/ 97 w 659"/>
                <a:gd name="T23" fmla="*/ 96 h 658"/>
                <a:gd name="T24" fmla="*/ 172 w 659"/>
                <a:gd name="T25" fmla="*/ 40 h 658"/>
                <a:gd name="T26" fmla="*/ 248 w 659"/>
                <a:gd name="T27" fmla="*/ 10 h 658"/>
                <a:gd name="T28" fmla="*/ 296 w 659"/>
                <a:gd name="T29" fmla="*/ 2 h 658"/>
                <a:gd name="T30" fmla="*/ 330 w 659"/>
                <a:gd name="T31" fmla="*/ 0 h 658"/>
                <a:gd name="T32" fmla="*/ 379 w 659"/>
                <a:gd name="T33" fmla="*/ 4 h 658"/>
                <a:gd name="T34" fmla="*/ 426 w 659"/>
                <a:gd name="T35" fmla="*/ 16 h 658"/>
                <a:gd name="T36" fmla="*/ 514 w 659"/>
                <a:gd name="T37" fmla="*/ 56 h 658"/>
                <a:gd name="T38" fmla="*/ 584 w 659"/>
                <a:gd name="T39" fmla="*/ 121 h 658"/>
                <a:gd name="T40" fmla="*/ 632 w 659"/>
                <a:gd name="T41" fmla="*/ 201 h 658"/>
                <a:gd name="T42" fmla="*/ 652 w 659"/>
                <a:gd name="T43" fmla="*/ 263 h 658"/>
                <a:gd name="T44" fmla="*/ 658 w 659"/>
                <a:gd name="T45" fmla="*/ 313 h 658"/>
                <a:gd name="T46" fmla="*/ 658 w 659"/>
                <a:gd name="T47" fmla="*/ 346 h 658"/>
                <a:gd name="T48" fmla="*/ 652 w 659"/>
                <a:gd name="T49" fmla="*/ 396 h 658"/>
                <a:gd name="T50" fmla="*/ 632 w 659"/>
                <a:gd name="T51" fmla="*/ 457 h 658"/>
                <a:gd name="T52" fmla="*/ 584 w 659"/>
                <a:gd name="T53" fmla="*/ 539 h 658"/>
                <a:gd name="T54" fmla="*/ 514 w 659"/>
                <a:gd name="T55" fmla="*/ 602 h 658"/>
                <a:gd name="T56" fmla="*/ 426 w 659"/>
                <a:gd name="T57" fmla="*/ 644 h 658"/>
                <a:gd name="T58" fmla="*/ 379 w 659"/>
                <a:gd name="T59" fmla="*/ 654 h 658"/>
                <a:gd name="T60" fmla="*/ 330 w 659"/>
                <a:gd name="T61" fmla="*/ 658 h 658"/>
                <a:gd name="T62" fmla="*/ 330 w 659"/>
                <a:gd name="T63" fmla="*/ 37 h 658"/>
                <a:gd name="T64" fmla="*/ 242 w 659"/>
                <a:gd name="T65" fmla="*/ 51 h 658"/>
                <a:gd name="T66" fmla="*/ 167 w 659"/>
                <a:gd name="T67" fmla="*/ 88 h 658"/>
                <a:gd name="T68" fmla="*/ 105 w 659"/>
                <a:gd name="T69" fmla="*/ 144 h 658"/>
                <a:gd name="T70" fmla="*/ 61 w 659"/>
                <a:gd name="T71" fmla="*/ 216 h 658"/>
                <a:gd name="T72" fmla="*/ 39 w 659"/>
                <a:gd name="T73" fmla="*/ 299 h 658"/>
                <a:gd name="T74" fmla="*/ 39 w 659"/>
                <a:gd name="T75" fmla="*/ 359 h 658"/>
                <a:gd name="T76" fmla="*/ 61 w 659"/>
                <a:gd name="T77" fmla="*/ 443 h 658"/>
                <a:gd name="T78" fmla="*/ 105 w 659"/>
                <a:gd name="T79" fmla="*/ 514 h 658"/>
                <a:gd name="T80" fmla="*/ 167 w 659"/>
                <a:gd name="T81" fmla="*/ 571 h 658"/>
                <a:gd name="T82" fmla="*/ 242 w 659"/>
                <a:gd name="T83" fmla="*/ 607 h 658"/>
                <a:gd name="T84" fmla="*/ 330 w 659"/>
                <a:gd name="T85" fmla="*/ 621 h 658"/>
                <a:gd name="T86" fmla="*/ 387 w 659"/>
                <a:gd name="T87" fmla="*/ 615 h 658"/>
                <a:gd name="T88" fmla="*/ 468 w 659"/>
                <a:gd name="T89" fmla="*/ 586 h 658"/>
                <a:gd name="T90" fmla="*/ 535 w 659"/>
                <a:gd name="T91" fmla="*/ 535 h 658"/>
                <a:gd name="T92" fmla="*/ 585 w 659"/>
                <a:gd name="T93" fmla="*/ 467 h 658"/>
                <a:gd name="T94" fmla="*/ 614 w 659"/>
                <a:gd name="T95" fmla="*/ 388 h 658"/>
                <a:gd name="T96" fmla="*/ 621 w 659"/>
                <a:gd name="T97" fmla="*/ 329 h 658"/>
                <a:gd name="T98" fmla="*/ 608 w 659"/>
                <a:gd name="T99" fmla="*/ 243 h 658"/>
                <a:gd name="T100" fmla="*/ 570 w 659"/>
                <a:gd name="T101" fmla="*/ 166 h 658"/>
                <a:gd name="T102" fmla="*/ 515 w 659"/>
                <a:gd name="T103" fmla="*/ 105 h 658"/>
                <a:gd name="T104" fmla="*/ 442 w 659"/>
                <a:gd name="T105" fmla="*/ 62 h 658"/>
                <a:gd name="T106" fmla="*/ 359 w 659"/>
                <a:gd name="T107" fmla="*/ 40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9" h="658">
                  <a:moveTo>
                    <a:pt x="330" y="658"/>
                  </a:moveTo>
                  <a:lnTo>
                    <a:pt x="330" y="658"/>
                  </a:lnTo>
                  <a:lnTo>
                    <a:pt x="312" y="658"/>
                  </a:lnTo>
                  <a:lnTo>
                    <a:pt x="296" y="657"/>
                  </a:lnTo>
                  <a:lnTo>
                    <a:pt x="280" y="654"/>
                  </a:lnTo>
                  <a:lnTo>
                    <a:pt x="262" y="652"/>
                  </a:lnTo>
                  <a:lnTo>
                    <a:pt x="248" y="648"/>
                  </a:lnTo>
                  <a:lnTo>
                    <a:pt x="231" y="644"/>
                  </a:lnTo>
                  <a:lnTo>
                    <a:pt x="202" y="633"/>
                  </a:lnTo>
                  <a:lnTo>
                    <a:pt x="172" y="618"/>
                  </a:lnTo>
                  <a:lnTo>
                    <a:pt x="145" y="602"/>
                  </a:lnTo>
                  <a:lnTo>
                    <a:pt x="120" y="583"/>
                  </a:lnTo>
                  <a:lnTo>
                    <a:pt x="97" y="562"/>
                  </a:lnTo>
                  <a:lnTo>
                    <a:pt x="76" y="539"/>
                  </a:lnTo>
                  <a:lnTo>
                    <a:pt x="57" y="513"/>
                  </a:lnTo>
                  <a:lnTo>
                    <a:pt x="41" y="486"/>
                  </a:lnTo>
                  <a:lnTo>
                    <a:pt x="26" y="457"/>
                  </a:lnTo>
                  <a:lnTo>
                    <a:pt x="15" y="427"/>
                  </a:lnTo>
                  <a:lnTo>
                    <a:pt x="11" y="411"/>
                  </a:lnTo>
                  <a:lnTo>
                    <a:pt x="7" y="396"/>
                  </a:lnTo>
                  <a:lnTo>
                    <a:pt x="4" y="379"/>
                  </a:lnTo>
                  <a:lnTo>
                    <a:pt x="2" y="363"/>
                  </a:lnTo>
                  <a:lnTo>
                    <a:pt x="0" y="346"/>
                  </a:lnTo>
                  <a:lnTo>
                    <a:pt x="0" y="329"/>
                  </a:lnTo>
                  <a:lnTo>
                    <a:pt x="0" y="329"/>
                  </a:lnTo>
                  <a:lnTo>
                    <a:pt x="0" y="313"/>
                  </a:lnTo>
                  <a:lnTo>
                    <a:pt x="2" y="295"/>
                  </a:lnTo>
                  <a:lnTo>
                    <a:pt x="4" y="279"/>
                  </a:lnTo>
                  <a:lnTo>
                    <a:pt x="7" y="263"/>
                  </a:lnTo>
                  <a:lnTo>
                    <a:pt x="11" y="247"/>
                  </a:lnTo>
                  <a:lnTo>
                    <a:pt x="15" y="232"/>
                  </a:lnTo>
                  <a:lnTo>
                    <a:pt x="26" y="201"/>
                  </a:lnTo>
                  <a:lnTo>
                    <a:pt x="41" y="173"/>
                  </a:lnTo>
                  <a:lnTo>
                    <a:pt x="57" y="145"/>
                  </a:lnTo>
                  <a:lnTo>
                    <a:pt x="76" y="121"/>
                  </a:lnTo>
                  <a:lnTo>
                    <a:pt x="97" y="96"/>
                  </a:lnTo>
                  <a:lnTo>
                    <a:pt x="120" y="75"/>
                  </a:lnTo>
                  <a:lnTo>
                    <a:pt x="145" y="56"/>
                  </a:lnTo>
                  <a:lnTo>
                    <a:pt x="172" y="40"/>
                  </a:lnTo>
                  <a:lnTo>
                    <a:pt x="202" y="27"/>
                  </a:lnTo>
                  <a:lnTo>
                    <a:pt x="231" y="16"/>
                  </a:lnTo>
                  <a:lnTo>
                    <a:pt x="248" y="10"/>
                  </a:lnTo>
                  <a:lnTo>
                    <a:pt x="262" y="6"/>
                  </a:lnTo>
                  <a:lnTo>
                    <a:pt x="280" y="4"/>
                  </a:lnTo>
                  <a:lnTo>
                    <a:pt x="296" y="2"/>
                  </a:lnTo>
                  <a:lnTo>
                    <a:pt x="312" y="1"/>
                  </a:lnTo>
                  <a:lnTo>
                    <a:pt x="330" y="0"/>
                  </a:lnTo>
                  <a:lnTo>
                    <a:pt x="330" y="0"/>
                  </a:lnTo>
                  <a:lnTo>
                    <a:pt x="346" y="1"/>
                  </a:lnTo>
                  <a:lnTo>
                    <a:pt x="363" y="2"/>
                  </a:lnTo>
                  <a:lnTo>
                    <a:pt x="379" y="4"/>
                  </a:lnTo>
                  <a:lnTo>
                    <a:pt x="395" y="6"/>
                  </a:lnTo>
                  <a:lnTo>
                    <a:pt x="412" y="10"/>
                  </a:lnTo>
                  <a:lnTo>
                    <a:pt x="426" y="16"/>
                  </a:lnTo>
                  <a:lnTo>
                    <a:pt x="457" y="27"/>
                  </a:lnTo>
                  <a:lnTo>
                    <a:pt x="485" y="40"/>
                  </a:lnTo>
                  <a:lnTo>
                    <a:pt x="514" y="56"/>
                  </a:lnTo>
                  <a:lnTo>
                    <a:pt x="538" y="75"/>
                  </a:lnTo>
                  <a:lnTo>
                    <a:pt x="562" y="96"/>
                  </a:lnTo>
                  <a:lnTo>
                    <a:pt x="584" y="121"/>
                  </a:lnTo>
                  <a:lnTo>
                    <a:pt x="602" y="145"/>
                  </a:lnTo>
                  <a:lnTo>
                    <a:pt x="619" y="173"/>
                  </a:lnTo>
                  <a:lnTo>
                    <a:pt x="632" y="201"/>
                  </a:lnTo>
                  <a:lnTo>
                    <a:pt x="644" y="232"/>
                  </a:lnTo>
                  <a:lnTo>
                    <a:pt x="648" y="247"/>
                  </a:lnTo>
                  <a:lnTo>
                    <a:pt x="652" y="263"/>
                  </a:lnTo>
                  <a:lnTo>
                    <a:pt x="655" y="279"/>
                  </a:lnTo>
                  <a:lnTo>
                    <a:pt x="656" y="295"/>
                  </a:lnTo>
                  <a:lnTo>
                    <a:pt x="658" y="313"/>
                  </a:lnTo>
                  <a:lnTo>
                    <a:pt x="659" y="329"/>
                  </a:lnTo>
                  <a:lnTo>
                    <a:pt x="659" y="329"/>
                  </a:lnTo>
                  <a:lnTo>
                    <a:pt x="658" y="346"/>
                  </a:lnTo>
                  <a:lnTo>
                    <a:pt x="656" y="363"/>
                  </a:lnTo>
                  <a:lnTo>
                    <a:pt x="655" y="379"/>
                  </a:lnTo>
                  <a:lnTo>
                    <a:pt x="652" y="396"/>
                  </a:lnTo>
                  <a:lnTo>
                    <a:pt x="648" y="411"/>
                  </a:lnTo>
                  <a:lnTo>
                    <a:pt x="644" y="427"/>
                  </a:lnTo>
                  <a:lnTo>
                    <a:pt x="632" y="457"/>
                  </a:lnTo>
                  <a:lnTo>
                    <a:pt x="619" y="486"/>
                  </a:lnTo>
                  <a:lnTo>
                    <a:pt x="602" y="513"/>
                  </a:lnTo>
                  <a:lnTo>
                    <a:pt x="584" y="539"/>
                  </a:lnTo>
                  <a:lnTo>
                    <a:pt x="562" y="562"/>
                  </a:lnTo>
                  <a:lnTo>
                    <a:pt x="538" y="583"/>
                  </a:lnTo>
                  <a:lnTo>
                    <a:pt x="514" y="602"/>
                  </a:lnTo>
                  <a:lnTo>
                    <a:pt x="485" y="618"/>
                  </a:lnTo>
                  <a:lnTo>
                    <a:pt x="457" y="633"/>
                  </a:lnTo>
                  <a:lnTo>
                    <a:pt x="426" y="644"/>
                  </a:lnTo>
                  <a:lnTo>
                    <a:pt x="412" y="648"/>
                  </a:lnTo>
                  <a:lnTo>
                    <a:pt x="395" y="652"/>
                  </a:lnTo>
                  <a:lnTo>
                    <a:pt x="379" y="654"/>
                  </a:lnTo>
                  <a:lnTo>
                    <a:pt x="363" y="657"/>
                  </a:lnTo>
                  <a:lnTo>
                    <a:pt x="346" y="658"/>
                  </a:lnTo>
                  <a:lnTo>
                    <a:pt x="330" y="658"/>
                  </a:lnTo>
                  <a:lnTo>
                    <a:pt x="330" y="658"/>
                  </a:lnTo>
                  <a:close/>
                  <a:moveTo>
                    <a:pt x="330" y="37"/>
                  </a:moveTo>
                  <a:lnTo>
                    <a:pt x="330" y="37"/>
                  </a:lnTo>
                  <a:lnTo>
                    <a:pt x="300" y="40"/>
                  </a:lnTo>
                  <a:lnTo>
                    <a:pt x="270" y="44"/>
                  </a:lnTo>
                  <a:lnTo>
                    <a:pt x="242" y="51"/>
                  </a:lnTo>
                  <a:lnTo>
                    <a:pt x="215" y="62"/>
                  </a:lnTo>
                  <a:lnTo>
                    <a:pt x="191" y="74"/>
                  </a:lnTo>
                  <a:lnTo>
                    <a:pt x="167" y="88"/>
                  </a:lnTo>
                  <a:lnTo>
                    <a:pt x="144" y="105"/>
                  </a:lnTo>
                  <a:lnTo>
                    <a:pt x="124" y="123"/>
                  </a:lnTo>
                  <a:lnTo>
                    <a:pt x="105" y="144"/>
                  </a:lnTo>
                  <a:lnTo>
                    <a:pt x="88" y="166"/>
                  </a:lnTo>
                  <a:lnTo>
                    <a:pt x="73" y="191"/>
                  </a:lnTo>
                  <a:lnTo>
                    <a:pt x="61" y="216"/>
                  </a:lnTo>
                  <a:lnTo>
                    <a:pt x="51" y="243"/>
                  </a:lnTo>
                  <a:lnTo>
                    <a:pt x="43" y="271"/>
                  </a:lnTo>
                  <a:lnTo>
                    <a:pt x="39" y="299"/>
                  </a:lnTo>
                  <a:lnTo>
                    <a:pt x="38" y="329"/>
                  </a:lnTo>
                  <a:lnTo>
                    <a:pt x="38" y="329"/>
                  </a:lnTo>
                  <a:lnTo>
                    <a:pt x="39" y="359"/>
                  </a:lnTo>
                  <a:lnTo>
                    <a:pt x="43" y="388"/>
                  </a:lnTo>
                  <a:lnTo>
                    <a:pt x="51" y="416"/>
                  </a:lnTo>
                  <a:lnTo>
                    <a:pt x="61" y="443"/>
                  </a:lnTo>
                  <a:lnTo>
                    <a:pt x="73" y="467"/>
                  </a:lnTo>
                  <a:lnTo>
                    <a:pt x="88" y="492"/>
                  </a:lnTo>
                  <a:lnTo>
                    <a:pt x="105" y="514"/>
                  </a:lnTo>
                  <a:lnTo>
                    <a:pt x="124" y="535"/>
                  </a:lnTo>
                  <a:lnTo>
                    <a:pt x="144" y="553"/>
                  </a:lnTo>
                  <a:lnTo>
                    <a:pt x="167" y="571"/>
                  </a:lnTo>
                  <a:lnTo>
                    <a:pt x="191" y="586"/>
                  </a:lnTo>
                  <a:lnTo>
                    <a:pt x="215" y="598"/>
                  </a:lnTo>
                  <a:lnTo>
                    <a:pt x="242" y="607"/>
                  </a:lnTo>
                  <a:lnTo>
                    <a:pt x="270" y="615"/>
                  </a:lnTo>
                  <a:lnTo>
                    <a:pt x="300" y="619"/>
                  </a:lnTo>
                  <a:lnTo>
                    <a:pt x="330" y="621"/>
                  </a:lnTo>
                  <a:lnTo>
                    <a:pt x="330" y="621"/>
                  </a:lnTo>
                  <a:lnTo>
                    <a:pt x="359" y="619"/>
                  </a:lnTo>
                  <a:lnTo>
                    <a:pt x="387" y="615"/>
                  </a:lnTo>
                  <a:lnTo>
                    <a:pt x="416" y="607"/>
                  </a:lnTo>
                  <a:lnTo>
                    <a:pt x="442" y="598"/>
                  </a:lnTo>
                  <a:lnTo>
                    <a:pt x="468" y="586"/>
                  </a:lnTo>
                  <a:lnTo>
                    <a:pt x="492" y="571"/>
                  </a:lnTo>
                  <a:lnTo>
                    <a:pt x="515" y="553"/>
                  </a:lnTo>
                  <a:lnTo>
                    <a:pt x="535" y="535"/>
                  </a:lnTo>
                  <a:lnTo>
                    <a:pt x="554" y="514"/>
                  </a:lnTo>
                  <a:lnTo>
                    <a:pt x="570" y="492"/>
                  </a:lnTo>
                  <a:lnTo>
                    <a:pt x="585" y="467"/>
                  </a:lnTo>
                  <a:lnTo>
                    <a:pt x="597" y="443"/>
                  </a:lnTo>
                  <a:lnTo>
                    <a:pt x="608" y="416"/>
                  </a:lnTo>
                  <a:lnTo>
                    <a:pt x="614" y="388"/>
                  </a:lnTo>
                  <a:lnTo>
                    <a:pt x="619" y="359"/>
                  </a:lnTo>
                  <a:lnTo>
                    <a:pt x="621" y="329"/>
                  </a:lnTo>
                  <a:lnTo>
                    <a:pt x="621" y="329"/>
                  </a:lnTo>
                  <a:lnTo>
                    <a:pt x="619" y="299"/>
                  </a:lnTo>
                  <a:lnTo>
                    <a:pt x="614" y="271"/>
                  </a:lnTo>
                  <a:lnTo>
                    <a:pt x="608" y="243"/>
                  </a:lnTo>
                  <a:lnTo>
                    <a:pt x="597" y="216"/>
                  </a:lnTo>
                  <a:lnTo>
                    <a:pt x="585" y="191"/>
                  </a:lnTo>
                  <a:lnTo>
                    <a:pt x="570" y="166"/>
                  </a:lnTo>
                  <a:lnTo>
                    <a:pt x="554" y="144"/>
                  </a:lnTo>
                  <a:lnTo>
                    <a:pt x="535" y="123"/>
                  </a:lnTo>
                  <a:lnTo>
                    <a:pt x="515" y="105"/>
                  </a:lnTo>
                  <a:lnTo>
                    <a:pt x="492" y="88"/>
                  </a:lnTo>
                  <a:lnTo>
                    <a:pt x="468" y="74"/>
                  </a:lnTo>
                  <a:lnTo>
                    <a:pt x="442" y="62"/>
                  </a:lnTo>
                  <a:lnTo>
                    <a:pt x="416" y="51"/>
                  </a:lnTo>
                  <a:lnTo>
                    <a:pt x="387" y="44"/>
                  </a:lnTo>
                  <a:lnTo>
                    <a:pt x="359" y="40"/>
                  </a:lnTo>
                  <a:lnTo>
                    <a:pt x="330" y="37"/>
                  </a:lnTo>
                  <a:lnTo>
                    <a:pt x="330" y="37"/>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24" name="Group 23">
            <a:extLst>
              <a:ext uri="{FF2B5EF4-FFF2-40B4-BE49-F238E27FC236}">
                <a16:creationId xmlns:a16="http://schemas.microsoft.com/office/drawing/2014/main" id="{6FE1CF2C-315D-43DF-935A-7AAEA3E9B08F}"/>
              </a:ext>
            </a:extLst>
          </p:cNvPr>
          <p:cNvGrpSpPr/>
          <p:nvPr/>
        </p:nvGrpSpPr>
        <p:grpSpPr>
          <a:xfrm>
            <a:off x="3523695" y="3885560"/>
            <a:ext cx="548640" cy="548640"/>
            <a:chOff x="8858668" y="2577565"/>
            <a:chExt cx="548640" cy="548640"/>
          </a:xfrm>
        </p:grpSpPr>
        <p:sp>
          <p:nvSpPr>
            <p:cNvPr id="25" name="Freeform 14">
              <a:extLst>
                <a:ext uri="{FF2B5EF4-FFF2-40B4-BE49-F238E27FC236}">
                  <a16:creationId xmlns:a16="http://schemas.microsoft.com/office/drawing/2014/main" id="{F2CC1C87-DA10-4AD9-9CCF-FECC78C44710}"/>
                </a:ext>
              </a:extLst>
            </p:cNvPr>
            <p:cNvSpPr>
              <a:spLocks noEditPoints="1"/>
            </p:cNvSpPr>
            <p:nvPr/>
          </p:nvSpPr>
          <p:spPr bwMode="auto">
            <a:xfrm>
              <a:off x="8858668" y="2577565"/>
              <a:ext cx="548640" cy="548640"/>
            </a:xfrm>
            <a:custGeom>
              <a:avLst/>
              <a:gdLst>
                <a:gd name="T0" fmla="*/ 312 w 659"/>
                <a:gd name="T1" fmla="*/ 658 h 658"/>
                <a:gd name="T2" fmla="*/ 262 w 659"/>
                <a:gd name="T3" fmla="*/ 652 h 658"/>
                <a:gd name="T4" fmla="*/ 202 w 659"/>
                <a:gd name="T5" fmla="*/ 633 h 658"/>
                <a:gd name="T6" fmla="*/ 120 w 659"/>
                <a:gd name="T7" fmla="*/ 583 h 658"/>
                <a:gd name="T8" fmla="*/ 57 w 659"/>
                <a:gd name="T9" fmla="*/ 513 h 658"/>
                <a:gd name="T10" fmla="*/ 15 w 659"/>
                <a:gd name="T11" fmla="*/ 427 h 658"/>
                <a:gd name="T12" fmla="*/ 4 w 659"/>
                <a:gd name="T13" fmla="*/ 379 h 658"/>
                <a:gd name="T14" fmla="*/ 0 w 659"/>
                <a:gd name="T15" fmla="*/ 329 h 658"/>
                <a:gd name="T16" fmla="*/ 2 w 659"/>
                <a:gd name="T17" fmla="*/ 295 h 658"/>
                <a:gd name="T18" fmla="*/ 11 w 659"/>
                <a:gd name="T19" fmla="*/ 247 h 658"/>
                <a:gd name="T20" fmla="*/ 41 w 659"/>
                <a:gd name="T21" fmla="*/ 173 h 658"/>
                <a:gd name="T22" fmla="*/ 97 w 659"/>
                <a:gd name="T23" fmla="*/ 96 h 658"/>
                <a:gd name="T24" fmla="*/ 172 w 659"/>
                <a:gd name="T25" fmla="*/ 40 h 658"/>
                <a:gd name="T26" fmla="*/ 248 w 659"/>
                <a:gd name="T27" fmla="*/ 10 h 658"/>
                <a:gd name="T28" fmla="*/ 296 w 659"/>
                <a:gd name="T29" fmla="*/ 2 h 658"/>
                <a:gd name="T30" fmla="*/ 330 w 659"/>
                <a:gd name="T31" fmla="*/ 0 h 658"/>
                <a:gd name="T32" fmla="*/ 379 w 659"/>
                <a:gd name="T33" fmla="*/ 4 h 658"/>
                <a:gd name="T34" fmla="*/ 426 w 659"/>
                <a:gd name="T35" fmla="*/ 16 h 658"/>
                <a:gd name="T36" fmla="*/ 514 w 659"/>
                <a:gd name="T37" fmla="*/ 56 h 658"/>
                <a:gd name="T38" fmla="*/ 584 w 659"/>
                <a:gd name="T39" fmla="*/ 121 h 658"/>
                <a:gd name="T40" fmla="*/ 632 w 659"/>
                <a:gd name="T41" fmla="*/ 201 h 658"/>
                <a:gd name="T42" fmla="*/ 652 w 659"/>
                <a:gd name="T43" fmla="*/ 263 h 658"/>
                <a:gd name="T44" fmla="*/ 658 w 659"/>
                <a:gd name="T45" fmla="*/ 313 h 658"/>
                <a:gd name="T46" fmla="*/ 658 w 659"/>
                <a:gd name="T47" fmla="*/ 346 h 658"/>
                <a:gd name="T48" fmla="*/ 652 w 659"/>
                <a:gd name="T49" fmla="*/ 396 h 658"/>
                <a:gd name="T50" fmla="*/ 632 w 659"/>
                <a:gd name="T51" fmla="*/ 457 h 658"/>
                <a:gd name="T52" fmla="*/ 584 w 659"/>
                <a:gd name="T53" fmla="*/ 539 h 658"/>
                <a:gd name="T54" fmla="*/ 514 w 659"/>
                <a:gd name="T55" fmla="*/ 602 h 658"/>
                <a:gd name="T56" fmla="*/ 426 w 659"/>
                <a:gd name="T57" fmla="*/ 644 h 658"/>
                <a:gd name="T58" fmla="*/ 379 w 659"/>
                <a:gd name="T59" fmla="*/ 654 h 658"/>
                <a:gd name="T60" fmla="*/ 330 w 659"/>
                <a:gd name="T61" fmla="*/ 658 h 658"/>
                <a:gd name="T62" fmla="*/ 330 w 659"/>
                <a:gd name="T63" fmla="*/ 37 h 658"/>
                <a:gd name="T64" fmla="*/ 242 w 659"/>
                <a:gd name="T65" fmla="*/ 51 h 658"/>
                <a:gd name="T66" fmla="*/ 167 w 659"/>
                <a:gd name="T67" fmla="*/ 88 h 658"/>
                <a:gd name="T68" fmla="*/ 105 w 659"/>
                <a:gd name="T69" fmla="*/ 144 h 658"/>
                <a:gd name="T70" fmla="*/ 61 w 659"/>
                <a:gd name="T71" fmla="*/ 216 h 658"/>
                <a:gd name="T72" fmla="*/ 39 w 659"/>
                <a:gd name="T73" fmla="*/ 299 h 658"/>
                <a:gd name="T74" fmla="*/ 39 w 659"/>
                <a:gd name="T75" fmla="*/ 359 h 658"/>
                <a:gd name="T76" fmla="*/ 61 w 659"/>
                <a:gd name="T77" fmla="*/ 443 h 658"/>
                <a:gd name="T78" fmla="*/ 105 w 659"/>
                <a:gd name="T79" fmla="*/ 514 h 658"/>
                <a:gd name="T80" fmla="*/ 167 w 659"/>
                <a:gd name="T81" fmla="*/ 571 h 658"/>
                <a:gd name="T82" fmla="*/ 242 w 659"/>
                <a:gd name="T83" fmla="*/ 607 h 658"/>
                <a:gd name="T84" fmla="*/ 330 w 659"/>
                <a:gd name="T85" fmla="*/ 621 h 658"/>
                <a:gd name="T86" fmla="*/ 387 w 659"/>
                <a:gd name="T87" fmla="*/ 615 h 658"/>
                <a:gd name="T88" fmla="*/ 468 w 659"/>
                <a:gd name="T89" fmla="*/ 586 h 658"/>
                <a:gd name="T90" fmla="*/ 535 w 659"/>
                <a:gd name="T91" fmla="*/ 535 h 658"/>
                <a:gd name="T92" fmla="*/ 585 w 659"/>
                <a:gd name="T93" fmla="*/ 467 h 658"/>
                <a:gd name="T94" fmla="*/ 614 w 659"/>
                <a:gd name="T95" fmla="*/ 388 h 658"/>
                <a:gd name="T96" fmla="*/ 621 w 659"/>
                <a:gd name="T97" fmla="*/ 329 h 658"/>
                <a:gd name="T98" fmla="*/ 608 w 659"/>
                <a:gd name="T99" fmla="*/ 243 h 658"/>
                <a:gd name="T100" fmla="*/ 570 w 659"/>
                <a:gd name="T101" fmla="*/ 166 h 658"/>
                <a:gd name="T102" fmla="*/ 515 w 659"/>
                <a:gd name="T103" fmla="*/ 105 h 658"/>
                <a:gd name="T104" fmla="*/ 442 w 659"/>
                <a:gd name="T105" fmla="*/ 62 h 658"/>
                <a:gd name="T106" fmla="*/ 359 w 659"/>
                <a:gd name="T107" fmla="*/ 40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9" h="658">
                  <a:moveTo>
                    <a:pt x="330" y="658"/>
                  </a:moveTo>
                  <a:lnTo>
                    <a:pt x="330" y="658"/>
                  </a:lnTo>
                  <a:lnTo>
                    <a:pt x="312" y="658"/>
                  </a:lnTo>
                  <a:lnTo>
                    <a:pt x="296" y="657"/>
                  </a:lnTo>
                  <a:lnTo>
                    <a:pt x="280" y="654"/>
                  </a:lnTo>
                  <a:lnTo>
                    <a:pt x="262" y="652"/>
                  </a:lnTo>
                  <a:lnTo>
                    <a:pt x="248" y="648"/>
                  </a:lnTo>
                  <a:lnTo>
                    <a:pt x="231" y="644"/>
                  </a:lnTo>
                  <a:lnTo>
                    <a:pt x="202" y="633"/>
                  </a:lnTo>
                  <a:lnTo>
                    <a:pt x="172" y="618"/>
                  </a:lnTo>
                  <a:lnTo>
                    <a:pt x="145" y="602"/>
                  </a:lnTo>
                  <a:lnTo>
                    <a:pt x="120" y="583"/>
                  </a:lnTo>
                  <a:lnTo>
                    <a:pt x="97" y="562"/>
                  </a:lnTo>
                  <a:lnTo>
                    <a:pt x="76" y="539"/>
                  </a:lnTo>
                  <a:lnTo>
                    <a:pt x="57" y="513"/>
                  </a:lnTo>
                  <a:lnTo>
                    <a:pt x="41" y="486"/>
                  </a:lnTo>
                  <a:lnTo>
                    <a:pt x="26" y="457"/>
                  </a:lnTo>
                  <a:lnTo>
                    <a:pt x="15" y="427"/>
                  </a:lnTo>
                  <a:lnTo>
                    <a:pt x="11" y="411"/>
                  </a:lnTo>
                  <a:lnTo>
                    <a:pt x="7" y="396"/>
                  </a:lnTo>
                  <a:lnTo>
                    <a:pt x="4" y="379"/>
                  </a:lnTo>
                  <a:lnTo>
                    <a:pt x="2" y="363"/>
                  </a:lnTo>
                  <a:lnTo>
                    <a:pt x="0" y="346"/>
                  </a:lnTo>
                  <a:lnTo>
                    <a:pt x="0" y="329"/>
                  </a:lnTo>
                  <a:lnTo>
                    <a:pt x="0" y="329"/>
                  </a:lnTo>
                  <a:lnTo>
                    <a:pt x="0" y="313"/>
                  </a:lnTo>
                  <a:lnTo>
                    <a:pt x="2" y="295"/>
                  </a:lnTo>
                  <a:lnTo>
                    <a:pt x="4" y="279"/>
                  </a:lnTo>
                  <a:lnTo>
                    <a:pt x="7" y="263"/>
                  </a:lnTo>
                  <a:lnTo>
                    <a:pt x="11" y="247"/>
                  </a:lnTo>
                  <a:lnTo>
                    <a:pt x="15" y="232"/>
                  </a:lnTo>
                  <a:lnTo>
                    <a:pt x="26" y="201"/>
                  </a:lnTo>
                  <a:lnTo>
                    <a:pt x="41" y="173"/>
                  </a:lnTo>
                  <a:lnTo>
                    <a:pt x="57" y="145"/>
                  </a:lnTo>
                  <a:lnTo>
                    <a:pt x="76" y="121"/>
                  </a:lnTo>
                  <a:lnTo>
                    <a:pt x="97" y="96"/>
                  </a:lnTo>
                  <a:lnTo>
                    <a:pt x="120" y="75"/>
                  </a:lnTo>
                  <a:lnTo>
                    <a:pt x="145" y="56"/>
                  </a:lnTo>
                  <a:lnTo>
                    <a:pt x="172" y="40"/>
                  </a:lnTo>
                  <a:lnTo>
                    <a:pt x="202" y="27"/>
                  </a:lnTo>
                  <a:lnTo>
                    <a:pt x="231" y="16"/>
                  </a:lnTo>
                  <a:lnTo>
                    <a:pt x="248" y="10"/>
                  </a:lnTo>
                  <a:lnTo>
                    <a:pt x="262" y="6"/>
                  </a:lnTo>
                  <a:lnTo>
                    <a:pt x="280" y="4"/>
                  </a:lnTo>
                  <a:lnTo>
                    <a:pt x="296" y="2"/>
                  </a:lnTo>
                  <a:lnTo>
                    <a:pt x="312" y="1"/>
                  </a:lnTo>
                  <a:lnTo>
                    <a:pt x="330" y="0"/>
                  </a:lnTo>
                  <a:lnTo>
                    <a:pt x="330" y="0"/>
                  </a:lnTo>
                  <a:lnTo>
                    <a:pt x="346" y="1"/>
                  </a:lnTo>
                  <a:lnTo>
                    <a:pt x="363" y="2"/>
                  </a:lnTo>
                  <a:lnTo>
                    <a:pt x="379" y="4"/>
                  </a:lnTo>
                  <a:lnTo>
                    <a:pt x="395" y="6"/>
                  </a:lnTo>
                  <a:lnTo>
                    <a:pt x="412" y="10"/>
                  </a:lnTo>
                  <a:lnTo>
                    <a:pt x="426" y="16"/>
                  </a:lnTo>
                  <a:lnTo>
                    <a:pt x="457" y="27"/>
                  </a:lnTo>
                  <a:lnTo>
                    <a:pt x="485" y="40"/>
                  </a:lnTo>
                  <a:lnTo>
                    <a:pt x="514" y="56"/>
                  </a:lnTo>
                  <a:lnTo>
                    <a:pt x="538" y="75"/>
                  </a:lnTo>
                  <a:lnTo>
                    <a:pt x="562" y="96"/>
                  </a:lnTo>
                  <a:lnTo>
                    <a:pt x="584" y="121"/>
                  </a:lnTo>
                  <a:lnTo>
                    <a:pt x="602" y="145"/>
                  </a:lnTo>
                  <a:lnTo>
                    <a:pt x="619" y="173"/>
                  </a:lnTo>
                  <a:lnTo>
                    <a:pt x="632" y="201"/>
                  </a:lnTo>
                  <a:lnTo>
                    <a:pt x="644" y="232"/>
                  </a:lnTo>
                  <a:lnTo>
                    <a:pt x="648" y="247"/>
                  </a:lnTo>
                  <a:lnTo>
                    <a:pt x="652" y="263"/>
                  </a:lnTo>
                  <a:lnTo>
                    <a:pt x="655" y="279"/>
                  </a:lnTo>
                  <a:lnTo>
                    <a:pt x="656" y="295"/>
                  </a:lnTo>
                  <a:lnTo>
                    <a:pt x="658" y="313"/>
                  </a:lnTo>
                  <a:lnTo>
                    <a:pt x="659" y="329"/>
                  </a:lnTo>
                  <a:lnTo>
                    <a:pt x="659" y="329"/>
                  </a:lnTo>
                  <a:lnTo>
                    <a:pt x="658" y="346"/>
                  </a:lnTo>
                  <a:lnTo>
                    <a:pt x="656" y="363"/>
                  </a:lnTo>
                  <a:lnTo>
                    <a:pt x="655" y="379"/>
                  </a:lnTo>
                  <a:lnTo>
                    <a:pt x="652" y="396"/>
                  </a:lnTo>
                  <a:lnTo>
                    <a:pt x="648" y="411"/>
                  </a:lnTo>
                  <a:lnTo>
                    <a:pt x="644" y="427"/>
                  </a:lnTo>
                  <a:lnTo>
                    <a:pt x="632" y="457"/>
                  </a:lnTo>
                  <a:lnTo>
                    <a:pt x="619" y="486"/>
                  </a:lnTo>
                  <a:lnTo>
                    <a:pt x="602" y="513"/>
                  </a:lnTo>
                  <a:lnTo>
                    <a:pt x="584" y="539"/>
                  </a:lnTo>
                  <a:lnTo>
                    <a:pt x="562" y="562"/>
                  </a:lnTo>
                  <a:lnTo>
                    <a:pt x="538" y="583"/>
                  </a:lnTo>
                  <a:lnTo>
                    <a:pt x="514" y="602"/>
                  </a:lnTo>
                  <a:lnTo>
                    <a:pt x="485" y="618"/>
                  </a:lnTo>
                  <a:lnTo>
                    <a:pt x="457" y="633"/>
                  </a:lnTo>
                  <a:lnTo>
                    <a:pt x="426" y="644"/>
                  </a:lnTo>
                  <a:lnTo>
                    <a:pt x="412" y="648"/>
                  </a:lnTo>
                  <a:lnTo>
                    <a:pt x="395" y="652"/>
                  </a:lnTo>
                  <a:lnTo>
                    <a:pt x="379" y="654"/>
                  </a:lnTo>
                  <a:lnTo>
                    <a:pt x="363" y="657"/>
                  </a:lnTo>
                  <a:lnTo>
                    <a:pt x="346" y="658"/>
                  </a:lnTo>
                  <a:lnTo>
                    <a:pt x="330" y="658"/>
                  </a:lnTo>
                  <a:lnTo>
                    <a:pt x="330" y="658"/>
                  </a:lnTo>
                  <a:close/>
                  <a:moveTo>
                    <a:pt x="330" y="37"/>
                  </a:moveTo>
                  <a:lnTo>
                    <a:pt x="330" y="37"/>
                  </a:lnTo>
                  <a:lnTo>
                    <a:pt x="300" y="40"/>
                  </a:lnTo>
                  <a:lnTo>
                    <a:pt x="270" y="44"/>
                  </a:lnTo>
                  <a:lnTo>
                    <a:pt x="242" y="51"/>
                  </a:lnTo>
                  <a:lnTo>
                    <a:pt x="215" y="62"/>
                  </a:lnTo>
                  <a:lnTo>
                    <a:pt x="191" y="74"/>
                  </a:lnTo>
                  <a:lnTo>
                    <a:pt x="167" y="88"/>
                  </a:lnTo>
                  <a:lnTo>
                    <a:pt x="144" y="105"/>
                  </a:lnTo>
                  <a:lnTo>
                    <a:pt x="124" y="123"/>
                  </a:lnTo>
                  <a:lnTo>
                    <a:pt x="105" y="144"/>
                  </a:lnTo>
                  <a:lnTo>
                    <a:pt x="88" y="166"/>
                  </a:lnTo>
                  <a:lnTo>
                    <a:pt x="73" y="191"/>
                  </a:lnTo>
                  <a:lnTo>
                    <a:pt x="61" y="216"/>
                  </a:lnTo>
                  <a:lnTo>
                    <a:pt x="51" y="243"/>
                  </a:lnTo>
                  <a:lnTo>
                    <a:pt x="43" y="271"/>
                  </a:lnTo>
                  <a:lnTo>
                    <a:pt x="39" y="299"/>
                  </a:lnTo>
                  <a:lnTo>
                    <a:pt x="38" y="329"/>
                  </a:lnTo>
                  <a:lnTo>
                    <a:pt x="38" y="329"/>
                  </a:lnTo>
                  <a:lnTo>
                    <a:pt x="39" y="359"/>
                  </a:lnTo>
                  <a:lnTo>
                    <a:pt x="43" y="388"/>
                  </a:lnTo>
                  <a:lnTo>
                    <a:pt x="51" y="416"/>
                  </a:lnTo>
                  <a:lnTo>
                    <a:pt x="61" y="443"/>
                  </a:lnTo>
                  <a:lnTo>
                    <a:pt x="73" y="467"/>
                  </a:lnTo>
                  <a:lnTo>
                    <a:pt x="88" y="492"/>
                  </a:lnTo>
                  <a:lnTo>
                    <a:pt x="105" y="514"/>
                  </a:lnTo>
                  <a:lnTo>
                    <a:pt x="124" y="535"/>
                  </a:lnTo>
                  <a:lnTo>
                    <a:pt x="144" y="553"/>
                  </a:lnTo>
                  <a:lnTo>
                    <a:pt x="167" y="571"/>
                  </a:lnTo>
                  <a:lnTo>
                    <a:pt x="191" y="586"/>
                  </a:lnTo>
                  <a:lnTo>
                    <a:pt x="215" y="598"/>
                  </a:lnTo>
                  <a:lnTo>
                    <a:pt x="242" y="607"/>
                  </a:lnTo>
                  <a:lnTo>
                    <a:pt x="270" y="615"/>
                  </a:lnTo>
                  <a:lnTo>
                    <a:pt x="300" y="619"/>
                  </a:lnTo>
                  <a:lnTo>
                    <a:pt x="330" y="621"/>
                  </a:lnTo>
                  <a:lnTo>
                    <a:pt x="330" y="621"/>
                  </a:lnTo>
                  <a:lnTo>
                    <a:pt x="359" y="619"/>
                  </a:lnTo>
                  <a:lnTo>
                    <a:pt x="387" y="615"/>
                  </a:lnTo>
                  <a:lnTo>
                    <a:pt x="416" y="607"/>
                  </a:lnTo>
                  <a:lnTo>
                    <a:pt x="442" y="598"/>
                  </a:lnTo>
                  <a:lnTo>
                    <a:pt x="468" y="586"/>
                  </a:lnTo>
                  <a:lnTo>
                    <a:pt x="492" y="571"/>
                  </a:lnTo>
                  <a:lnTo>
                    <a:pt x="515" y="553"/>
                  </a:lnTo>
                  <a:lnTo>
                    <a:pt x="535" y="535"/>
                  </a:lnTo>
                  <a:lnTo>
                    <a:pt x="554" y="514"/>
                  </a:lnTo>
                  <a:lnTo>
                    <a:pt x="570" y="492"/>
                  </a:lnTo>
                  <a:lnTo>
                    <a:pt x="585" y="467"/>
                  </a:lnTo>
                  <a:lnTo>
                    <a:pt x="597" y="443"/>
                  </a:lnTo>
                  <a:lnTo>
                    <a:pt x="608" y="416"/>
                  </a:lnTo>
                  <a:lnTo>
                    <a:pt x="614" y="388"/>
                  </a:lnTo>
                  <a:lnTo>
                    <a:pt x="619" y="359"/>
                  </a:lnTo>
                  <a:lnTo>
                    <a:pt x="621" y="329"/>
                  </a:lnTo>
                  <a:lnTo>
                    <a:pt x="621" y="329"/>
                  </a:lnTo>
                  <a:lnTo>
                    <a:pt x="619" y="299"/>
                  </a:lnTo>
                  <a:lnTo>
                    <a:pt x="614" y="271"/>
                  </a:lnTo>
                  <a:lnTo>
                    <a:pt x="608" y="243"/>
                  </a:lnTo>
                  <a:lnTo>
                    <a:pt x="597" y="216"/>
                  </a:lnTo>
                  <a:lnTo>
                    <a:pt x="585" y="191"/>
                  </a:lnTo>
                  <a:lnTo>
                    <a:pt x="570" y="166"/>
                  </a:lnTo>
                  <a:lnTo>
                    <a:pt x="554" y="144"/>
                  </a:lnTo>
                  <a:lnTo>
                    <a:pt x="535" y="123"/>
                  </a:lnTo>
                  <a:lnTo>
                    <a:pt x="515" y="105"/>
                  </a:lnTo>
                  <a:lnTo>
                    <a:pt x="492" y="88"/>
                  </a:lnTo>
                  <a:lnTo>
                    <a:pt x="468" y="74"/>
                  </a:lnTo>
                  <a:lnTo>
                    <a:pt x="442" y="62"/>
                  </a:lnTo>
                  <a:lnTo>
                    <a:pt x="416" y="51"/>
                  </a:lnTo>
                  <a:lnTo>
                    <a:pt x="387" y="44"/>
                  </a:lnTo>
                  <a:lnTo>
                    <a:pt x="359" y="40"/>
                  </a:lnTo>
                  <a:lnTo>
                    <a:pt x="330" y="37"/>
                  </a:lnTo>
                  <a:lnTo>
                    <a:pt x="330" y="37"/>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6" name="Freeform 9">
              <a:extLst>
                <a:ext uri="{FF2B5EF4-FFF2-40B4-BE49-F238E27FC236}">
                  <a16:creationId xmlns:a16="http://schemas.microsoft.com/office/drawing/2014/main" id="{7244FE7E-9865-4AA7-89E0-6964F791C989}"/>
                </a:ext>
              </a:extLst>
            </p:cNvPr>
            <p:cNvSpPr>
              <a:spLocks noChangeAspect="1" noEditPoints="1"/>
            </p:cNvSpPr>
            <p:nvPr/>
          </p:nvSpPr>
          <p:spPr bwMode="auto">
            <a:xfrm>
              <a:off x="9003085" y="2722706"/>
              <a:ext cx="259806" cy="258359"/>
            </a:xfrm>
            <a:custGeom>
              <a:avLst/>
              <a:gdLst>
                <a:gd name="T0" fmla="*/ 2540 w 3573"/>
                <a:gd name="T1" fmla="*/ 1856 h 3555"/>
                <a:gd name="T2" fmla="*/ 2540 w 3573"/>
                <a:gd name="T3" fmla="*/ 1856 h 3555"/>
                <a:gd name="T4" fmla="*/ 2540 w 3573"/>
                <a:gd name="T5" fmla="*/ 1998 h 3555"/>
                <a:gd name="T6" fmla="*/ 2469 w 3573"/>
                <a:gd name="T7" fmla="*/ 2069 h 3555"/>
                <a:gd name="T8" fmla="*/ 1575 w 3573"/>
                <a:gd name="T9" fmla="*/ 2069 h 3555"/>
                <a:gd name="T10" fmla="*/ 1504 w 3573"/>
                <a:gd name="T11" fmla="*/ 1998 h 3555"/>
                <a:gd name="T12" fmla="*/ 1504 w 3573"/>
                <a:gd name="T13" fmla="*/ 1102 h 3555"/>
                <a:gd name="T14" fmla="*/ 1575 w 3573"/>
                <a:gd name="T15" fmla="*/ 1031 h 3555"/>
                <a:gd name="T16" fmla="*/ 1718 w 3573"/>
                <a:gd name="T17" fmla="*/ 1031 h 3555"/>
                <a:gd name="T18" fmla="*/ 1789 w 3573"/>
                <a:gd name="T19" fmla="*/ 1102 h 3555"/>
                <a:gd name="T20" fmla="*/ 1789 w 3573"/>
                <a:gd name="T21" fmla="*/ 1784 h 3555"/>
                <a:gd name="T22" fmla="*/ 2469 w 3573"/>
                <a:gd name="T23" fmla="*/ 1784 h 3555"/>
                <a:gd name="T24" fmla="*/ 2540 w 3573"/>
                <a:gd name="T25" fmla="*/ 1856 h 3555"/>
                <a:gd name="T26" fmla="*/ 2540 w 3573"/>
                <a:gd name="T27" fmla="*/ 1856 h 3555"/>
                <a:gd name="T28" fmla="*/ 3573 w 3573"/>
                <a:gd name="T29" fmla="*/ 534 h 3555"/>
                <a:gd name="T30" fmla="*/ 3573 w 3573"/>
                <a:gd name="T31" fmla="*/ 534 h 3555"/>
                <a:gd name="T32" fmla="*/ 3368 w 3573"/>
                <a:gd name="T33" fmla="*/ 953 h 3555"/>
                <a:gd name="T34" fmla="*/ 3051 w 3573"/>
                <a:gd name="T35" fmla="*/ 524 h 3555"/>
                <a:gd name="T36" fmla="*/ 2622 w 3573"/>
                <a:gd name="T37" fmla="*/ 206 h 3555"/>
                <a:gd name="T38" fmla="*/ 3041 w 3573"/>
                <a:gd name="T39" fmla="*/ 3 h 3555"/>
                <a:gd name="T40" fmla="*/ 3573 w 3573"/>
                <a:gd name="T41" fmla="*/ 534 h 3555"/>
                <a:gd name="T42" fmla="*/ 3573 w 3573"/>
                <a:gd name="T43" fmla="*/ 534 h 3555"/>
                <a:gd name="T44" fmla="*/ 209 w 3573"/>
                <a:gd name="T45" fmla="*/ 953 h 3555"/>
                <a:gd name="T46" fmla="*/ 209 w 3573"/>
                <a:gd name="T47" fmla="*/ 953 h 3555"/>
                <a:gd name="T48" fmla="*/ 0 w 3573"/>
                <a:gd name="T49" fmla="*/ 531 h 3555"/>
                <a:gd name="T50" fmla="*/ 532 w 3573"/>
                <a:gd name="T51" fmla="*/ 0 h 3555"/>
                <a:gd name="T52" fmla="*/ 954 w 3573"/>
                <a:gd name="T53" fmla="*/ 208 h 3555"/>
                <a:gd name="T54" fmla="*/ 209 w 3573"/>
                <a:gd name="T55" fmla="*/ 953 h 3555"/>
                <a:gd name="T56" fmla="*/ 209 w 3573"/>
                <a:gd name="T57" fmla="*/ 953 h 3555"/>
                <a:gd name="T58" fmla="*/ 571 w 3573"/>
                <a:gd name="T59" fmla="*/ 1787 h 3555"/>
                <a:gd name="T60" fmla="*/ 571 w 3573"/>
                <a:gd name="T61" fmla="*/ 1787 h 3555"/>
                <a:gd name="T62" fmla="*/ 1788 w 3573"/>
                <a:gd name="T63" fmla="*/ 570 h 3555"/>
                <a:gd name="T64" fmla="*/ 1788 w 3573"/>
                <a:gd name="T65" fmla="*/ 570 h 3555"/>
                <a:gd name="T66" fmla="*/ 2648 w 3573"/>
                <a:gd name="T67" fmla="*/ 927 h 3555"/>
                <a:gd name="T68" fmla="*/ 3004 w 3573"/>
                <a:gd name="T69" fmla="*/ 1787 h 3555"/>
                <a:gd name="T70" fmla="*/ 1788 w 3573"/>
                <a:gd name="T71" fmla="*/ 3003 h 3555"/>
                <a:gd name="T72" fmla="*/ 571 w 3573"/>
                <a:gd name="T73" fmla="*/ 1787 h 3555"/>
                <a:gd name="T74" fmla="*/ 571 w 3573"/>
                <a:gd name="T75" fmla="*/ 1787 h 3555"/>
                <a:gd name="T76" fmla="*/ 3361 w 3573"/>
                <a:gd name="T77" fmla="*/ 1787 h 3555"/>
                <a:gd name="T78" fmla="*/ 3361 w 3573"/>
                <a:gd name="T79" fmla="*/ 1787 h 3555"/>
                <a:gd name="T80" fmla="*/ 1788 w 3573"/>
                <a:gd name="T81" fmla="*/ 214 h 3555"/>
                <a:gd name="T82" fmla="*/ 215 w 3573"/>
                <a:gd name="T83" fmla="*/ 1787 h 3555"/>
                <a:gd name="T84" fmla="*/ 677 w 3573"/>
                <a:gd name="T85" fmla="*/ 2900 h 3555"/>
                <a:gd name="T86" fmla="*/ 541 w 3573"/>
                <a:gd name="T87" fmla="*/ 3502 h 3555"/>
                <a:gd name="T88" fmla="*/ 586 w 3573"/>
                <a:gd name="T89" fmla="*/ 3534 h 3555"/>
                <a:gd name="T90" fmla="*/ 1115 w 3573"/>
                <a:gd name="T91" fmla="*/ 3208 h 3555"/>
                <a:gd name="T92" fmla="*/ 1788 w 3573"/>
                <a:gd name="T93" fmla="*/ 3360 h 3555"/>
                <a:gd name="T94" fmla="*/ 2460 w 3573"/>
                <a:gd name="T95" fmla="*/ 3209 h 3555"/>
                <a:gd name="T96" fmla="*/ 2989 w 3573"/>
                <a:gd name="T97" fmla="*/ 3534 h 3555"/>
                <a:gd name="T98" fmla="*/ 3034 w 3573"/>
                <a:gd name="T99" fmla="*/ 3502 h 3555"/>
                <a:gd name="T100" fmla="*/ 2897 w 3573"/>
                <a:gd name="T101" fmla="*/ 2901 h 3555"/>
                <a:gd name="T102" fmla="*/ 3361 w 3573"/>
                <a:gd name="T103" fmla="*/ 1787 h 3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573" h="3555">
                  <a:moveTo>
                    <a:pt x="2540" y="1856"/>
                  </a:moveTo>
                  <a:lnTo>
                    <a:pt x="2540" y="1856"/>
                  </a:lnTo>
                  <a:lnTo>
                    <a:pt x="2540" y="1998"/>
                  </a:lnTo>
                  <a:cubicBezTo>
                    <a:pt x="2540" y="2037"/>
                    <a:pt x="2508" y="2069"/>
                    <a:pt x="2469" y="2069"/>
                  </a:cubicBezTo>
                  <a:lnTo>
                    <a:pt x="1575" y="2069"/>
                  </a:lnTo>
                  <a:cubicBezTo>
                    <a:pt x="1536" y="2069"/>
                    <a:pt x="1504" y="2037"/>
                    <a:pt x="1504" y="1998"/>
                  </a:cubicBezTo>
                  <a:lnTo>
                    <a:pt x="1504" y="1102"/>
                  </a:lnTo>
                  <a:cubicBezTo>
                    <a:pt x="1504" y="1063"/>
                    <a:pt x="1536" y="1031"/>
                    <a:pt x="1575" y="1031"/>
                  </a:cubicBezTo>
                  <a:lnTo>
                    <a:pt x="1718" y="1031"/>
                  </a:lnTo>
                  <a:cubicBezTo>
                    <a:pt x="1757" y="1031"/>
                    <a:pt x="1789" y="1063"/>
                    <a:pt x="1789" y="1102"/>
                  </a:cubicBezTo>
                  <a:lnTo>
                    <a:pt x="1789" y="1784"/>
                  </a:lnTo>
                  <a:lnTo>
                    <a:pt x="2469" y="1784"/>
                  </a:lnTo>
                  <a:cubicBezTo>
                    <a:pt x="2508" y="1784"/>
                    <a:pt x="2540" y="1817"/>
                    <a:pt x="2540" y="1856"/>
                  </a:cubicBezTo>
                  <a:lnTo>
                    <a:pt x="2540" y="1856"/>
                  </a:lnTo>
                  <a:close/>
                  <a:moveTo>
                    <a:pt x="3573" y="534"/>
                  </a:moveTo>
                  <a:lnTo>
                    <a:pt x="3573" y="534"/>
                  </a:lnTo>
                  <a:cubicBezTo>
                    <a:pt x="3573" y="704"/>
                    <a:pt x="3493" y="855"/>
                    <a:pt x="3368" y="953"/>
                  </a:cubicBezTo>
                  <a:cubicBezTo>
                    <a:pt x="3286" y="797"/>
                    <a:pt x="3179" y="652"/>
                    <a:pt x="3051" y="524"/>
                  </a:cubicBezTo>
                  <a:cubicBezTo>
                    <a:pt x="2923" y="395"/>
                    <a:pt x="2778" y="289"/>
                    <a:pt x="2622" y="206"/>
                  </a:cubicBezTo>
                  <a:cubicBezTo>
                    <a:pt x="2719" y="82"/>
                    <a:pt x="2871" y="3"/>
                    <a:pt x="3041" y="3"/>
                  </a:cubicBezTo>
                  <a:cubicBezTo>
                    <a:pt x="3335" y="2"/>
                    <a:pt x="3573" y="240"/>
                    <a:pt x="3573" y="534"/>
                  </a:cubicBezTo>
                  <a:lnTo>
                    <a:pt x="3573" y="534"/>
                  </a:lnTo>
                  <a:close/>
                  <a:moveTo>
                    <a:pt x="209" y="953"/>
                  </a:moveTo>
                  <a:lnTo>
                    <a:pt x="209" y="953"/>
                  </a:lnTo>
                  <a:cubicBezTo>
                    <a:pt x="82" y="856"/>
                    <a:pt x="0" y="703"/>
                    <a:pt x="0" y="531"/>
                  </a:cubicBezTo>
                  <a:cubicBezTo>
                    <a:pt x="0" y="237"/>
                    <a:pt x="238" y="0"/>
                    <a:pt x="532" y="0"/>
                  </a:cubicBezTo>
                  <a:cubicBezTo>
                    <a:pt x="704" y="0"/>
                    <a:pt x="857" y="81"/>
                    <a:pt x="954" y="208"/>
                  </a:cubicBezTo>
                  <a:cubicBezTo>
                    <a:pt x="637" y="376"/>
                    <a:pt x="377" y="636"/>
                    <a:pt x="209" y="953"/>
                  </a:cubicBezTo>
                  <a:lnTo>
                    <a:pt x="209" y="953"/>
                  </a:lnTo>
                  <a:close/>
                  <a:moveTo>
                    <a:pt x="571" y="1787"/>
                  </a:moveTo>
                  <a:lnTo>
                    <a:pt x="571" y="1787"/>
                  </a:lnTo>
                  <a:cubicBezTo>
                    <a:pt x="571" y="1116"/>
                    <a:pt x="1117" y="570"/>
                    <a:pt x="1788" y="570"/>
                  </a:cubicBezTo>
                  <a:lnTo>
                    <a:pt x="1788" y="570"/>
                  </a:lnTo>
                  <a:cubicBezTo>
                    <a:pt x="2113" y="570"/>
                    <a:pt x="2418" y="697"/>
                    <a:pt x="2648" y="927"/>
                  </a:cubicBezTo>
                  <a:cubicBezTo>
                    <a:pt x="2878" y="1156"/>
                    <a:pt x="3004" y="1462"/>
                    <a:pt x="3004" y="1787"/>
                  </a:cubicBezTo>
                  <a:cubicBezTo>
                    <a:pt x="3004" y="2458"/>
                    <a:pt x="2459" y="3003"/>
                    <a:pt x="1788" y="3003"/>
                  </a:cubicBezTo>
                  <a:cubicBezTo>
                    <a:pt x="1117" y="3003"/>
                    <a:pt x="571" y="2458"/>
                    <a:pt x="571" y="1787"/>
                  </a:cubicBezTo>
                  <a:lnTo>
                    <a:pt x="571" y="1787"/>
                  </a:lnTo>
                  <a:close/>
                  <a:moveTo>
                    <a:pt x="3361" y="1787"/>
                  </a:moveTo>
                  <a:lnTo>
                    <a:pt x="3361" y="1787"/>
                  </a:lnTo>
                  <a:cubicBezTo>
                    <a:pt x="3361" y="918"/>
                    <a:pt x="2656" y="214"/>
                    <a:pt x="1788" y="214"/>
                  </a:cubicBezTo>
                  <a:cubicBezTo>
                    <a:pt x="919" y="214"/>
                    <a:pt x="215" y="918"/>
                    <a:pt x="215" y="1787"/>
                  </a:cubicBezTo>
                  <a:cubicBezTo>
                    <a:pt x="215" y="2222"/>
                    <a:pt x="392" y="2615"/>
                    <a:pt x="677" y="2900"/>
                  </a:cubicBezTo>
                  <a:lnTo>
                    <a:pt x="541" y="3502"/>
                  </a:lnTo>
                  <a:cubicBezTo>
                    <a:pt x="532" y="3540"/>
                    <a:pt x="552" y="3555"/>
                    <a:pt x="586" y="3534"/>
                  </a:cubicBezTo>
                  <a:lnTo>
                    <a:pt x="1115" y="3208"/>
                  </a:lnTo>
                  <a:cubicBezTo>
                    <a:pt x="1319" y="3305"/>
                    <a:pt x="1547" y="3360"/>
                    <a:pt x="1788" y="3360"/>
                  </a:cubicBezTo>
                  <a:cubicBezTo>
                    <a:pt x="2028" y="3360"/>
                    <a:pt x="2256" y="3305"/>
                    <a:pt x="2460" y="3209"/>
                  </a:cubicBezTo>
                  <a:lnTo>
                    <a:pt x="2989" y="3534"/>
                  </a:lnTo>
                  <a:cubicBezTo>
                    <a:pt x="3022" y="3555"/>
                    <a:pt x="3042" y="3540"/>
                    <a:pt x="3034" y="3502"/>
                  </a:cubicBezTo>
                  <a:lnTo>
                    <a:pt x="2897" y="2901"/>
                  </a:lnTo>
                  <a:cubicBezTo>
                    <a:pt x="3183" y="2616"/>
                    <a:pt x="3361" y="2222"/>
                    <a:pt x="3361" y="1787"/>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grpSp>
      <p:grpSp>
        <p:nvGrpSpPr>
          <p:cNvPr id="38" name="Group 37">
            <a:extLst>
              <a:ext uri="{FF2B5EF4-FFF2-40B4-BE49-F238E27FC236}">
                <a16:creationId xmlns:a16="http://schemas.microsoft.com/office/drawing/2014/main" id="{1E73E627-D981-4257-A1F4-43A61579B46E}"/>
              </a:ext>
            </a:extLst>
          </p:cNvPr>
          <p:cNvGrpSpPr/>
          <p:nvPr/>
        </p:nvGrpSpPr>
        <p:grpSpPr>
          <a:xfrm>
            <a:off x="1560757" y="4991407"/>
            <a:ext cx="9070486" cy="1125896"/>
            <a:chOff x="648824" y="4991407"/>
            <a:chExt cx="9070486" cy="1125896"/>
          </a:xfrm>
        </p:grpSpPr>
        <p:grpSp>
          <p:nvGrpSpPr>
            <p:cNvPr id="36" name="Group 35">
              <a:extLst>
                <a:ext uri="{FF2B5EF4-FFF2-40B4-BE49-F238E27FC236}">
                  <a16:creationId xmlns:a16="http://schemas.microsoft.com/office/drawing/2014/main" id="{1B427598-D392-4837-B4BC-B13EAB9E1389}"/>
                </a:ext>
              </a:extLst>
            </p:cNvPr>
            <p:cNvGrpSpPr/>
            <p:nvPr/>
          </p:nvGrpSpPr>
          <p:grpSpPr>
            <a:xfrm>
              <a:off x="648824" y="4991407"/>
              <a:ext cx="9070486" cy="1125896"/>
              <a:chOff x="486869" y="4991407"/>
              <a:chExt cx="7246620" cy="1125896"/>
            </a:xfrm>
          </p:grpSpPr>
          <p:grpSp>
            <p:nvGrpSpPr>
              <p:cNvPr id="35" name="Group 34">
                <a:extLst>
                  <a:ext uri="{FF2B5EF4-FFF2-40B4-BE49-F238E27FC236}">
                    <a16:creationId xmlns:a16="http://schemas.microsoft.com/office/drawing/2014/main" id="{4F529556-14E7-4265-91F2-9826B4674599}"/>
                  </a:ext>
                </a:extLst>
              </p:cNvPr>
              <p:cNvGrpSpPr/>
              <p:nvPr/>
            </p:nvGrpSpPr>
            <p:grpSpPr>
              <a:xfrm>
                <a:off x="486869" y="4991407"/>
                <a:ext cx="7246620" cy="1125896"/>
                <a:chOff x="486869" y="4991407"/>
                <a:chExt cx="7246620" cy="1125896"/>
              </a:xfrm>
            </p:grpSpPr>
            <p:sp>
              <p:nvSpPr>
                <p:cNvPr id="27" name="Rectangle 26">
                  <a:extLst>
                    <a:ext uri="{FF2B5EF4-FFF2-40B4-BE49-F238E27FC236}">
                      <a16:creationId xmlns:a16="http://schemas.microsoft.com/office/drawing/2014/main" id="{EF3BA584-288D-482C-B49C-0EE41FDA72DA}"/>
                    </a:ext>
                  </a:extLst>
                </p:cNvPr>
                <p:cNvSpPr/>
                <p:nvPr/>
              </p:nvSpPr>
              <p:spPr>
                <a:xfrm>
                  <a:off x="486869" y="5135576"/>
                  <a:ext cx="7246620" cy="981727"/>
                </a:xfrm>
                <a:prstGeom prst="rect">
                  <a:avLst/>
                </a:prstGeom>
                <a:solidFill>
                  <a:schemeClr val="bg1"/>
                </a:solidFill>
                <a:ln w="12700" cap="flat" cmpd="sng" algn="ctr">
                  <a:solidFill>
                    <a:schemeClr val="accent4"/>
                  </a:solidFill>
                  <a:prstDash val="dash"/>
                  <a:miter lim="800000"/>
                </a:ln>
                <a:effectLst/>
              </p:spPr>
              <p:txBody>
                <a:bodyPr lIns="91440" tIns="91440" rIns="91440" bIns="91440" rtlCol="0" anchor="ctr"/>
                <a:lstStyle/>
                <a:p>
                  <a:pPr marL="0" marR="0" lvl="0" indent="0" algn="ctr" defTabSz="1219170" rtl="0" eaLnBrk="1" fontAlgn="auto" latinLnBrk="0" hangingPunct="1">
                    <a:lnSpc>
                      <a:spcPct val="100000"/>
                    </a:lnSpc>
                    <a:spcBef>
                      <a:spcPts val="600"/>
                    </a:spcBef>
                    <a:spcAft>
                      <a:spcPts val="600"/>
                    </a:spcAft>
                    <a:buClrTx/>
                    <a:buSzTx/>
                    <a:buFontTx/>
                    <a:buNone/>
                    <a:tabLst/>
                    <a:defRPr/>
                  </a:pPr>
                  <a:endParaRPr kumimoji="0" lang="en-US" sz="1600" b="1" i="0" u="none" strike="noStrike" kern="1200" cap="all" spc="200" normalizeH="0" baseline="0" noProof="0">
                    <a:ln>
                      <a:noFill/>
                    </a:ln>
                    <a:solidFill>
                      <a:srgbClr val="000000"/>
                    </a:solidFill>
                    <a:effectLst/>
                    <a:uLnTx/>
                    <a:uFillTx/>
                    <a:latin typeface="Open Sans"/>
                    <a:ea typeface="Open Sans" charset="0"/>
                    <a:cs typeface="Open Sans" charset="0"/>
                  </a:endParaRPr>
                </a:p>
              </p:txBody>
            </p:sp>
            <p:sp>
              <p:nvSpPr>
                <p:cNvPr id="28" name="Rectangle 27">
                  <a:extLst>
                    <a:ext uri="{FF2B5EF4-FFF2-40B4-BE49-F238E27FC236}">
                      <a16:creationId xmlns:a16="http://schemas.microsoft.com/office/drawing/2014/main" id="{30E49300-671E-45E8-93F3-64696AEBA398}"/>
                    </a:ext>
                  </a:extLst>
                </p:cNvPr>
                <p:cNvSpPr/>
                <p:nvPr/>
              </p:nvSpPr>
              <p:spPr>
                <a:xfrm>
                  <a:off x="1762676" y="4991407"/>
                  <a:ext cx="2340429" cy="338554"/>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all" spc="200" normalizeH="0" baseline="0" noProof="0">
                      <a:ln>
                        <a:noFill/>
                      </a:ln>
                      <a:solidFill>
                        <a:srgbClr val="000000"/>
                      </a:solidFill>
                      <a:effectLst/>
                      <a:uLnTx/>
                      <a:uFillTx/>
                      <a:latin typeface="Open Sans"/>
                      <a:ea typeface="Open Sans" charset="0"/>
                      <a:cs typeface="Open Sans" charset="0"/>
                    </a:rPr>
                    <a:t>Best-in-Class</a:t>
                  </a:r>
                  <a:endParaRPr kumimoji="0" lang="en-US" sz="1600" b="0" i="0" u="none" strike="noStrike" kern="1200" cap="none" spc="0" normalizeH="0" baseline="0" noProof="0">
                    <a:ln>
                      <a:noFill/>
                    </a:ln>
                    <a:solidFill>
                      <a:srgbClr val="000000"/>
                    </a:solidFill>
                    <a:effectLst/>
                    <a:uLnTx/>
                    <a:uFillTx/>
                    <a:latin typeface="Open Sans"/>
                    <a:ea typeface="+mn-ea"/>
                    <a:cs typeface="+mn-cs"/>
                  </a:endParaRPr>
                </a:p>
              </p:txBody>
            </p:sp>
          </p:grpSp>
          <p:sp>
            <p:nvSpPr>
              <p:cNvPr id="29" name="TextBox 28">
                <a:extLst>
                  <a:ext uri="{FF2B5EF4-FFF2-40B4-BE49-F238E27FC236}">
                    <a16:creationId xmlns:a16="http://schemas.microsoft.com/office/drawing/2014/main" id="{2A394CC9-1585-448A-B7DD-579A2FAF5147}"/>
                  </a:ext>
                </a:extLst>
              </p:cNvPr>
              <p:cNvSpPr txBox="1"/>
              <p:nvPr/>
            </p:nvSpPr>
            <p:spPr>
              <a:xfrm>
                <a:off x="612536" y="5286306"/>
                <a:ext cx="6994493" cy="830997"/>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a:ln>
                      <a:noFill/>
                    </a:ln>
                    <a:solidFill>
                      <a:srgbClr val="000000"/>
                    </a:solidFill>
                    <a:effectLst/>
                    <a:uLnTx/>
                    <a:uFillTx/>
                    <a:latin typeface="Open Sans"/>
                    <a:ea typeface="+mn-ea"/>
                    <a:cs typeface="+mn-cs"/>
                  </a:rPr>
                  <a:t>Evaluate current candidate tracking programs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a:ln>
                      <a:noFill/>
                    </a:ln>
                    <a:solidFill>
                      <a:srgbClr val="000000"/>
                    </a:solidFill>
                    <a:effectLst/>
                    <a:uLnTx/>
                    <a:uFillTx/>
                    <a:latin typeface="Open Sans"/>
                    <a:ea typeface="+mn-ea"/>
                    <a:cs typeface="+mn-cs"/>
                  </a:rPr>
                  <a:t>Synchronize onboarding timelines for workers to create new hire cohorts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a:ln>
                      <a:noFill/>
                    </a:ln>
                    <a:solidFill>
                      <a:srgbClr val="000000"/>
                    </a:solidFill>
                    <a:effectLst/>
                    <a:uLnTx/>
                    <a:uFillTx/>
                    <a:latin typeface="Open Sans"/>
                    <a:ea typeface="+mn-ea"/>
                    <a:cs typeface="Calibri" charset="0"/>
                  </a:rPr>
                  <a:t>Assess current hiring and onboarding technology, tools, and processes to ensure equity of access and experience for candidates and new hires</a:t>
                </a:r>
              </a:p>
            </p:txBody>
          </p:sp>
        </p:grpSp>
        <p:grpSp>
          <p:nvGrpSpPr>
            <p:cNvPr id="30" name="Group 29">
              <a:extLst>
                <a:ext uri="{FF2B5EF4-FFF2-40B4-BE49-F238E27FC236}">
                  <a16:creationId xmlns:a16="http://schemas.microsoft.com/office/drawing/2014/main" id="{24862C23-647F-46E3-89BA-2CC67F2C3F82}"/>
                </a:ext>
              </a:extLst>
            </p:cNvPr>
            <p:cNvGrpSpPr/>
            <p:nvPr/>
          </p:nvGrpSpPr>
          <p:grpSpPr>
            <a:xfrm>
              <a:off x="9284056" y="5242118"/>
              <a:ext cx="334634" cy="439087"/>
              <a:chOff x="8623301" y="5210175"/>
              <a:chExt cx="392113" cy="523876"/>
            </a:xfrm>
            <a:solidFill>
              <a:schemeClr val="bg1"/>
            </a:solidFill>
          </p:grpSpPr>
          <p:sp>
            <p:nvSpPr>
              <p:cNvPr id="31" name="Freeform 439">
                <a:extLst>
                  <a:ext uri="{FF2B5EF4-FFF2-40B4-BE49-F238E27FC236}">
                    <a16:creationId xmlns:a16="http://schemas.microsoft.com/office/drawing/2014/main" id="{CEF26162-327B-4819-BA83-97A4E265C7FB}"/>
                  </a:ext>
                </a:extLst>
              </p:cNvPr>
              <p:cNvSpPr>
                <a:spLocks/>
              </p:cNvSpPr>
              <p:nvPr/>
            </p:nvSpPr>
            <p:spPr bwMode="auto">
              <a:xfrm>
                <a:off x="8718551" y="5210175"/>
                <a:ext cx="201613" cy="252413"/>
              </a:xfrm>
              <a:custGeom>
                <a:avLst/>
                <a:gdLst>
                  <a:gd name="T0" fmla="*/ 5 w 94"/>
                  <a:gd name="T1" fmla="*/ 118 h 118"/>
                  <a:gd name="T2" fmla="*/ 9 w 94"/>
                  <a:gd name="T3" fmla="*/ 113 h 118"/>
                  <a:gd name="T4" fmla="*/ 9 w 94"/>
                  <a:gd name="T5" fmla="*/ 10 h 118"/>
                  <a:gd name="T6" fmla="*/ 85 w 94"/>
                  <a:gd name="T7" fmla="*/ 10 h 118"/>
                  <a:gd name="T8" fmla="*/ 85 w 94"/>
                  <a:gd name="T9" fmla="*/ 113 h 118"/>
                  <a:gd name="T10" fmla="*/ 90 w 94"/>
                  <a:gd name="T11" fmla="*/ 118 h 118"/>
                  <a:gd name="T12" fmla="*/ 94 w 94"/>
                  <a:gd name="T13" fmla="*/ 113 h 118"/>
                  <a:gd name="T14" fmla="*/ 94 w 94"/>
                  <a:gd name="T15" fmla="*/ 5 h 118"/>
                  <a:gd name="T16" fmla="*/ 93 w 94"/>
                  <a:gd name="T17" fmla="*/ 2 h 118"/>
                  <a:gd name="T18" fmla="*/ 90 w 94"/>
                  <a:gd name="T19" fmla="*/ 0 h 118"/>
                  <a:gd name="T20" fmla="*/ 5 w 94"/>
                  <a:gd name="T21" fmla="*/ 0 h 118"/>
                  <a:gd name="T22" fmla="*/ 0 w 94"/>
                  <a:gd name="T23" fmla="*/ 5 h 118"/>
                  <a:gd name="T24" fmla="*/ 0 w 94"/>
                  <a:gd name="T25" fmla="*/ 113 h 118"/>
                  <a:gd name="T26" fmla="*/ 5 w 94"/>
                  <a:gd name="T27"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118">
                    <a:moveTo>
                      <a:pt x="5" y="118"/>
                    </a:moveTo>
                    <a:cubicBezTo>
                      <a:pt x="7" y="118"/>
                      <a:pt x="9" y="115"/>
                      <a:pt x="9" y="113"/>
                    </a:cubicBezTo>
                    <a:cubicBezTo>
                      <a:pt x="9" y="10"/>
                      <a:pt x="9" y="10"/>
                      <a:pt x="9" y="10"/>
                    </a:cubicBezTo>
                    <a:cubicBezTo>
                      <a:pt x="85" y="10"/>
                      <a:pt x="85" y="10"/>
                      <a:pt x="85" y="10"/>
                    </a:cubicBezTo>
                    <a:cubicBezTo>
                      <a:pt x="85" y="113"/>
                      <a:pt x="85" y="113"/>
                      <a:pt x="85" y="113"/>
                    </a:cubicBezTo>
                    <a:cubicBezTo>
                      <a:pt x="85" y="115"/>
                      <a:pt x="87" y="118"/>
                      <a:pt x="90" y="118"/>
                    </a:cubicBezTo>
                    <a:cubicBezTo>
                      <a:pt x="92" y="118"/>
                      <a:pt x="94" y="115"/>
                      <a:pt x="94" y="113"/>
                    </a:cubicBezTo>
                    <a:cubicBezTo>
                      <a:pt x="94" y="5"/>
                      <a:pt x="94" y="5"/>
                      <a:pt x="94" y="5"/>
                    </a:cubicBezTo>
                    <a:cubicBezTo>
                      <a:pt x="94" y="4"/>
                      <a:pt x="94" y="3"/>
                      <a:pt x="93" y="2"/>
                    </a:cubicBezTo>
                    <a:cubicBezTo>
                      <a:pt x="92" y="1"/>
                      <a:pt x="91" y="0"/>
                      <a:pt x="90" y="0"/>
                    </a:cubicBezTo>
                    <a:cubicBezTo>
                      <a:pt x="5" y="0"/>
                      <a:pt x="5" y="0"/>
                      <a:pt x="5" y="0"/>
                    </a:cubicBezTo>
                    <a:cubicBezTo>
                      <a:pt x="2" y="0"/>
                      <a:pt x="0" y="2"/>
                      <a:pt x="0" y="5"/>
                    </a:cubicBezTo>
                    <a:cubicBezTo>
                      <a:pt x="0" y="113"/>
                      <a:pt x="0" y="113"/>
                      <a:pt x="0" y="113"/>
                    </a:cubicBezTo>
                    <a:cubicBezTo>
                      <a:pt x="0" y="115"/>
                      <a:pt x="2" y="118"/>
                      <a:pt x="5" y="118"/>
                    </a:cubicBezTo>
                    <a:close/>
                  </a:path>
                </a:pathLst>
              </a:custGeom>
              <a:grpFill/>
              <a:ln>
                <a:solidFill>
                  <a:schemeClr val="tx1"/>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Open Sans"/>
                  <a:ea typeface="+mn-ea"/>
                  <a:cs typeface="+mn-cs"/>
                </a:endParaRPr>
              </a:p>
            </p:txBody>
          </p:sp>
          <p:sp>
            <p:nvSpPr>
              <p:cNvPr id="32" name="Freeform 440">
                <a:extLst>
                  <a:ext uri="{FF2B5EF4-FFF2-40B4-BE49-F238E27FC236}">
                    <a16:creationId xmlns:a16="http://schemas.microsoft.com/office/drawing/2014/main" id="{A7D9537F-52F5-41ED-A106-81A9F9251372}"/>
                  </a:ext>
                </a:extLst>
              </p:cNvPr>
              <p:cNvSpPr>
                <a:spLocks noEditPoints="1"/>
              </p:cNvSpPr>
              <p:nvPr/>
            </p:nvSpPr>
            <p:spPr bwMode="auto">
              <a:xfrm>
                <a:off x="8623301" y="5367338"/>
                <a:ext cx="392113" cy="366713"/>
              </a:xfrm>
              <a:custGeom>
                <a:avLst/>
                <a:gdLst>
                  <a:gd name="T0" fmla="*/ 180 w 182"/>
                  <a:gd name="T1" fmla="*/ 64 h 171"/>
                  <a:gd name="T2" fmla="*/ 171 w 182"/>
                  <a:gd name="T3" fmla="*/ 57 h 171"/>
                  <a:gd name="T4" fmla="*/ 118 w 182"/>
                  <a:gd name="T5" fmla="*/ 56 h 171"/>
                  <a:gd name="T6" fmla="*/ 100 w 182"/>
                  <a:gd name="T7" fmla="*/ 6 h 171"/>
                  <a:gd name="T8" fmla="*/ 91 w 182"/>
                  <a:gd name="T9" fmla="*/ 0 h 171"/>
                  <a:gd name="T10" fmla="*/ 82 w 182"/>
                  <a:gd name="T11" fmla="*/ 6 h 171"/>
                  <a:gd name="T12" fmla="*/ 64 w 182"/>
                  <a:gd name="T13" fmla="*/ 56 h 171"/>
                  <a:gd name="T14" fmla="*/ 11 w 182"/>
                  <a:gd name="T15" fmla="*/ 57 h 171"/>
                  <a:gd name="T16" fmla="*/ 2 w 182"/>
                  <a:gd name="T17" fmla="*/ 64 h 171"/>
                  <a:gd name="T18" fmla="*/ 5 w 182"/>
                  <a:gd name="T19" fmla="*/ 75 h 171"/>
                  <a:gd name="T20" fmla="*/ 47 w 182"/>
                  <a:gd name="T21" fmla="*/ 107 h 171"/>
                  <a:gd name="T22" fmla="*/ 32 w 182"/>
                  <a:gd name="T23" fmla="*/ 157 h 171"/>
                  <a:gd name="T24" fmla="*/ 36 w 182"/>
                  <a:gd name="T25" fmla="*/ 168 h 171"/>
                  <a:gd name="T26" fmla="*/ 42 w 182"/>
                  <a:gd name="T27" fmla="*/ 170 h 171"/>
                  <a:gd name="T28" fmla="*/ 47 w 182"/>
                  <a:gd name="T29" fmla="*/ 168 h 171"/>
                  <a:gd name="T30" fmla="*/ 91 w 182"/>
                  <a:gd name="T31" fmla="*/ 138 h 171"/>
                  <a:gd name="T32" fmla="*/ 135 w 182"/>
                  <a:gd name="T33" fmla="*/ 168 h 171"/>
                  <a:gd name="T34" fmla="*/ 146 w 182"/>
                  <a:gd name="T35" fmla="*/ 168 h 171"/>
                  <a:gd name="T36" fmla="*/ 150 w 182"/>
                  <a:gd name="T37" fmla="*/ 157 h 171"/>
                  <a:gd name="T38" fmla="*/ 135 w 182"/>
                  <a:gd name="T39" fmla="*/ 107 h 171"/>
                  <a:gd name="T40" fmla="*/ 177 w 182"/>
                  <a:gd name="T41" fmla="*/ 75 h 171"/>
                  <a:gd name="T42" fmla="*/ 180 w 182"/>
                  <a:gd name="T43" fmla="*/ 64 h 171"/>
                  <a:gd name="T44" fmla="*/ 126 w 182"/>
                  <a:gd name="T45" fmla="*/ 101 h 171"/>
                  <a:gd name="T46" fmla="*/ 124 w 182"/>
                  <a:gd name="T47" fmla="*/ 106 h 171"/>
                  <a:gd name="T48" fmla="*/ 140 w 182"/>
                  <a:gd name="T49" fmla="*/ 160 h 171"/>
                  <a:gd name="T50" fmla="*/ 94 w 182"/>
                  <a:gd name="T51" fmla="*/ 128 h 171"/>
                  <a:gd name="T52" fmla="*/ 88 w 182"/>
                  <a:gd name="T53" fmla="*/ 128 h 171"/>
                  <a:gd name="T54" fmla="*/ 42 w 182"/>
                  <a:gd name="T55" fmla="*/ 160 h 171"/>
                  <a:gd name="T56" fmla="*/ 42 w 182"/>
                  <a:gd name="T57" fmla="*/ 160 h 171"/>
                  <a:gd name="T58" fmla="*/ 41 w 182"/>
                  <a:gd name="T59" fmla="*/ 160 h 171"/>
                  <a:gd name="T60" fmla="*/ 58 w 182"/>
                  <a:gd name="T61" fmla="*/ 106 h 171"/>
                  <a:gd name="T62" fmla="*/ 56 w 182"/>
                  <a:gd name="T63" fmla="*/ 101 h 171"/>
                  <a:gd name="T64" fmla="*/ 11 w 182"/>
                  <a:gd name="T65" fmla="*/ 67 h 171"/>
                  <a:gd name="T66" fmla="*/ 68 w 182"/>
                  <a:gd name="T67" fmla="*/ 66 h 171"/>
                  <a:gd name="T68" fmla="*/ 72 w 182"/>
                  <a:gd name="T69" fmla="*/ 63 h 171"/>
                  <a:gd name="T70" fmla="*/ 91 w 182"/>
                  <a:gd name="T71" fmla="*/ 10 h 171"/>
                  <a:gd name="T72" fmla="*/ 110 w 182"/>
                  <a:gd name="T73" fmla="*/ 63 h 171"/>
                  <a:gd name="T74" fmla="*/ 114 w 182"/>
                  <a:gd name="T75" fmla="*/ 66 h 171"/>
                  <a:gd name="T76" fmla="*/ 171 w 182"/>
                  <a:gd name="T77" fmla="*/ 67 h 171"/>
                  <a:gd name="T78" fmla="*/ 126 w 182"/>
                  <a:gd name="T79" fmla="*/ 10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2" h="171">
                    <a:moveTo>
                      <a:pt x="180" y="64"/>
                    </a:moveTo>
                    <a:cubicBezTo>
                      <a:pt x="179" y="60"/>
                      <a:pt x="175" y="57"/>
                      <a:pt x="171" y="57"/>
                    </a:cubicBezTo>
                    <a:cubicBezTo>
                      <a:pt x="118" y="56"/>
                      <a:pt x="118" y="56"/>
                      <a:pt x="118" y="56"/>
                    </a:cubicBezTo>
                    <a:cubicBezTo>
                      <a:pt x="100" y="6"/>
                      <a:pt x="100" y="6"/>
                      <a:pt x="100" y="6"/>
                    </a:cubicBezTo>
                    <a:cubicBezTo>
                      <a:pt x="99" y="2"/>
                      <a:pt x="95" y="0"/>
                      <a:pt x="91" y="0"/>
                    </a:cubicBezTo>
                    <a:cubicBezTo>
                      <a:pt x="87" y="0"/>
                      <a:pt x="83" y="2"/>
                      <a:pt x="82" y="6"/>
                    </a:cubicBezTo>
                    <a:cubicBezTo>
                      <a:pt x="64" y="56"/>
                      <a:pt x="64" y="56"/>
                      <a:pt x="64" y="56"/>
                    </a:cubicBezTo>
                    <a:cubicBezTo>
                      <a:pt x="11" y="57"/>
                      <a:pt x="11" y="57"/>
                      <a:pt x="11" y="57"/>
                    </a:cubicBezTo>
                    <a:cubicBezTo>
                      <a:pt x="7" y="57"/>
                      <a:pt x="3" y="60"/>
                      <a:pt x="2" y="64"/>
                    </a:cubicBezTo>
                    <a:cubicBezTo>
                      <a:pt x="0" y="68"/>
                      <a:pt x="2" y="73"/>
                      <a:pt x="5" y="75"/>
                    </a:cubicBezTo>
                    <a:cubicBezTo>
                      <a:pt x="47" y="107"/>
                      <a:pt x="47" y="107"/>
                      <a:pt x="47" y="107"/>
                    </a:cubicBezTo>
                    <a:cubicBezTo>
                      <a:pt x="32" y="157"/>
                      <a:pt x="32" y="157"/>
                      <a:pt x="32" y="157"/>
                    </a:cubicBezTo>
                    <a:cubicBezTo>
                      <a:pt x="31" y="161"/>
                      <a:pt x="32" y="166"/>
                      <a:pt x="36" y="168"/>
                    </a:cubicBezTo>
                    <a:cubicBezTo>
                      <a:pt x="38" y="169"/>
                      <a:pt x="40" y="170"/>
                      <a:pt x="42" y="170"/>
                    </a:cubicBezTo>
                    <a:cubicBezTo>
                      <a:pt x="44" y="170"/>
                      <a:pt x="46" y="169"/>
                      <a:pt x="47" y="168"/>
                    </a:cubicBezTo>
                    <a:cubicBezTo>
                      <a:pt x="91" y="138"/>
                      <a:pt x="91" y="138"/>
                      <a:pt x="91" y="138"/>
                    </a:cubicBezTo>
                    <a:cubicBezTo>
                      <a:pt x="135" y="168"/>
                      <a:pt x="135" y="168"/>
                      <a:pt x="135" y="168"/>
                    </a:cubicBezTo>
                    <a:cubicBezTo>
                      <a:pt x="138" y="171"/>
                      <a:pt x="143" y="171"/>
                      <a:pt x="146" y="168"/>
                    </a:cubicBezTo>
                    <a:cubicBezTo>
                      <a:pt x="150" y="166"/>
                      <a:pt x="151" y="161"/>
                      <a:pt x="150" y="157"/>
                    </a:cubicBezTo>
                    <a:cubicBezTo>
                      <a:pt x="135" y="107"/>
                      <a:pt x="135" y="107"/>
                      <a:pt x="135" y="107"/>
                    </a:cubicBezTo>
                    <a:cubicBezTo>
                      <a:pt x="177" y="75"/>
                      <a:pt x="177" y="75"/>
                      <a:pt x="177" y="75"/>
                    </a:cubicBezTo>
                    <a:cubicBezTo>
                      <a:pt x="180" y="73"/>
                      <a:pt x="182" y="68"/>
                      <a:pt x="180" y="64"/>
                    </a:cubicBezTo>
                    <a:close/>
                    <a:moveTo>
                      <a:pt x="126" y="101"/>
                    </a:moveTo>
                    <a:cubicBezTo>
                      <a:pt x="124" y="102"/>
                      <a:pt x="124" y="104"/>
                      <a:pt x="124" y="106"/>
                    </a:cubicBezTo>
                    <a:cubicBezTo>
                      <a:pt x="140" y="160"/>
                      <a:pt x="140" y="160"/>
                      <a:pt x="140" y="160"/>
                    </a:cubicBezTo>
                    <a:cubicBezTo>
                      <a:pt x="94" y="128"/>
                      <a:pt x="94" y="128"/>
                      <a:pt x="94" y="128"/>
                    </a:cubicBezTo>
                    <a:cubicBezTo>
                      <a:pt x="92" y="127"/>
                      <a:pt x="90" y="127"/>
                      <a:pt x="88" y="128"/>
                    </a:cubicBezTo>
                    <a:cubicBezTo>
                      <a:pt x="42" y="160"/>
                      <a:pt x="42" y="160"/>
                      <a:pt x="42" y="160"/>
                    </a:cubicBezTo>
                    <a:cubicBezTo>
                      <a:pt x="42" y="160"/>
                      <a:pt x="42" y="160"/>
                      <a:pt x="42" y="160"/>
                    </a:cubicBezTo>
                    <a:cubicBezTo>
                      <a:pt x="41" y="160"/>
                      <a:pt x="41" y="160"/>
                      <a:pt x="41" y="160"/>
                    </a:cubicBezTo>
                    <a:cubicBezTo>
                      <a:pt x="58" y="106"/>
                      <a:pt x="58" y="106"/>
                      <a:pt x="58" y="106"/>
                    </a:cubicBezTo>
                    <a:cubicBezTo>
                      <a:pt x="58" y="104"/>
                      <a:pt x="58" y="102"/>
                      <a:pt x="56" y="101"/>
                    </a:cubicBezTo>
                    <a:cubicBezTo>
                      <a:pt x="11" y="67"/>
                      <a:pt x="11" y="67"/>
                      <a:pt x="11" y="67"/>
                    </a:cubicBezTo>
                    <a:cubicBezTo>
                      <a:pt x="68" y="66"/>
                      <a:pt x="68" y="66"/>
                      <a:pt x="68" y="66"/>
                    </a:cubicBezTo>
                    <a:cubicBezTo>
                      <a:pt x="70" y="66"/>
                      <a:pt x="72" y="64"/>
                      <a:pt x="72" y="63"/>
                    </a:cubicBezTo>
                    <a:cubicBezTo>
                      <a:pt x="91" y="10"/>
                      <a:pt x="91" y="10"/>
                      <a:pt x="91" y="10"/>
                    </a:cubicBezTo>
                    <a:cubicBezTo>
                      <a:pt x="110" y="63"/>
                      <a:pt x="110" y="63"/>
                      <a:pt x="110" y="63"/>
                    </a:cubicBezTo>
                    <a:cubicBezTo>
                      <a:pt x="110" y="64"/>
                      <a:pt x="112" y="66"/>
                      <a:pt x="114" y="66"/>
                    </a:cubicBezTo>
                    <a:cubicBezTo>
                      <a:pt x="171" y="67"/>
                      <a:pt x="171" y="67"/>
                      <a:pt x="171" y="67"/>
                    </a:cubicBezTo>
                    <a:lnTo>
                      <a:pt x="126" y="101"/>
                    </a:lnTo>
                    <a:close/>
                  </a:path>
                </a:pathLst>
              </a:custGeom>
              <a:grpFill/>
              <a:ln>
                <a:solidFill>
                  <a:schemeClr val="tx1"/>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Open Sans"/>
                  <a:ea typeface="+mn-ea"/>
                  <a:cs typeface="+mn-cs"/>
                </a:endParaRPr>
              </a:p>
            </p:txBody>
          </p:sp>
        </p:grpSp>
      </p:grpSp>
      <p:grpSp>
        <p:nvGrpSpPr>
          <p:cNvPr id="39" name="Group 38">
            <a:extLst>
              <a:ext uri="{FF2B5EF4-FFF2-40B4-BE49-F238E27FC236}">
                <a16:creationId xmlns:a16="http://schemas.microsoft.com/office/drawing/2014/main" id="{60E5DB10-CD91-4B8D-A18D-EC3BF084E264}"/>
              </a:ext>
            </a:extLst>
          </p:cNvPr>
          <p:cNvGrpSpPr/>
          <p:nvPr/>
        </p:nvGrpSpPr>
        <p:grpSpPr>
          <a:xfrm>
            <a:off x="6725052" y="1970287"/>
            <a:ext cx="4384884" cy="1146254"/>
            <a:chOff x="681471" y="3254298"/>
            <a:chExt cx="4384884" cy="1146254"/>
          </a:xfrm>
        </p:grpSpPr>
        <p:sp>
          <p:nvSpPr>
            <p:cNvPr id="40" name="TextBox 39">
              <a:extLst>
                <a:ext uri="{FF2B5EF4-FFF2-40B4-BE49-F238E27FC236}">
                  <a16:creationId xmlns:a16="http://schemas.microsoft.com/office/drawing/2014/main" id="{A17F067A-D05F-42F4-9B1F-90CDD10EB782}"/>
                </a:ext>
              </a:extLst>
            </p:cNvPr>
            <p:cNvSpPr txBox="1"/>
            <p:nvPr/>
          </p:nvSpPr>
          <p:spPr>
            <a:xfrm>
              <a:off x="1090741" y="3311591"/>
              <a:ext cx="3277242" cy="276999"/>
            </a:xfrm>
            <a:prstGeom prst="rect">
              <a:avLst/>
            </a:prstGeom>
            <a:noFill/>
          </p:spPr>
          <p:txBody>
            <a:bodyPr wrap="square" rtlCol="0">
              <a:spAutoFit/>
            </a:bodyPr>
            <a:lstStyle/>
            <a:p>
              <a:pPr lvl="0" fontAlgn="ctr">
                <a:defRPr/>
              </a:pPr>
              <a:r>
                <a:rPr lang="en-US" sz="1200" b="1" kern="0">
                  <a:solidFill>
                    <a:prstClr val="black"/>
                  </a:solidFill>
                  <a:latin typeface="Open Sans" panose="020B0606030504020204" pitchFamily="34" charset="0"/>
                  <a:ea typeface="Open Sans" panose="020B0606030504020204" pitchFamily="34" charset="0"/>
                  <a:cs typeface="Open Sans" panose="020B0606030504020204" pitchFamily="34" charset="0"/>
                </a:rPr>
                <a:t>Hiring and Onboarding</a:t>
              </a:r>
            </a:p>
          </p:txBody>
        </p:sp>
        <p:grpSp>
          <p:nvGrpSpPr>
            <p:cNvPr id="41" name="Group 40">
              <a:extLst>
                <a:ext uri="{FF2B5EF4-FFF2-40B4-BE49-F238E27FC236}">
                  <a16:creationId xmlns:a16="http://schemas.microsoft.com/office/drawing/2014/main" id="{6DF5C5B3-B48A-4320-9C3F-CE64698C866A}"/>
                </a:ext>
              </a:extLst>
            </p:cNvPr>
            <p:cNvGrpSpPr/>
            <p:nvPr/>
          </p:nvGrpSpPr>
          <p:grpSpPr>
            <a:xfrm>
              <a:off x="681471" y="3254298"/>
              <a:ext cx="416116" cy="417384"/>
              <a:chOff x="4798669" y="4482676"/>
              <a:chExt cx="578837" cy="580601"/>
            </a:xfrm>
          </p:grpSpPr>
          <p:grpSp>
            <p:nvGrpSpPr>
              <p:cNvPr id="43" name="Group 42">
                <a:extLst>
                  <a:ext uri="{FF2B5EF4-FFF2-40B4-BE49-F238E27FC236}">
                    <a16:creationId xmlns:a16="http://schemas.microsoft.com/office/drawing/2014/main" id="{71FDA2E3-CCE0-468A-BBCE-854648A323C4}"/>
                  </a:ext>
                </a:extLst>
              </p:cNvPr>
              <p:cNvGrpSpPr/>
              <p:nvPr/>
            </p:nvGrpSpPr>
            <p:grpSpPr>
              <a:xfrm>
                <a:off x="4798669" y="4482676"/>
                <a:ext cx="578837" cy="580601"/>
                <a:chOff x="5921415" y="-508726"/>
                <a:chExt cx="520701" cy="522288"/>
              </a:xfrm>
            </p:grpSpPr>
            <p:sp>
              <p:nvSpPr>
                <p:cNvPr id="49" name="Oval 48">
                  <a:extLst>
                    <a:ext uri="{FF2B5EF4-FFF2-40B4-BE49-F238E27FC236}">
                      <a16:creationId xmlns:a16="http://schemas.microsoft.com/office/drawing/2014/main" id="{3F994938-1E50-404A-9976-B871F73E8536}"/>
                    </a:ext>
                  </a:extLst>
                </p:cNvPr>
                <p:cNvSpPr/>
                <p:nvPr/>
              </p:nvSpPr>
              <p:spPr>
                <a:xfrm>
                  <a:off x="5928504" y="-500050"/>
                  <a:ext cx="513612" cy="513612"/>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0" name="Freeform 37">
                  <a:extLst>
                    <a:ext uri="{FF2B5EF4-FFF2-40B4-BE49-F238E27FC236}">
                      <a16:creationId xmlns:a16="http://schemas.microsoft.com/office/drawing/2014/main" id="{D7CE6EED-74B9-4742-96EF-1EB592C535EC}"/>
                    </a:ext>
                  </a:extLst>
                </p:cNvPr>
                <p:cNvSpPr>
                  <a:spLocks noEditPoints="1"/>
                </p:cNvSpPr>
                <p:nvPr/>
              </p:nvSpPr>
              <p:spPr bwMode="auto">
                <a:xfrm>
                  <a:off x="5921415" y="-508726"/>
                  <a:ext cx="520700" cy="522288"/>
                </a:xfrm>
                <a:custGeom>
                  <a:avLst/>
                  <a:gdLst>
                    <a:gd name="T0" fmla="*/ 312 w 657"/>
                    <a:gd name="T1" fmla="*/ 657 h 657"/>
                    <a:gd name="T2" fmla="*/ 262 w 657"/>
                    <a:gd name="T3" fmla="*/ 650 h 657"/>
                    <a:gd name="T4" fmla="*/ 200 w 657"/>
                    <a:gd name="T5" fmla="*/ 632 h 657"/>
                    <a:gd name="T6" fmla="*/ 120 w 657"/>
                    <a:gd name="T7" fmla="*/ 582 h 657"/>
                    <a:gd name="T8" fmla="*/ 57 w 657"/>
                    <a:gd name="T9" fmla="*/ 512 h 657"/>
                    <a:gd name="T10" fmla="*/ 15 w 657"/>
                    <a:gd name="T11" fmla="*/ 426 h 657"/>
                    <a:gd name="T12" fmla="*/ 4 w 657"/>
                    <a:gd name="T13" fmla="*/ 379 h 657"/>
                    <a:gd name="T14" fmla="*/ 0 w 657"/>
                    <a:gd name="T15" fmla="*/ 329 h 657"/>
                    <a:gd name="T16" fmla="*/ 1 w 657"/>
                    <a:gd name="T17" fmla="*/ 296 h 657"/>
                    <a:gd name="T18" fmla="*/ 11 w 657"/>
                    <a:gd name="T19" fmla="*/ 246 h 657"/>
                    <a:gd name="T20" fmla="*/ 39 w 657"/>
                    <a:gd name="T21" fmla="*/ 172 h 657"/>
                    <a:gd name="T22" fmla="*/ 97 w 657"/>
                    <a:gd name="T23" fmla="*/ 97 h 657"/>
                    <a:gd name="T24" fmla="*/ 172 w 657"/>
                    <a:gd name="T25" fmla="*/ 39 h 657"/>
                    <a:gd name="T26" fmla="*/ 247 w 657"/>
                    <a:gd name="T27" fmla="*/ 10 h 657"/>
                    <a:gd name="T28" fmla="*/ 296 w 657"/>
                    <a:gd name="T29" fmla="*/ 2 h 657"/>
                    <a:gd name="T30" fmla="*/ 329 w 657"/>
                    <a:gd name="T31" fmla="*/ 0 h 657"/>
                    <a:gd name="T32" fmla="*/ 379 w 657"/>
                    <a:gd name="T33" fmla="*/ 4 h 657"/>
                    <a:gd name="T34" fmla="*/ 426 w 657"/>
                    <a:gd name="T35" fmla="*/ 15 h 657"/>
                    <a:gd name="T36" fmla="*/ 512 w 657"/>
                    <a:gd name="T37" fmla="*/ 57 h 657"/>
                    <a:gd name="T38" fmla="*/ 582 w 657"/>
                    <a:gd name="T39" fmla="*/ 120 h 657"/>
                    <a:gd name="T40" fmla="*/ 631 w 657"/>
                    <a:gd name="T41" fmla="*/ 200 h 657"/>
                    <a:gd name="T42" fmla="*/ 650 w 657"/>
                    <a:gd name="T43" fmla="*/ 262 h 657"/>
                    <a:gd name="T44" fmla="*/ 657 w 657"/>
                    <a:gd name="T45" fmla="*/ 312 h 657"/>
                    <a:gd name="T46" fmla="*/ 657 w 657"/>
                    <a:gd name="T47" fmla="*/ 346 h 657"/>
                    <a:gd name="T48" fmla="*/ 650 w 657"/>
                    <a:gd name="T49" fmla="*/ 395 h 657"/>
                    <a:gd name="T50" fmla="*/ 631 w 657"/>
                    <a:gd name="T51" fmla="*/ 457 h 657"/>
                    <a:gd name="T52" fmla="*/ 582 w 657"/>
                    <a:gd name="T53" fmla="*/ 538 h 657"/>
                    <a:gd name="T54" fmla="*/ 512 w 657"/>
                    <a:gd name="T55" fmla="*/ 601 h 657"/>
                    <a:gd name="T56" fmla="*/ 426 w 657"/>
                    <a:gd name="T57" fmla="*/ 642 h 657"/>
                    <a:gd name="T58" fmla="*/ 379 w 657"/>
                    <a:gd name="T59" fmla="*/ 653 h 657"/>
                    <a:gd name="T60" fmla="*/ 329 w 657"/>
                    <a:gd name="T61" fmla="*/ 657 h 657"/>
                    <a:gd name="T62" fmla="*/ 329 w 657"/>
                    <a:gd name="T63" fmla="*/ 38 h 657"/>
                    <a:gd name="T64" fmla="*/ 242 w 657"/>
                    <a:gd name="T65" fmla="*/ 51 h 657"/>
                    <a:gd name="T66" fmla="*/ 165 w 657"/>
                    <a:gd name="T67" fmla="*/ 88 h 657"/>
                    <a:gd name="T68" fmla="*/ 104 w 657"/>
                    <a:gd name="T69" fmla="*/ 144 h 657"/>
                    <a:gd name="T70" fmla="*/ 61 w 657"/>
                    <a:gd name="T71" fmla="*/ 215 h 657"/>
                    <a:gd name="T72" fmla="*/ 39 w 657"/>
                    <a:gd name="T73" fmla="*/ 298 h 657"/>
                    <a:gd name="T74" fmla="*/ 39 w 657"/>
                    <a:gd name="T75" fmla="*/ 359 h 657"/>
                    <a:gd name="T76" fmla="*/ 61 w 657"/>
                    <a:gd name="T77" fmla="*/ 442 h 657"/>
                    <a:gd name="T78" fmla="*/ 104 w 657"/>
                    <a:gd name="T79" fmla="*/ 513 h 657"/>
                    <a:gd name="T80" fmla="*/ 165 w 657"/>
                    <a:gd name="T81" fmla="*/ 570 h 657"/>
                    <a:gd name="T82" fmla="*/ 242 w 657"/>
                    <a:gd name="T83" fmla="*/ 607 h 657"/>
                    <a:gd name="T84" fmla="*/ 329 w 657"/>
                    <a:gd name="T85" fmla="*/ 620 h 657"/>
                    <a:gd name="T86" fmla="*/ 387 w 657"/>
                    <a:gd name="T87" fmla="*/ 614 h 657"/>
                    <a:gd name="T88" fmla="*/ 468 w 657"/>
                    <a:gd name="T89" fmla="*/ 585 h 657"/>
                    <a:gd name="T90" fmla="*/ 535 w 657"/>
                    <a:gd name="T91" fmla="*/ 535 h 657"/>
                    <a:gd name="T92" fmla="*/ 584 w 657"/>
                    <a:gd name="T93" fmla="*/ 468 h 657"/>
                    <a:gd name="T94" fmla="*/ 614 w 657"/>
                    <a:gd name="T95" fmla="*/ 387 h 657"/>
                    <a:gd name="T96" fmla="*/ 619 w 657"/>
                    <a:gd name="T97" fmla="*/ 329 h 657"/>
                    <a:gd name="T98" fmla="*/ 607 w 657"/>
                    <a:gd name="T99" fmla="*/ 242 h 657"/>
                    <a:gd name="T100" fmla="*/ 570 w 657"/>
                    <a:gd name="T101" fmla="*/ 166 h 657"/>
                    <a:gd name="T102" fmla="*/ 513 w 657"/>
                    <a:gd name="T103" fmla="*/ 104 h 657"/>
                    <a:gd name="T104" fmla="*/ 442 w 657"/>
                    <a:gd name="T105" fmla="*/ 61 h 657"/>
                    <a:gd name="T106" fmla="*/ 359 w 657"/>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7" h="657">
                      <a:moveTo>
                        <a:pt x="329" y="657"/>
                      </a:moveTo>
                      <a:lnTo>
                        <a:pt x="329" y="657"/>
                      </a:lnTo>
                      <a:lnTo>
                        <a:pt x="312" y="657"/>
                      </a:lnTo>
                      <a:lnTo>
                        <a:pt x="296" y="656"/>
                      </a:lnTo>
                      <a:lnTo>
                        <a:pt x="278" y="653"/>
                      </a:lnTo>
                      <a:lnTo>
                        <a:pt x="262" y="650"/>
                      </a:lnTo>
                      <a:lnTo>
                        <a:pt x="247" y="648"/>
                      </a:lnTo>
                      <a:lnTo>
                        <a:pt x="231" y="642"/>
                      </a:lnTo>
                      <a:lnTo>
                        <a:pt x="200" y="632"/>
                      </a:lnTo>
                      <a:lnTo>
                        <a:pt x="172" y="618"/>
                      </a:lnTo>
                      <a:lnTo>
                        <a:pt x="145" y="601"/>
                      </a:lnTo>
                      <a:lnTo>
                        <a:pt x="120" y="582"/>
                      </a:lnTo>
                      <a:lnTo>
                        <a:pt x="97" y="562"/>
                      </a:lnTo>
                      <a:lnTo>
                        <a:pt x="75" y="538"/>
                      </a:lnTo>
                      <a:lnTo>
                        <a:pt x="57" y="512"/>
                      </a:lnTo>
                      <a:lnTo>
                        <a:pt x="39" y="485"/>
                      </a:lnTo>
                      <a:lnTo>
                        <a:pt x="26" y="457"/>
                      </a:lnTo>
                      <a:lnTo>
                        <a:pt x="15" y="426"/>
                      </a:lnTo>
                      <a:lnTo>
                        <a:pt x="11" y="411"/>
                      </a:lnTo>
                      <a:lnTo>
                        <a:pt x="7" y="395"/>
                      </a:lnTo>
                      <a:lnTo>
                        <a:pt x="4" y="379"/>
                      </a:lnTo>
                      <a:lnTo>
                        <a:pt x="1" y="362"/>
                      </a:lnTo>
                      <a:lnTo>
                        <a:pt x="0" y="346"/>
                      </a:lnTo>
                      <a:lnTo>
                        <a:pt x="0" y="329"/>
                      </a:lnTo>
                      <a:lnTo>
                        <a:pt x="0" y="329"/>
                      </a:lnTo>
                      <a:lnTo>
                        <a:pt x="0" y="312"/>
                      </a:lnTo>
                      <a:lnTo>
                        <a:pt x="1" y="296"/>
                      </a:lnTo>
                      <a:lnTo>
                        <a:pt x="4" y="278"/>
                      </a:lnTo>
                      <a:lnTo>
                        <a:pt x="7" y="262"/>
                      </a:lnTo>
                      <a:lnTo>
                        <a:pt x="11" y="246"/>
                      </a:lnTo>
                      <a:lnTo>
                        <a:pt x="15" y="231"/>
                      </a:lnTo>
                      <a:lnTo>
                        <a:pt x="26" y="200"/>
                      </a:lnTo>
                      <a:lnTo>
                        <a:pt x="39" y="172"/>
                      </a:lnTo>
                      <a:lnTo>
                        <a:pt x="57" y="145"/>
                      </a:lnTo>
                      <a:lnTo>
                        <a:pt x="75" y="120"/>
                      </a:lnTo>
                      <a:lnTo>
                        <a:pt x="97" y="97"/>
                      </a:lnTo>
                      <a:lnTo>
                        <a:pt x="120" y="76"/>
                      </a:lnTo>
                      <a:lnTo>
                        <a:pt x="145" y="57"/>
                      </a:lnTo>
                      <a:lnTo>
                        <a:pt x="172" y="39"/>
                      </a:lnTo>
                      <a:lnTo>
                        <a:pt x="200" y="26"/>
                      </a:lnTo>
                      <a:lnTo>
                        <a:pt x="231" y="15"/>
                      </a:lnTo>
                      <a:lnTo>
                        <a:pt x="247" y="10"/>
                      </a:lnTo>
                      <a:lnTo>
                        <a:pt x="262" y="7"/>
                      </a:lnTo>
                      <a:lnTo>
                        <a:pt x="278" y="4"/>
                      </a:lnTo>
                      <a:lnTo>
                        <a:pt x="296" y="2"/>
                      </a:lnTo>
                      <a:lnTo>
                        <a:pt x="312" y="0"/>
                      </a:lnTo>
                      <a:lnTo>
                        <a:pt x="329" y="0"/>
                      </a:lnTo>
                      <a:lnTo>
                        <a:pt x="329" y="0"/>
                      </a:lnTo>
                      <a:lnTo>
                        <a:pt x="345" y="0"/>
                      </a:lnTo>
                      <a:lnTo>
                        <a:pt x="363" y="2"/>
                      </a:lnTo>
                      <a:lnTo>
                        <a:pt x="379" y="4"/>
                      </a:lnTo>
                      <a:lnTo>
                        <a:pt x="395" y="7"/>
                      </a:lnTo>
                      <a:lnTo>
                        <a:pt x="411" y="10"/>
                      </a:lnTo>
                      <a:lnTo>
                        <a:pt x="426" y="15"/>
                      </a:lnTo>
                      <a:lnTo>
                        <a:pt x="457" y="26"/>
                      </a:lnTo>
                      <a:lnTo>
                        <a:pt x="485" y="39"/>
                      </a:lnTo>
                      <a:lnTo>
                        <a:pt x="512" y="57"/>
                      </a:lnTo>
                      <a:lnTo>
                        <a:pt x="537" y="76"/>
                      </a:lnTo>
                      <a:lnTo>
                        <a:pt x="562" y="97"/>
                      </a:lnTo>
                      <a:lnTo>
                        <a:pt x="582" y="120"/>
                      </a:lnTo>
                      <a:lnTo>
                        <a:pt x="602" y="145"/>
                      </a:lnTo>
                      <a:lnTo>
                        <a:pt x="618" y="172"/>
                      </a:lnTo>
                      <a:lnTo>
                        <a:pt x="631" y="200"/>
                      </a:lnTo>
                      <a:lnTo>
                        <a:pt x="642" y="231"/>
                      </a:lnTo>
                      <a:lnTo>
                        <a:pt x="648" y="246"/>
                      </a:lnTo>
                      <a:lnTo>
                        <a:pt x="650" y="262"/>
                      </a:lnTo>
                      <a:lnTo>
                        <a:pt x="654" y="278"/>
                      </a:lnTo>
                      <a:lnTo>
                        <a:pt x="656" y="296"/>
                      </a:lnTo>
                      <a:lnTo>
                        <a:pt x="657" y="312"/>
                      </a:lnTo>
                      <a:lnTo>
                        <a:pt x="657" y="329"/>
                      </a:lnTo>
                      <a:lnTo>
                        <a:pt x="657" y="329"/>
                      </a:lnTo>
                      <a:lnTo>
                        <a:pt x="657" y="346"/>
                      </a:lnTo>
                      <a:lnTo>
                        <a:pt x="656" y="362"/>
                      </a:lnTo>
                      <a:lnTo>
                        <a:pt x="654" y="379"/>
                      </a:lnTo>
                      <a:lnTo>
                        <a:pt x="650" y="395"/>
                      </a:lnTo>
                      <a:lnTo>
                        <a:pt x="648" y="411"/>
                      </a:lnTo>
                      <a:lnTo>
                        <a:pt x="642" y="426"/>
                      </a:lnTo>
                      <a:lnTo>
                        <a:pt x="631" y="457"/>
                      </a:lnTo>
                      <a:lnTo>
                        <a:pt x="618" y="485"/>
                      </a:lnTo>
                      <a:lnTo>
                        <a:pt x="602" y="512"/>
                      </a:lnTo>
                      <a:lnTo>
                        <a:pt x="582" y="538"/>
                      </a:lnTo>
                      <a:lnTo>
                        <a:pt x="562" y="562"/>
                      </a:lnTo>
                      <a:lnTo>
                        <a:pt x="537" y="582"/>
                      </a:lnTo>
                      <a:lnTo>
                        <a:pt x="512" y="601"/>
                      </a:lnTo>
                      <a:lnTo>
                        <a:pt x="485" y="618"/>
                      </a:lnTo>
                      <a:lnTo>
                        <a:pt x="457" y="632"/>
                      </a:lnTo>
                      <a:lnTo>
                        <a:pt x="426" y="642"/>
                      </a:lnTo>
                      <a:lnTo>
                        <a:pt x="411" y="648"/>
                      </a:lnTo>
                      <a:lnTo>
                        <a:pt x="395" y="650"/>
                      </a:lnTo>
                      <a:lnTo>
                        <a:pt x="379" y="653"/>
                      </a:lnTo>
                      <a:lnTo>
                        <a:pt x="363" y="656"/>
                      </a:lnTo>
                      <a:lnTo>
                        <a:pt x="345" y="657"/>
                      </a:lnTo>
                      <a:lnTo>
                        <a:pt x="329" y="657"/>
                      </a:lnTo>
                      <a:lnTo>
                        <a:pt x="329" y="657"/>
                      </a:lnTo>
                      <a:close/>
                      <a:moveTo>
                        <a:pt x="329" y="38"/>
                      </a:moveTo>
                      <a:lnTo>
                        <a:pt x="329" y="38"/>
                      </a:lnTo>
                      <a:lnTo>
                        <a:pt x="298" y="39"/>
                      </a:lnTo>
                      <a:lnTo>
                        <a:pt x="270" y="43"/>
                      </a:lnTo>
                      <a:lnTo>
                        <a:pt x="242" y="51"/>
                      </a:lnTo>
                      <a:lnTo>
                        <a:pt x="215" y="61"/>
                      </a:lnTo>
                      <a:lnTo>
                        <a:pt x="189" y="73"/>
                      </a:lnTo>
                      <a:lnTo>
                        <a:pt x="165" y="88"/>
                      </a:lnTo>
                      <a:lnTo>
                        <a:pt x="144" y="104"/>
                      </a:lnTo>
                      <a:lnTo>
                        <a:pt x="122" y="123"/>
                      </a:lnTo>
                      <a:lnTo>
                        <a:pt x="104" y="144"/>
                      </a:lnTo>
                      <a:lnTo>
                        <a:pt x="87" y="166"/>
                      </a:lnTo>
                      <a:lnTo>
                        <a:pt x="73" y="190"/>
                      </a:lnTo>
                      <a:lnTo>
                        <a:pt x="61" y="215"/>
                      </a:lnTo>
                      <a:lnTo>
                        <a:pt x="51" y="242"/>
                      </a:lnTo>
                      <a:lnTo>
                        <a:pt x="43" y="270"/>
                      </a:lnTo>
                      <a:lnTo>
                        <a:pt x="39" y="298"/>
                      </a:lnTo>
                      <a:lnTo>
                        <a:pt x="38" y="329"/>
                      </a:lnTo>
                      <a:lnTo>
                        <a:pt x="38" y="329"/>
                      </a:lnTo>
                      <a:lnTo>
                        <a:pt x="39" y="359"/>
                      </a:lnTo>
                      <a:lnTo>
                        <a:pt x="43" y="387"/>
                      </a:lnTo>
                      <a:lnTo>
                        <a:pt x="51" y="415"/>
                      </a:lnTo>
                      <a:lnTo>
                        <a:pt x="61" y="442"/>
                      </a:lnTo>
                      <a:lnTo>
                        <a:pt x="73" y="468"/>
                      </a:lnTo>
                      <a:lnTo>
                        <a:pt x="87" y="492"/>
                      </a:lnTo>
                      <a:lnTo>
                        <a:pt x="104" y="513"/>
                      </a:lnTo>
                      <a:lnTo>
                        <a:pt x="122" y="535"/>
                      </a:lnTo>
                      <a:lnTo>
                        <a:pt x="144" y="554"/>
                      </a:lnTo>
                      <a:lnTo>
                        <a:pt x="165" y="570"/>
                      </a:lnTo>
                      <a:lnTo>
                        <a:pt x="189" y="585"/>
                      </a:lnTo>
                      <a:lnTo>
                        <a:pt x="215" y="597"/>
                      </a:lnTo>
                      <a:lnTo>
                        <a:pt x="242" y="607"/>
                      </a:lnTo>
                      <a:lnTo>
                        <a:pt x="270" y="614"/>
                      </a:lnTo>
                      <a:lnTo>
                        <a:pt x="298" y="618"/>
                      </a:lnTo>
                      <a:lnTo>
                        <a:pt x="329" y="620"/>
                      </a:lnTo>
                      <a:lnTo>
                        <a:pt x="329" y="620"/>
                      </a:lnTo>
                      <a:lnTo>
                        <a:pt x="359" y="618"/>
                      </a:lnTo>
                      <a:lnTo>
                        <a:pt x="387" y="614"/>
                      </a:lnTo>
                      <a:lnTo>
                        <a:pt x="415" y="607"/>
                      </a:lnTo>
                      <a:lnTo>
                        <a:pt x="442" y="597"/>
                      </a:lnTo>
                      <a:lnTo>
                        <a:pt x="468" y="585"/>
                      </a:lnTo>
                      <a:lnTo>
                        <a:pt x="492" y="570"/>
                      </a:lnTo>
                      <a:lnTo>
                        <a:pt x="513" y="554"/>
                      </a:lnTo>
                      <a:lnTo>
                        <a:pt x="535" y="535"/>
                      </a:lnTo>
                      <a:lnTo>
                        <a:pt x="553" y="513"/>
                      </a:lnTo>
                      <a:lnTo>
                        <a:pt x="570" y="492"/>
                      </a:lnTo>
                      <a:lnTo>
                        <a:pt x="584" y="468"/>
                      </a:lnTo>
                      <a:lnTo>
                        <a:pt x="596" y="442"/>
                      </a:lnTo>
                      <a:lnTo>
                        <a:pt x="607" y="415"/>
                      </a:lnTo>
                      <a:lnTo>
                        <a:pt x="614" y="387"/>
                      </a:lnTo>
                      <a:lnTo>
                        <a:pt x="618" y="359"/>
                      </a:lnTo>
                      <a:lnTo>
                        <a:pt x="619" y="329"/>
                      </a:lnTo>
                      <a:lnTo>
                        <a:pt x="619" y="329"/>
                      </a:lnTo>
                      <a:lnTo>
                        <a:pt x="618" y="298"/>
                      </a:lnTo>
                      <a:lnTo>
                        <a:pt x="614" y="270"/>
                      </a:lnTo>
                      <a:lnTo>
                        <a:pt x="607" y="242"/>
                      </a:lnTo>
                      <a:lnTo>
                        <a:pt x="596" y="215"/>
                      </a:lnTo>
                      <a:lnTo>
                        <a:pt x="584" y="190"/>
                      </a:lnTo>
                      <a:lnTo>
                        <a:pt x="570" y="166"/>
                      </a:lnTo>
                      <a:lnTo>
                        <a:pt x="553" y="144"/>
                      </a:lnTo>
                      <a:lnTo>
                        <a:pt x="535" y="123"/>
                      </a:lnTo>
                      <a:lnTo>
                        <a:pt x="513" y="104"/>
                      </a:lnTo>
                      <a:lnTo>
                        <a:pt x="492" y="88"/>
                      </a:lnTo>
                      <a:lnTo>
                        <a:pt x="468" y="73"/>
                      </a:lnTo>
                      <a:lnTo>
                        <a:pt x="442" y="61"/>
                      </a:lnTo>
                      <a:lnTo>
                        <a:pt x="415" y="51"/>
                      </a:lnTo>
                      <a:lnTo>
                        <a:pt x="387" y="43"/>
                      </a:lnTo>
                      <a:lnTo>
                        <a:pt x="359" y="39"/>
                      </a:lnTo>
                      <a:lnTo>
                        <a:pt x="329" y="38"/>
                      </a:lnTo>
                      <a:lnTo>
                        <a:pt x="329" y="38"/>
                      </a:ln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44" name="Group 43">
                <a:extLst>
                  <a:ext uri="{FF2B5EF4-FFF2-40B4-BE49-F238E27FC236}">
                    <a16:creationId xmlns:a16="http://schemas.microsoft.com/office/drawing/2014/main" id="{EDEED07D-94AD-45AC-A89F-022D14BF8354}"/>
                  </a:ext>
                </a:extLst>
              </p:cNvPr>
              <p:cNvGrpSpPr/>
              <p:nvPr/>
            </p:nvGrpSpPr>
            <p:grpSpPr>
              <a:xfrm>
                <a:off x="4935503" y="4628015"/>
                <a:ext cx="299809" cy="298979"/>
                <a:chOff x="1738313" y="7102475"/>
                <a:chExt cx="568325" cy="566738"/>
              </a:xfrm>
            </p:grpSpPr>
            <p:sp>
              <p:nvSpPr>
                <p:cNvPr id="45" name="Freeform 182">
                  <a:extLst>
                    <a:ext uri="{FF2B5EF4-FFF2-40B4-BE49-F238E27FC236}">
                      <a16:creationId xmlns:a16="http://schemas.microsoft.com/office/drawing/2014/main" id="{157F7C3A-B1B3-4833-BDA3-DC527DEC58E9}"/>
                    </a:ext>
                  </a:extLst>
                </p:cNvPr>
                <p:cNvSpPr>
                  <a:spLocks/>
                </p:cNvSpPr>
                <p:nvPr/>
              </p:nvSpPr>
              <p:spPr bwMode="auto">
                <a:xfrm>
                  <a:off x="1885950" y="7559675"/>
                  <a:ext cx="42862" cy="109538"/>
                </a:xfrm>
                <a:custGeom>
                  <a:avLst/>
                  <a:gdLst>
                    <a:gd name="T0" fmla="*/ 14 w 18"/>
                    <a:gd name="T1" fmla="*/ 0 h 47"/>
                    <a:gd name="T2" fmla="*/ 8 w 18"/>
                    <a:gd name="T3" fmla="*/ 4 h 47"/>
                    <a:gd name="T4" fmla="*/ 1 w 18"/>
                    <a:gd name="T5" fmla="*/ 41 h 47"/>
                    <a:gd name="T6" fmla="*/ 5 w 18"/>
                    <a:gd name="T7" fmla="*/ 47 h 47"/>
                    <a:gd name="T8" fmla="*/ 6 w 18"/>
                    <a:gd name="T9" fmla="*/ 47 h 47"/>
                    <a:gd name="T10" fmla="*/ 11 w 18"/>
                    <a:gd name="T11" fmla="*/ 43 h 47"/>
                    <a:gd name="T12" fmla="*/ 18 w 18"/>
                    <a:gd name="T13" fmla="*/ 6 h 47"/>
                    <a:gd name="T14" fmla="*/ 14 w 18"/>
                    <a:gd name="T15" fmla="*/ 0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47">
                      <a:moveTo>
                        <a:pt x="14" y="0"/>
                      </a:moveTo>
                      <a:cubicBezTo>
                        <a:pt x="11" y="0"/>
                        <a:pt x="9" y="1"/>
                        <a:pt x="8" y="4"/>
                      </a:cubicBezTo>
                      <a:cubicBezTo>
                        <a:pt x="1" y="41"/>
                        <a:pt x="1" y="41"/>
                        <a:pt x="1" y="41"/>
                      </a:cubicBezTo>
                      <a:cubicBezTo>
                        <a:pt x="0" y="44"/>
                        <a:pt x="2" y="46"/>
                        <a:pt x="5" y="47"/>
                      </a:cubicBezTo>
                      <a:cubicBezTo>
                        <a:pt x="5" y="47"/>
                        <a:pt x="5" y="47"/>
                        <a:pt x="6" y="47"/>
                      </a:cubicBezTo>
                      <a:cubicBezTo>
                        <a:pt x="8" y="47"/>
                        <a:pt x="10" y="45"/>
                        <a:pt x="11" y="43"/>
                      </a:cubicBezTo>
                      <a:cubicBezTo>
                        <a:pt x="18" y="6"/>
                        <a:pt x="18" y="6"/>
                        <a:pt x="18" y="6"/>
                      </a:cubicBezTo>
                      <a:cubicBezTo>
                        <a:pt x="18" y="3"/>
                        <a:pt x="16" y="1"/>
                        <a:pt x="14" y="0"/>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latin typeface="Open Sans" panose="020B0606030504020204" pitchFamily="34" charset="0"/>
                    <a:ea typeface="Open Sans" panose="020B0606030504020204" pitchFamily="34" charset="0"/>
                    <a:cs typeface="Open Sans" panose="020B0606030504020204" pitchFamily="34" charset="0"/>
                  </a:endParaRPr>
                </a:p>
              </p:txBody>
            </p:sp>
            <p:sp>
              <p:nvSpPr>
                <p:cNvPr id="46" name="Freeform 183">
                  <a:extLst>
                    <a:ext uri="{FF2B5EF4-FFF2-40B4-BE49-F238E27FC236}">
                      <a16:creationId xmlns:a16="http://schemas.microsoft.com/office/drawing/2014/main" id="{84E6DAF8-A36F-4258-9198-DA82A0BE3B1E}"/>
                    </a:ext>
                  </a:extLst>
                </p:cNvPr>
                <p:cNvSpPr>
                  <a:spLocks/>
                </p:cNvSpPr>
                <p:nvPr/>
              </p:nvSpPr>
              <p:spPr bwMode="auto">
                <a:xfrm>
                  <a:off x="2116138" y="7559675"/>
                  <a:ext cx="41275" cy="109538"/>
                </a:xfrm>
                <a:custGeom>
                  <a:avLst/>
                  <a:gdLst>
                    <a:gd name="T0" fmla="*/ 4 w 18"/>
                    <a:gd name="T1" fmla="*/ 0 h 47"/>
                    <a:gd name="T2" fmla="*/ 0 w 18"/>
                    <a:gd name="T3" fmla="*/ 6 h 47"/>
                    <a:gd name="T4" fmla="*/ 8 w 18"/>
                    <a:gd name="T5" fmla="*/ 43 h 47"/>
                    <a:gd name="T6" fmla="*/ 12 w 18"/>
                    <a:gd name="T7" fmla="*/ 47 h 47"/>
                    <a:gd name="T8" fmla="*/ 13 w 18"/>
                    <a:gd name="T9" fmla="*/ 47 h 47"/>
                    <a:gd name="T10" fmla="*/ 17 w 18"/>
                    <a:gd name="T11" fmla="*/ 41 h 47"/>
                    <a:gd name="T12" fmla="*/ 10 w 18"/>
                    <a:gd name="T13" fmla="*/ 4 h 47"/>
                    <a:gd name="T14" fmla="*/ 4 w 18"/>
                    <a:gd name="T15" fmla="*/ 0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47">
                      <a:moveTo>
                        <a:pt x="4" y="0"/>
                      </a:moveTo>
                      <a:cubicBezTo>
                        <a:pt x="2" y="1"/>
                        <a:pt x="0" y="3"/>
                        <a:pt x="0" y="6"/>
                      </a:cubicBezTo>
                      <a:cubicBezTo>
                        <a:pt x="8" y="43"/>
                        <a:pt x="8" y="43"/>
                        <a:pt x="8" y="43"/>
                      </a:cubicBezTo>
                      <a:cubicBezTo>
                        <a:pt x="8" y="45"/>
                        <a:pt x="10" y="47"/>
                        <a:pt x="12" y="47"/>
                      </a:cubicBezTo>
                      <a:cubicBezTo>
                        <a:pt x="13" y="47"/>
                        <a:pt x="13" y="47"/>
                        <a:pt x="13" y="47"/>
                      </a:cubicBezTo>
                      <a:cubicBezTo>
                        <a:pt x="16" y="46"/>
                        <a:pt x="18" y="44"/>
                        <a:pt x="17" y="41"/>
                      </a:cubicBezTo>
                      <a:cubicBezTo>
                        <a:pt x="10" y="4"/>
                        <a:pt x="10" y="4"/>
                        <a:pt x="10" y="4"/>
                      </a:cubicBezTo>
                      <a:cubicBezTo>
                        <a:pt x="10" y="1"/>
                        <a:pt x="7" y="0"/>
                        <a:pt x="4" y="0"/>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latin typeface="Open Sans" panose="020B0606030504020204" pitchFamily="34" charset="0"/>
                    <a:ea typeface="Open Sans" panose="020B0606030504020204" pitchFamily="34" charset="0"/>
                    <a:cs typeface="Open Sans" panose="020B0606030504020204" pitchFamily="34" charset="0"/>
                  </a:endParaRPr>
                </a:p>
              </p:txBody>
            </p:sp>
            <p:sp>
              <p:nvSpPr>
                <p:cNvPr id="47" name="Freeform 184">
                  <a:extLst>
                    <a:ext uri="{FF2B5EF4-FFF2-40B4-BE49-F238E27FC236}">
                      <a16:creationId xmlns:a16="http://schemas.microsoft.com/office/drawing/2014/main" id="{5C8B4A77-DEAD-47EC-99D5-4BCF6A1FC7B0}"/>
                    </a:ext>
                  </a:extLst>
                </p:cNvPr>
                <p:cNvSpPr>
                  <a:spLocks noEditPoints="1"/>
                </p:cNvSpPr>
                <p:nvPr/>
              </p:nvSpPr>
              <p:spPr bwMode="auto">
                <a:xfrm>
                  <a:off x="1738313" y="7102475"/>
                  <a:ext cx="568325" cy="434975"/>
                </a:xfrm>
                <a:custGeom>
                  <a:avLst/>
                  <a:gdLst>
                    <a:gd name="T0" fmla="*/ 240 w 245"/>
                    <a:gd name="T1" fmla="*/ 18 h 187"/>
                    <a:gd name="T2" fmla="*/ 160 w 245"/>
                    <a:gd name="T3" fmla="*/ 18 h 187"/>
                    <a:gd name="T4" fmla="*/ 160 w 245"/>
                    <a:gd name="T5" fmla="*/ 5 h 187"/>
                    <a:gd name="T6" fmla="*/ 155 w 245"/>
                    <a:gd name="T7" fmla="*/ 0 h 187"/>
                    <a:gd name="T8" fmla="*/ 150 w 245"/>
                    <a:gd name="T9" fmla="*/ 5 h 187"/>
                    <a:gd name="T10" fmla="*/ 150 w 245"/>
                    <a:gd name="T11" fmla="*/ 18 h 187"/>
                    <a:gd name="T12" fmla="*/ 93 w 245"/>
                    <a:gd name="T13" fmla="*/ 18 h 187"/>
                    <a:gd name="T14" fmla="*/ 93 w 245"/>
                    <a:gd name="T15" fmla="*/ 5 h 187"/>
                    <a:gd name="T16" fmla="*/ 88 w 245"/>
                    <a:gd name="T17" fmla="*/ 0 h 187"/>
                    <a:gd name="T18" fmla="*/ 83 w 245"/>
                    <a:gd name="T19" fmla="*/ 5 h 187"/>
                    <a:gd name="T20" fmla="*/ 83 w 245"/>
                    <a:gd name="T21" fmla="*/ 18 h 187"/>
                    <a:gd name="T22" fmla="*/ 5 w 245"/>
                    <a:gd name="T23" fmla="*/ 18 h 187"/>
                    <a:gd name="T24" fmla="*/ 0 w 245"/>
                    <a:gd name="T25" fmla="*/ 23 h 187"/>
                    <a:gd name="T26" fmla="*/ 0 w 245"/>
                    <a:gd name="T27" fmla="*/ 182 h 187"/>
                    <a:gd name="T28" fmla="*/ 5 w 245"/>
                    <a:gd name="T29" fmla="*/ 187 h 187"/>
                    <a:gd name="T30" fmla="*/ 240 w 245"/>
                    <a:gd name="T31" fmla="*/ 187 h 187"/>
                    <a:gd name="T32" fmla="*/ 245 w 245"/>
                    <a:gd name="T33" fmla="*/ 182 h 187"/>
                    <a:gd name="T34" fmla="*/ 245 w 245"/>
                    <a:gd name="T35" fmla="*/ 23 h 187"/>
                    <a:gd name="T36" fmla="*/ 240 w 245"/>
                    <a:gd name="T37" fmla="*/ 18 h 187"/>
                    <a:gd name="T38" fmla="*/ 235 w 245"/>
                    <a:gd name="T39" fmla="*/ 177 h 187"/>
                    <a:gd name="T40" fmla="*/ 10 w 245"/>
                    <a:gd name="T41" fmla="*/ 177 h 187"/>
                    <a:gd name="T42" fmla="*/ 10 w 245"/>
                    <a:gd name="T43" fmla="*/ 27 h 187"/>
                    <a:gd name="T44" fmla="*/ 235 w 245"/>
                    <a:gd name="T45" fmla="*/ 27 h 187"/>
                    <a:gd name="T46" fmla="*/ 235 w 245"/>
                    <a:gd name="T47" fmla="*/ 17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5" h="187">
                      <a:moveTo>
                        <a:pt x="240" y="18"/>
                      </a:moveTo>
                      <a:cubicBezTo>
                        <a:pt x="160" y="18"/>
                        <a:pt x="160" y="18"/>
                        <a:pt x="160" y="18"/>
                      </a:cubicBezTo>
                      <a:cubicBezTo>
                        <a:pt x="160" y="5"/>
                        <a:pt x="160" y="5"/>
                        <a:pt x="160" y="5"/>
                      </a:cubicBezTo>
                      <a:cubicBezTo>
                        <a:pt x="160" y="2"/>
                        <a:pt x="158" y="0"/>
                        <a:pt x="155" y="0"/>
                      </a:cubicBezTo>
                      <a:cubicBezTo>
                        <a:pt x="153" y="0"/>
                        <a:pt x="150" y="2"/>
                        <a:pt x="150" y="5"/>
                      </a:cubicBezTo>
                      <a:cubicBezTo>
                        <a:pt x="150" y="18"/>
                        <a:pt x="150" y="18"/>
                        <a:pt x="150" y="18"/>
                      </a:cubicBezTo>
                      <a:cubicBezTo>
                        <a:pt x="93" y="18"/>
                        <a:pt x="93" y="18"/>
                        <a:pt x="93" y="18"/>
                      </a:cubicBezTo>
                      <a:cubicBezTo>
                        <a:pt x="93" y="5"/>
                        <a:pt x="93" y="5"/>
                        <a:pt x="93" y="5"/>
                      </a:cubicBezTo>
                      <a:cubicBezTo>
                        <a:pt x="93" y="2"/>
                        <a:pt x="91" y="0"/>
                        <a:pt x="88" y="0"/>
                      </a:cubicBezTo>
                      <a:cubicBezTo>
                        <a:pt x="85" y="0"/>
                        <a:pt x="83" y="2"/>
                        <a:pt x="83" y="5"/>
                      </a:cubicBezTo>
                      <a:cubicBezTo>
                        <a:pt x="83" y="18"/>
                        <a:pt x="83" y="18"/>
                        <a:pt x="83" y="18"/>
                      </a:cubicBezTo>
                      <a:cubicBezTo>
                        <a:pt x="5" y="18"/>
                        <a:pt x="5" y="18"/>
                        <a:pt x="5" y="18"/>
                      </a:cubicBezTo>
                      <a:cubicBezTo>
                        <a:pt x="2" y="18"/>
                        <a:pt x="0" y="20"/>
                        <a:pt x="0" y="23"/>
                      </a:cubicBezTo>
                      <a:cubicBezTo>
                        <a:pt x="0" y="182"/>
                        <a:pt x="0" y="182"/>
                        <a:pt x="0" y="182"/>
                      </a:cubicBezTo>
                      <a:cubicBezTo>
                        <a:pt x="0" y="185"/>
                        <a:pt x="2" y="187"/>
                        <a:pt x="5" y="187"/>
                      </a:cubicBezTo>
                      <a:cubicBezTo>
                        <a:pt x="240" y="187"/>
                        <a:pt x="240" y="187"/>
                        <a:pt x="240" y="187"/>
                      </a:cubicBezTo>
                      <a:cubicBezTo>
                        <a:pt x="243" y="187"/>
                        <a:pt x="245" y="185"/>
                        <a:pt x="245" y="182"/>
                      </a:cubicBezTo>
                      <a:cubicBezTo>
                        <a:pt x="245" y="23"/>
                        <a:pt x="245" y="23"/>
                        <a:pt x="245" y="23"/>
                      </a:cubicBezTo>
                      <a:cubicBezTo>
                        <a:pt x="245" y="20"/>
                        <a:pt x="243" y="18"/>
                        <a:pt x="240" y="18"/>
                      </a:cubicBezTo>
                      <a:close/>
                      <a:moveTo>
                        <a:pt x="235" y="177"/>
                      </a:moveTo>
                      <a:cubicBezTo>
                        <a:pt x="10" y="177"/>
                        <a:pt x="10" y="177"/>
                        <a:pt x="10" y="177"/>
                      </a:cubicBezTo>
                      <a:cubicBezTo>
                        <a:pt x="10" y="27"/>
                        <a:pt x="10" y="27"/>
                        <a:pt x="10" y="27"/>
                      </a:cubicBezTo>
                      <a:cubicBezTo>
                        <a:pt x="235" y="27"/>
                        <a:pt x="235" y="27"/>
                        <a:pt x="235" y="27"/>
                      </a:cubicBezTo>
                      <a:lnTo>
                        <a:pt x="235" y="177"/>
                      </a:ln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latin typeface="Open Sans" panose="020B0606030504020204" pitchFamily="34" charset="0"/>
                    <a:ea typeface="Open Sans" panose="020B0606030504020204" pitchFamily="34" charset="0"/>
                    <a:cs typeface="Open Sans" panose="020B0606030504020204" pitchFamily="34" charset="0"/>
                  </a:endParaRPr>
                </a:p>
              </p:txBody>
            </p:sp>
            <p:sp>
              <p:nvSpPr>
                <p:cNvPr id="48" name="Freeform 185">
                  <a:extLst>
                    <a:ext uri="{FF2B5EF4-FFF2-40B4-BE49-F238E27FC236}">
                      <a16:creationId xmlns:a16="http://schemas.microsoft.com/office/drawing/2014/main" id="{6E9FB1FB-74F7-4846-9A76-7300C295E170}"/>
                    </a:ext>
                  </a:extLst>
                </p:cNvPr>
                <p:cNvSpPr>
                  <a:spLocks noEditPoints="1"/>
                </p:cNvSpPr>
                <p:nvPr/>
              </p:nvSpPr>
              <p:spPr bwMode="auto">
                <a:xfrm>
                  <a:off x="1803400" y="7212013"/>
                  <a:ext cx="438150" cy="257175"/>
                </a:xfrm>
                <a:custGeom>
                  <a:avLst/>
                  <a:gdLst>
                    <a:gd name="T0" fmla="*/ 14 w 189"/>
                    <a:gd name="T1" fmla="*/ 62 h 111"/>
                    <a:gd name="T2" fmla="*/ 28 w 189"/>
                    <a:gd name="T3" fmla="*/ 48 h 111"/>
                    <a:gd name="T4" fmla="*/ 28 w 189"/>
                    <a:gd name="T5" fmla="*/ 45 h 111"/>
                    <a:gd name="T6" fmla="*/ 59 w 189"/>
                    <a:gd name="T7" fmla="*/ 25 h 111"/>
                    <a:gd name="T8" fmla="*/ 68 w 189"/>
                    <a:gd name="T9" fmla="*/ 28 h 111"/>
                    <a:gd name="T10" fmla="*/ 68 w 189"/>
                    <a:gd name="T11" fmla="*/ 28 h 111"/>
                    <a:gd name="T12" fmla="*/ 71 w 189"/>
                    <a:gd name="T13" fmla="*/ 28 h 111"/>
                    <a:gd name="T14" fmla="*/ 110 w 189"/>
                    <a:gd name="T15" fmla="*/ 88 h 111"/>
                    <a:gd name="T16" fmla="*/ 107 w 189"/>
                    <a:gd name="T17" fmla="*/ 97 h 111"/>
                    <a:gd name="T18" fmla="*/ 121 w 189"/>
                    <a:gd name="T19" fmla="*/ 111 h 111"/>
                    <a:gd name="T20" fmla="*/ 121 w 189"/>
                    <a:gd name="T21" fmla="*/ 111 h 111"/>
                    <a:gd name="T22" fmla="*/ 135 w 189"/>
                    <a:gd name="T23" fmla="*/ 97 h 111"/>
                    <a:gd name="T24" fmla="*/ 134 w 189"/>
                    <a:gd name="T25" fmla="*/ 90 h 111"/>
                    <a:gd name="T26" fmla="*/ 170 w 189"/>
                    <a:gd name="T27" fmla="*/ 51 h 111"/>
                    <a:gd name="T28" fmla="*/ 175 w 189"/>
                    <a:gd name="T29" fmla="*/ 52 h 111"/>
                    <a:gd name="T30" fmla="*/ 175 w 189"/>
                    <a:gd name="T31" fmla="*/ 52 h 111"/>
                    <a:gd name="T32" fmla="*/ 189 w 189"/>
                    <a:gd name="T33" fmla="*/ 38 h 111"/>
                    <a:gd name="T34" fmla="*/ 175 w 189"/>
                    <a:gd name="T35" fmla="*/ 24 h 111"/>
                    <a:gd name="T36" fmla="*/ 161 w 189"/>
                    <a:gd name="T37" fmla="*/ 38 h 111"/>
                    <a:gd name="T38" fmla="*/ 162 w 189"/>
                    <a:gd name="T39" fmla="*/ 45 h 111"/>
                    <a:gd name="T40" fmla="*/ 127 w 189"/>
                    <a:gd name="T41" fmla="*/ 84 h 111"/>
                    <a:gd name="T42" fmla="*/ 121 w 189"/>
                    <a:gd name="T43" fmla="*/ 83 h 111"/>
                    <a:gd name="T44" fmla="*/ 118 w 189"/>
                    <a:gd name="T45" fmla="*/ 83 h 111"/>
                    <a:gd name="T46" fmla="*/ 79 w 189"/>
                    <a:gd name="T47" fmla="*/ 22 h 111"/>
                    <a:gd name="T48" fmla="*/ 82 w 189"/>
                    <a:gd name="T49" fmla="*/ 14 h 111"/>
                    <a:gd name="T50" fmla="*/ 68 w 189"/>
                    <a:gd name="T51" fmla="*/ 0 h 111"/>
                    <a:gd name="T52" fmla="*/ 54 w 189"/>
                    <a:gd name="T53" fmla="*/ 14 h 111"/>
                    <a:gd name="T54" fmla="*/ 54 w 189"/>
                    <a:gd name="T55" fmla="*/ 17 h 111"/>
                    <a:gd name="T56" fmla="*/ 23 w 189"/>
                    <a:gd name="T57" fmla="*/ 37 h 111"/>
                    <a:gd name="T58" fmla="*/ 14 w 189"/>
                    <a:gd name="T59" fmla="*/ 34 h 111"/>
                    <a:gd name="T60" fmla="*/ 0 w 189"/>
                    <a:gd name="T61" fmla="*/ 48 h 111"/>
                    <a:gd name="T62" fmla="*/ 14 w 189"/>
                    <a:gd name="T63" fmla="*/ 62 h 111"/>
                    <a:gd name="T64" fmla="*/ 175 w 189"/>
                    <a:gd name="T65" fmla="*/ 34 h 111"/>
                    <a:gd name="T66" fmla="*/ 179 w 189"/>
                    <a:gd name="T67" fmla="*/ 38 h 111"/>
                    <a:gd name="T68" fmla="*/ 175 w 189"/>
                    <a:gd name="T69" fmla="*/ 42 h 111"/>
                    <a:gd name="T70" fmla="*/ 171 w 189"/>
                    <a:gd name="T71" fmla="*/ 38 h 111"/>
                    <a:gd name="T72" fmla="*/ 175 w 189"/>
                    <a:gd name="T73" fmla="*/ 34 h 111"/>
                    <a:gd name="T74" fmla="*/ 121 w 189"/>
                    <a:gd name="T75" fmla="*/ 93 h 111"/>
                    <a:gd name="T76" fmla="*/ 126 w 189"/>
                    <a:gd name="T77" fmla="*/ 97 h 111"/>
                    <a:gd name="T78" fmla="*/ 121 w 189"/>
                    <a:gd name="T79" fmla="*/ 101 h 111"/>
                    <a:gd name="T80" fmla="*/ 117 w 189"/>
                    <a:gd name="T81" fmla="*/ 97 h 111"/>
                    <a:gd name="T82" fmla="*/ 118 w 189"/>
                    <a:gd name="T83" fmla="*/ 94 h 111"/>
                    <a:gd name="T84" fmla="*/ 121 w 189"/>
                    <a:gd name="T85" fmla="*/ 93 h 111"/>
                    <a:gd name="T86" fmla="*/ 65 w 189"/>
                    <a:gd name="T87" fmla="*/ 11 h 111"/>
                    <a:gd name="T88" fmla="*/ 68 w 189"/>
                    <a:gd name="T89" fmla="*/ 10 h 111"/>
                    <a:gd name="T90" fmla="*/ 72 w 189"/>
                    <a:gd name="T91" fmla="*/ 14 h 111"/>
                    <a:gd name="T92" fmla="*/ 68 w 189"/>
                    <a:gd name="T93" fmla="*/ 18 h 111"/>
                    <a:gd name="T94" fmla="*/ 64 w 189"/>
                    <a:gd name="T95" fmla="*/ 14 h 111"/>
                    <a:gd name="T96" fmla="*/ 65 w 189"/>
                    <a:gd name="T97" fmla="*/ 11 h 111"/>
                    <a:gd name="T98" fmla="*/ 14 w 189"/>
                    <a:gd name="T99" fmla="*/ 44 h 111"/>
                    <a:gd name="T100" fmla="*/ 18 w 189"/>
                    <a:gd name="T101" fmla="*/ 48 h 111"/>
                    <a:gd name="T102" fmla="*/ 14 w 189"/>
                    <a:gd name="T103" fmla="*/ 52 h 111"/>
                    <a:gd name="T104" fmla="*/ 10 w 189"/>
                    <a:gd name="T105" fmla="*/ 48 h 111"/>
                    <a:gd name="T106" fmla="*/ 14 w 189"/>
                    <a:gd name="T107" fmla="*/ 4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9" h="111">
                      <a:moveTo>
                        <a:pt x="14" y="62"/>
                      </a:moveTo>
                      <a:cubicBezTo>
                        <a:pt x="22" y="62"/>
                        <a:pt x="28" y="56"/>
                        <a:pt x="28" y="48"/>
                      </a:cubicBezTo>
                      <a:cubicBezTo>
                        <a:pt x="28" y="47"/>
                        <a:pt x="28" y="46"/>
                        <a:pt x="28" y="45"/>
                      </a:cubicBezTo>
                      <a:cubicBezTo>
                        <a:pt x="59" y="25"/>
                        <a:pt x="59" y="25"/>
                        <a:pt x="59" y="25"/>
                      </a:cubicBezTo>
                      <a:cubicBezTo>
                        <a:pt x="62" y="27"/>
                        <a:pt x="65" y="28"/>
                        <a:pt x="68" y="28"/>
                      </a:cubicBezTo>
                      <a:cubicBezTo>
                        <a:pt x="68" y="28"/>
                        <a:pt x="68" y="28"/>
                        <a:pt x="68" y="28"/>
                      </a:cubicBezTo>
                      <a:cubicBezTo>
                        <a:pt x="69" y="28"/>
                        <a:pt x="70" y="28"/>
                        <a:pt x="71" y="28"/>
                      </a:cubicBezTo>
                      <a:cubicBezTo>
                        <a:pt x="110" y="88"/>
                        <a:pt x="110" y="88"/>
                        <a:pt x="110" y="88"/>
                      </a:cubicBezTo>
                      <a:cubicBezTo>
                        <a:pt x="108" y="91"/>
                        <a:pt x="107" y="94"/>
                        <a:pt x="107" y="97"/>
                      </a:cubicBezTo>
                      <a:cubicBezTo>
                        <a:pt x="107" y="104"/>
                        <a:pt x="114" y="111"/>
                        <a:pt x="121" y="111"/>
                      </a:cubicBezTo>
                      <a:cubicBezTo>
                        <a:pt x="121" y="111"/>
                        <a:pt x="121" y="111"/>
                        <a:pt x="121" y="111"/>
                      </a:cubicBezTo>
                      <a:cubicBezTo>
                        <a:pt x="129" y="111"/>
                        <a:pt x="135" y="104"/>
                        <a:pt x="135" y="97"/>
                      </a:cubicBezTo>
                      <a:cubicBezTo>
                        <a:pt x="135" y="94"/>
                        <a:pt x="135" y="92"/>
                        <a:pt x="134" y="90"/>
                      </a:cubicBezTo>
                      <a:cubicBezTo>
                        <a:pt x="170" y="51"/>
                        <a:pt x="170" y="51"/>
                        <a:pt x="170" y="51"/>
                      </a:cubicBezTo>
                      <a:cubicBezTo>
                        <a:pt x="171" y="52"/>
                        <a:pt x="173" y="52"/>
                        <a:pt x="175" y="52"/>
                      </a:cubicBezTo>
                      <a:cubicBezTo>
                        <a:pt x="175" y="52"/>
                        <a:pt x="175" y="52"/>
                        <a:pt x="175" y="52"/>
                      </a:cubicBezTo>
                      <a:cubicBezTo>
                        <a:pt x="183" y="52"/>
                        <a:pt x="189" y="46"/>
                        <a:pt x="189" y="38"/>
                      </a:cubicBezTo>
                      <a:cubicBezTo>
                        <a:pt x="189" y="30"/>
                        <a:pt x="183" y="24"/>
                        <a:pt x="175" y="24"/>
                      </a:cubicBezTo>
                      <a:cubicBezTo>
                        <a:pt x="167" y="24"/>
                        <a:pt x="161" y="30"/>
                        <a:pt x="161" y="38"/>
                      </a:cubicBezTo>
                      <a:cubicBezTo>
                        <a:pt x="161" y="41"/>
                        <a:pt x="162" y="43"/>
                        <a:pt x="162" y="45"/>
                      </a:cubicBezTo>
                      <a:cubicBezTo>
                        <a:pt x="127" y="84"/>
                        <a:pt x="127" y="84"/>
                        <a:pt x="127" y="84"/>
                      </a:cubicBezTo>
                      <a:cubicBezTo>
                        <a:pt x="125" y="83"/>
                        <a:pt x="123" y="83"/>
                        <a:pt x="121" y="83"/>
                      </a:cubicBezTo>
                      <a:cubicBezTo>
                        <a:pt x="120" y="83"/>
                        <a:pt x="119" y="83"/>
                        <a:pt x="118" y="83"/>
                      </a:cubicBezTo>
                      <a:cubicBezTo>
                        <a:pt x="79" y="22"/>
                        <a:pt x="79" y="22"/>
                        <a:pt x="79" y="22"/>
                      </a:cubicBezTo>
                      <a:cubicBezTo>
                        <a:pt x="81" y="20"/>
                        <a:pt x="82" y="17"/>
                        <a:pt x="82" y="14"/>
                      </a:cubicBezTo>
                      <a:cubicBezTo>
                        <a:pt x="82" y="6"/>
                        <a:pt x="76" y="0"/>
                        <a:pt x="68" y="0"/>
                      </a:cubicBezTo>
                      <a:cubicBezTo>
                        <a:pt x="60" y="0"/>
                        <a:pt x="54" y="6"/>
                        <a:pt x="54" y="14"/>
                      </a:cubicBezTo>
                      <a:cubicBezTo>
                        <a:pt x="54" y="15"/>
                        <a:pt x="54" y="16"/>
                        <a:pt x="54" y="17"/>
                      </a:cubicBezTo>
                      <a:cubicBezTo>
                        <a:pt x="23" y="37"/>
                        <a:pt x="23" y="37"/>
                        <a:pt x="23" y="37"/>
                      </a:cubicBezTo>
                      <a:cubicBezTo>
                        <a:pt x="20" y="35"/>
                        <a:pt x="17" y="34"/>
                        <a:pt x="14" y="34"/>
                      </a:cubicBezTo>
                      <a:cubicBezTo>
                        <a:pt x="6" y="34"/>
                        <a:pt x="0" y="40"/>
                        <a:pt x="0" y="48"/>
                      </a:cubicBezTo>
                      <a:cubicBezTo>
                        <a:pt x="0" y="56"/>
                        <a:pt x="6" y="62"/>
                        <a:pt x="14" y="62"/>
                      </a:cubicBezTo>
                      <a:close/>
                      <a:moveTo>
                        <a:pt x="175" y="34"/>
                      </a:moveTo>
                      <a:cubicBezTo>
                        <a:pt x="177" y="34"/>
                        <a:pt x="179" y="36"/>
                        <a:pt x="179" y="38"/>
                      </a:cubicBezTo>
                      <a:cubicBezTo>
                        <a:pt x="179" y="41"/>
                        <a:pt x="177" y="42"/>
                        <a:pt x="175" y="42"/>
                      </a:cubicBezTo>
                      <a:cubicBezTo>
                        <a:pt x="173" y="42"/>
                        <a:pt x="171" y="41"/>
                        <a:pt x="171" y="38"/>
                      </a:cubicBezTo>
                      <a:cubicBezTo>
                        <a:pt x="171" y="36"/>
                        <a:pt x="173" y="34"/>
                        <a:pt x="175" y="34"/>
                      </a:cubicBezTo>
                      <a:close/>
                      <a:moveTo>
                        <a:pt x="121" y="93"/>
                      </a:moveTo>
                      <a:cubicBezTo>
                        <a:pt x="124" y="93"/>
                        <a:pt x="126" y="94"/>
                        <a:pt x="126" y="97"/>
                      </a:cubicBezTo>
                      <a:cubicBezTo>
                        <a:pt x="126" y="99"/>
                        <a:pt x="124" y="101"/>
                        <a:pt x="121" y="101"/>
                      </a:cubicBezTo>
                      <a:cubicBezTo>
                        <a:pt x="119" y="101"/>
                        <a:pt x="117" y="99"/>
                        <a:pt x="117" y="97"/>
                      </a:cubicBezTo>
                      <a:cubicBezTo>
                        <a:pt x="117" y="96"/>
                        <a:pt x="118" y="95"/>
                        <a:pt x="118" y="94"/>
                      </a:cubicBezTo>
                      <a:cubicBezTo>
                        <a:pt x="119" y="93"/>
                        <a:pt x="120" y="93"/>
                        <a:pt x="121" y="93"/>
                      </a:cubicBezTo>
                      <a:close/>
                      <a:moveTo>
                        <a:pt x="65" y="11"/>
                      </a:moveTo>
                      <a:cubicBezTo>
                        <a:pt x="66" y="10"/>
                        <a:pt x="67" y="10"/>
                        <a:pt x="68" y="10"/>
                      </a:cubicBezTo>
                      <a:cubicBezTo>
                        <a:pt x="70" y="10"/>
                        <a:pt x="72" y="12"/>
                        <a:pt x="72" y="14"/>
                      </a:cubicBezTo>
                      <a:cubicBezTo>
                        <a:pt x="72" y="16"/>
                        <a:pt x="70" y="18"/>
                        <a:pt x="68" y="18"/>
                      </a:cubicBezTo>
                      <a:cubicBezTo>
                        <a:pt x="65" y="18"/>
                        <a:pt x="64" y="16"/>
                        <a:pt x="64" y="14"/>
                      </a:cubicBezTo>
                      <a:cubicBezTo>
                        <a:pt x="64" y="13"/>
                        <a:pt x="64" y="12"/>
                        <a:pt x="65" y="11"/>
                      </a:cubicBezTo>
                      <a:close/>
                      <a:moveTo>
                        <a:pt x="14" y="44"/>
                      </a:moveTo>
                      <a:cubicBezTo>
                        <a:pt x="17" y="44"/>
                        <a:pt x="18" y="46"/>
                        <a:pt x="18" y="48"/>
                      </a:cubicBezTo>
                      <a:cubicBezTo>
                        <a:pt x="18" y="50"/>
                        <a:pt x="17" y="52"/>
                        <a:pt x="14" y="52"/>
                      </a:cubicBezTo>
                      <a:cubicBezTo>
                        <a:pt x="12" y="52"/>
                        <a:pt x="10" y="50"/>
                        <a:pt x="10" y="48"/>
                      </a:cubicBezTo>
                      <a:cubicBezTo>
                        <a:pt x="10" y="46"/>
                        <a:pt x="12" y="44"/>
                        <a:pt x="14" y="44"/>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latin typeface="Open Sans" panose="020B0606030504020204" pitchFamily="34" charset="0"/>
                    <a:ea typeface="Open Sans" panose="020B0606030504020204" pitchFamily="34" charset="0"/>
                    <a:cs typeface="Open Sans" panose="020B0606030504020204" pitchFamily="34" charset="0"/>
                  </a:endParaRPr>
                </a:p>
              </p:txBody>
            </p:sp>
          </p:grpSp>
        </p:grpSp>
        <p:sp>
          <p:nvSpPr>
            <p:cNvPr id="42" name="Rectangle 41">
              <a:extLst>
                <a:ext uri="{FF2B5EF4-FFF2-40B4-BE49-F238E27FC236}">
                  <a16:creationId xmlns:a16="http://schemas.microsoft.com/office/drawing/2014/main" id="{2268B3BA-BA1D-4D15-B527-875ECDA67446}"/>
                </a:ext>
              </a:extLst>
            </p:cNvPr>
            <p:cNvSpPr/>
            <p:nvPr/>
          </p:nvSpPr>
          <p:spPr>
            <a:xfrm>
              <a:off x="1090741" y="3569555"/>
              <a:ext cx="3975614" cy="830997"/>
            </a:xfrm>
            <a:prstGeom prst="rect">
              <a:avLst/>
            </a:prstGeom>
          </p:spPr>
          <p:txBody>
            <a:bodyPr wrap="square">
              <a:spAutoFit/>
            </a:bodyPr>
            <a:lstStyle/>
            <a:p>
              <a:r>
                <a:rPr lang="en-US" sz="1200" i="1">
                  <a:solidFill>
                    <a:srgbClr val="000000"/>
                  </a:solidFill>
                  <a:latin typeface="Open Sans" panose="020B0606030504020204" pitchFamily="34" charset="0"/>
                  <a:ea typeface="Open Sans" panose="020B0606030504020204" pitchFamily="34" charset="0"/>
                  <a:cs typeface="Open Sans" panose="020B0606030504020204" pitchFamily="34" charset="0"/>
                </a:rPr>
                <a:t>A more inclusive hiring and onboarding process will help the State of Montana to attract and retain quality candidates by improving their experience during and after their hiring.</a:t>
              </a:r>
            </a:p>
          </p:txBody>
        </p:sp>
      </p:grpSp>
      <p:grpSp>
        <p:nvGrpSpPr>
          <p:cNvPr id="51" name="Group 50">
            <a:extLst>
              <a:ext uri="{FF2B5EF4-FFF2-40B4-BE49-F238E27FC236}">
                <a16:creationId xmlns:a16="http://schemas.microsoft.com/office/drawing/2014/main" id="{C814A49D-F7FC-4B8A-8306-8F89FC5691A3}"/>
              </a:ext>
            </a:extLst>
          </p:cNvPr>
          <p:cNvGrpSpPr/>
          <p:nvPr/>
        </p:nvGrpSpPr>
        <p:grpSpPr>
          <a:xfrm>
            <a:off x="6725052" y="3485735"/>
            <a:ext cx="4303596" cy="1497509"/>
            <a:chOff x="681471" y="1828437"/>
            <a:chExt cx="4303596" cy="1497509"/>
          </a:xfrm>
        </p:grpSpPr>
        <p:grpSp>
          <p:nvGrpSpPr>
            <p:cNvPr id="52" name="Group 51">
              <a:extLst>
                <a:ext uri="{FF2B5EF4-FFF2-40B4-BE49-F238E27FC236}">
                  <a16:creationId xmlns:a16="http://schemas.microsoft.com/office/drawing/2014/main" id="{47C1633F-E366-4A74-A9D8-CFF7DF92F85F}"/>
                </a:ext>
              </a:extLst>
            </p:cNvPr>
            <p:cNvGrpSpPr/>
            <p:nvPr/>
          </p:nvGrpSpPr>
          <p:grpSpPr>
            <a:xfrm>
              <a:off x="681471" y="1828437"/>
              <a:ext cx="416116" cy="417384"/>
              <a:chOff x="5848364" y="4957810"/>
              <a:chExt cx="578837" cy="580601"/>
            </a:xfrm>
          </p:grpSpPr>
          <p:grpSp>
            <p:nvGrpSpPr>
              <p:cNvPr id="55" name="Group 54">
                <a:extLst>
                  <a:ext uri="{FF2B5EF4-FFF2-40B4-BE49-F238E27FC236}">
                    <a16:creationId xmlns:a16="http://schemas.microsoft.com/office/drawing/2014/main" id="{B7022CE6-3FC1-45BA-B155-D058948978BA}"/>
                  </a:ext>
                </a:extLst>
              </p:cNvPr>
              <p:cNvGrpSpPr/>
              <p:nvPr/>
            </p:nvGrpSpPr>
            <p:grpSpPr>
              <a:xfrm>
                <a:off x="5848364" y="4957810"/>
                <a:ext cx="578837" cy="580601"/>
                <a:chOff x="5921415" y="-508722"/>
                <a:chExt cx="520701" cy="522289"/>
              </a:xfrm>
            </p:grpSpPr>
            <p:sp>
              <p:nvSpPr>
                <p:cNvPr id="61" name="Oval 60">
                  <a:extLst>
                    <a:ext uri="{FF2B5EF4-FFF2-40B4-BE49-F238E27FC236}">
                      <a16:creationId xmlns:a16="http://schemas.microsoft.com/office/drawing/2014/main" id="{A226606F-8D33-43E3-895E-4BBCC6005E74}"/>
                    </a:ext>
                  </a:extLst>
                </p:cNvPr>
                <p:cNvSpPr/>
                <p:nvPr/>
              </p:nvSpPr>
              <p:spPr>
                <a:xfrm>
                  <a:off x="5928504" y="-500050"/>
                  <a:ext cx="513612" cy="513612"/>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62" name="Freeform 37">
                  <a:extLst>
                    <a:ext uri="{FF2B5EF4-FFF2-40B4-BE49-F238E27FC236}">
                      <a16:creationId xmlns:a16="http://schemas.microsoft.com/office/drawing/2014/main" id="{49D6BE58-E7BF-4E4F-8908-47CC20E54BE1}"/>
                    </a:ext>
                  </a:extLst>
                </p:cNvPr>
                <p:cNvSpPr>
                  <a:spLocks noEditPoints="1"/>
                </p:cNvSpPr>
                <p:nvPr/>
              </p:nvSpPr>
              <p:spPr bwMode="auto">
                <a:xfrm>
                  <a:off x="5921415" y="-508722"/>
                  <a:ext cx="520700" cy="522289"/>
                </a:xfrm>
                <a:custGeom>
                  <a:avLst/>
                  <a:gdLst>
                    <a:gd name="T0" fmla="*/ 312 w 657"/>
                    <a:gd name="T1" fmla="*/ 657 h 657"/>
                    <a:gd name="T2" fmla="*/ 262 w 657"/>
                    <a:gd name="T3" fmla="*/ 650 h 657"/>
                    <a:gd name="T4" fmla="*/ 200 w 657"/>
                    <a:gd name="T5" fmla="*/ 632 h 657"/>
                    <a:gd name="T6" fmla="*/ 120 w 657"/>
                    <a:gd name="T7" fmla="*/ 582 h 657"/>
                    <a:gd name="T8" fmla="*/ 57 w 657"/>
                    <a:gd name="T9" fmla="*/ 512 h 657"/>
                    <a:gd name="T10" fmla="*/ 15 w 657"/>
                    <a:gd name="T11" fmla="*/ 426 h 657"/>
                    <a:gd name="T12" fmla="*/ 4 w 657"/>
                    <a:gd name="T13" fmla="*/ 379 h 657"/>
                    <a:gd name="T14" fmla="*/ 0 w 657"/>
                    <a:gd name="T15" fmla="*/ 329 h 657"/>
                    <a:gd name="T16" fmla="*/ 1 w 657"/>
                    <a:gd name="T17" fmla="*/ 296 h 657"/>
                    <a:gd name="T18" fmla="*/ 11 w 657"/>
                    <a:gd name="T19" fmla="*/ 246 h 657"/>
                    <a:gd name="T20" fmla="*/ 39 w 657"/>
                    <a:gd name="T21" fmla="*/ 172 h 657"/>
                    <a:gd name="T22" fmla="*/ 97 w 657"/>
                    <a:gd name="T23" fmla="*/ 97 h 657"/>
                    <a:gd name="T24" fmla="*/ 172 w 657"/>
                    <a:gd name="T25" fmla="*/ 39 h 657"/>
                    <a:gd name="T26" fmla="*/ 247 w 657"/>
                    <a:gd name="T27" fmla="*/ 10 h 657"/>
                    <a:gd name="T28" fmla="*/ 296 w 657"/>
                    <a:gd name="T29" fmla="*/ 2 h 657"/>
                    <a:gd name="T30" fmla="*/ 329 w 657"/>
                    <a:gd name="T31" fmla="*/ 0 h 657"/>
                    <a:gd name="T32" fmla="*/ 379 w 657"/>
                    <a:gd name="T33" fmla="*/ 4 h 657"/>
                    <a:gd name="T34" fmla="*/ 426 w 657"/>
                    <a:gd name="T35" fmla="*/ 15 h 657"/>
                    <a:gd name="T36" fmla="*/ 512 w 657"/>
                    <a:gd name="T37" fmla="*/ 57 h 657"/>
                    <a:gd name="T38" fmla="*/ 582 w 657"/>
                    <a:gd name="T39" fmla="*/ 120 h 657"/>
                    <a:gd name="T40" fmla="*/ 631 w 657"/>
                    <a:gd name="T41" fmla="*/ 200 h 657"/>
                    <a:gd name="T42" fmla="*/ 650 w 657"/>
                    <a:gd name="T43" fmla="*/ 262 h 657"/>
                    <a:gd name="T44" fmla="*/ 657 w 657"/>
                    <a:gd name="T45" fmla="*/ 312 h 657"/>
                    <a:gd name="T46" fmla="*/ 657 w 657"/>
                    <a:gd name="T47" fmla="*/ 346 h 657"/>
                    <a:gd name="T48" fmla="*/ 650 w 657"/>
                    <a:gd name="T49" fmla="*/ 395 h 657"/>
                    <a:gd name="T50" fmla="*/ 631 w 657"/>
                    <a:gd name="T51" fmla="*/ 457 h 657"/>
                    <a:gd name="T52" fmla="*/ 582 w 657"/>
                    <a:gd name="T53" fmla="*/ 538 h 657"/>
                    <a:gd name="T54" fmla="*/ 512 w 657"/>
                    <a:gd name="T55" fmla="*/ 601 h 657"/>
                    <a:gd name="T56" fmla="*/ 426 w 657"/>
                    <a:gd name="T57" fmla="*/ 642 h 657"/>
                    <a:gd name="T58" fmla="*/ 379 w 657"/>
                    <a:gd name="T59" fmla="*/ 653 h 657"/>
                    <a:gd name="T60" fmla="*/ 329 w 657"/>
                    <a:gd name="T61" fmla="*/ 657 h 657"/>
                    <a:gd name="T62" fmla="*/ 329 w 657"/>
                    <a:gd name="T63" fmla="*/ 38 h 657"/>
                    <a:gd name="T64" fmla="*/ 242 w 657"/>
                    <a:gd name="T65" fmla="*/ 51 h 657"/>
                    <a:gd name="T66" fmla="*/ 165 w 657"/>
                    <a:gd name="T67" fmla="*/ 88 h 657"/>
                    <a:gd name="T68" fmla="*/ 104 w 657"/>
                    <a:gd name="T69" fmla="*/ 144 h 657"/>
                    <a:gd name="T70" fmla="*/ 61 w 657"/>
                    <a:gd name="T71" fmla="*/ 215 h 657"/>
                    <a:gd name="T72" fmla="*/ 39 w 657"/>
                    <a:gd name="T73" fmla="*/ 298 h 657"/>
                    <a:gd name="T74" fmla="*/ 39 w 657"/>
                    <a:gd name="T75" fmla="*/ 359 h 657"/>
                    <a:gd name="T76" fmla="*/ 61 w 657"/>
                    <a:gd name="T77" fmla="*/ 442 h 657"/>
                    <a:gd name="T78" fmla="*/ 104 w 657"/>
                    <a:gd name="T79" fmla="*/ 513 h 657"/>
                    <a:gd name="T80" fmla="*/ 165 w 657"/>
                    <a:gd name="T81" fmla="*/ 570 h 657"/>
                    <a:gd name="T82" fmla="*/ 242 w 657"/>
                    <a:gd name="T83" fmla="*/ 607 h 657"/>
                    <a:gd name="T84" fmla="*/ 329 w 657"/>
                    <a:gd name="T85" fmla="*/ 620 h 657"/>
                    <a:gd name="T86" fmla="*/ 387 w 657"/>
                    <a:gd name="T87" fmla="*/ 614 h 657"/>
                    <a:gd name="T88" fmla="*/ 468 w 657"/>
                    <a:gd name="T89" fmla="*/ 585 h 657"/>
                    <a:gd name="T90" fmla="*/ 535 w 657"/>
                    <a:gd name="T91" fmla="*/ 535 h 657"/>
                    <a:gd name="T92" fmla="*/ 584 w 657"/>
                    <a:gd name="T93" fmla="*/ 468 h 657"/>
                    <a:gd name="T94" fmla="*/ 614 w 657"/>
                    <a:gd name="T95" fmla="*/ 387 h 657"/>
                    <a:gd name="T96" fmla="*/ 619 w 657"/>
                    <a:gd name="T97" fmla="*/ 329 h 657"/>
                    <a:gd name="T98" fmla="*/ 607 w 657"/>
                    <a:gd name="T99" fmla="*/ 242 h 657"/>
                    <a:gd name="T100" fmla="*/ 570 w 657"/>
                    <a:gd name="T101" fmla="*/ 166 h 657"/>
                    <a:gd name="T102" fmla="*/ 513 w 657"/>
                    <a:gd name="T103" fmla="*/ 104 h 657"/>
                    <a:gd name="T104" fmla="*/ 442 w 657"/>
                    <a:gd name="T105" fmla="*/ 61 h 657"/>
                    <a:gd name="T106" fmla="*/ 359 w 657"/>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7" h="657">
                      <a:moveTo>
                        <a:pt x="329" y="657"/>
                      </a:moveTo>
                      <a:lnTo>
                        <a:pt x="329" y="657"/>
                      </a:lnTo>
                      <a:lnTo>
                        <a:pt x="312" y="657"/>
                      </a:lnTo>
                      <a:lnTo>
                        <a:pt x="296" y="656"/>
                      </a:lnTo>
                      <a:lnTo>
                        <a:pt x="278" y="653"/>
                      </a:lnTo>
                      <a:lnTo>
                        <a:pt x="262" y="650"/>
                      </a:lnTo>
                      <a:lnTo>
                        <a:pt x="247" y="648"/>
                      </a:lnTo>
                      <a:lnTo>
                        <a:pt x="231" y="642"/>
                      </a:lnTo>
                      <a:lnTo>
                        <a:pt x="200" y="632"/>
                      </a:lnTo>
                      <a:lnTo>
                        <a:pt x="172" y="618"/>
                      </a:lnTo>
                      <a:lnTo>
                        <a:pt x="145" y="601"/>
                      </a:lnTo>
                      <a:lnTo>
                        <a:pt x="120" y="582"/>
                      </a:lnTo>
                      <a:lnTo>
                        <a:pt x="97" y="562"/>
                      </a:lnTo>
                      <a:lnTo>
                        <a:pt x="75" y="538"/>
                      </a:lnTo>
                      <a:lnTo>
                        <a:pt x="57" y="512"/>
                      </a:lnTo>
                      <a:lnTo>
                        <a:pt x="39" y="485"/>
                      </a:lnTo>
                      <a:lnTo>
                        <a:pt x="26" y="457"/>
                      </a:lnTo>
                      <a:lnTo>
                        <a:pt x="15" y="426"/>
                      </a:lnTo>
                      <a:lnTo>
                        <a:pt x="11" y="411"/>
                      </a:lnTo>
                      <a:lnTo>
                        <a:pt x="7" y="395"/>
                      </a:lnTo>
                      <a:lnTo>
                        <a:pt x="4" y="379"/>
                      </a:lnTo>
                      <a:lnTo>
                        <a:pt x="1" y="362"/>
                      </a:lnTo>
                      <a:lnTo>
                        <a:pt x="0" y="346"/>
                      </a:lnTo>
                      <a:lnTo>
                        <a:pt x="0" y="329"/>
                      </a:lnTo>
                      <a:lnTo>
                        <a:pt x="0" y="329"/>
                      </a:lnTo>
                      <a:lnTo>
                        <a:pt x="0" y="312"/>
                      </a:lnTo>
                      <a:lnTo>
                        <a:pt x="1" y="296"/>
                      </a:lnTo>
                      <a:lnTo>
                        <a:pt x="4" y="278"/>
                      </a:lnTo>
                      <a:lnTo>
                        <a:pt x="7" y="262"/>
                      </a:lnTo>
                      <a:lnTo>
                        <a:pt x="11" y="246"/>
                      </a:lnTo>
                      <a:lnTo>
                        <a:pt x="15" y="231"/>
                      </a:lnTo>
                      <a:lnTo>
                        <a:pt x="26" y="200"/>
                      </a:lnTo>
                      <a:lnTo>
                        <a:pt x="39" y="172"/>
                      </a:lnTo>
                      <a:lnTo>
                        <a:pt x="57" y="145"/>
                      </a:lnTo>
                      <a:lnTo>
                        <a:pt x="75" y="120"/>
                      </a:lnTo>
                      <a:lnTo>
                        <a:pt x="97" y="97"/>
                      </a:lnTo>
                      <a:lnTo>
                        <a:pt x="120" y="76"/>
                      </a:lnTo>
                      <a:lnTo>
                        <a:pt x="145" y="57"/>
                      </a:lnTo>
                      <a:lnTo>
                        <a:pt x="172" y="39"/>
                      </a:lnTo>
                      <a:lnTo>
                        <a:pt x="200" y="26"/>
                      </a:lnTo>
                      <a:lnTo>
                        <a:pt x="231" y="15"/>
                      </a:lnTo>
                      <a:lnTo>
                        <a:pt x="247" y="10"/>
                      </a:lnTo>
                      <a:lnTo>
                        <a:pt x="262" y="7"/>
                      </a:lnTo>
                      <a:lnTo>
                        <a:pt x="278" y="4"/>
                      </a:lnTo>
                      <a:lnTo>
                        <a:pt x="296" y="2"/>
                      </a:lnTo>
                      <a:lnTo>
                        <a:pt x="312" y="0"/>
                      </a:lnTo>
                      <a:lnTo>
                        <a:pt x="329" y="0"/>
                      </a:lnTo>
                      <a:lnTo>
                        <a:pt x="329" y="0"/>
                      </a:lnTo>
                      <a:lnTo>
                        <a:pt x="345" y="0"/>
                      </a:lnTo>
                      <a:lnTo>
                        <a:pt x="363" y="2"/>
                      </a:lnTo>
                      <a:lnTo>
                        <a:pt x="379" y="4"/>
                      </a:lnTo>
                      <a:lnTo>
                        <a:pt x="395" y="7"/>
                      </a:lnTo>
                      <a:lnTo>
                        <a:pt x="411" y="10"/>
                      </a:lnTo>
                      <a:lnTo>
                        <a:pt x="426" y="15"/>
                      </a:lnTo>
                      <a:lnTo>
                        <a:pt x="457" y="26"/>
                      </a:lnTo>
                      <a:lnTo>
                        <a:pt x="485" y="39"/>
                      </a:lnTo>
                      <a:lnTo>
                        <a:pt x="512" y="57"/>
                      </a:lnTo>
                      <a:lnTo>
                        <a:pt x="537" y="76"/>
                      </a:lnTo>
                      <a:lnTo>
                        <a:pt x="562" y="97"/>
                      </a:lnTo>
                      <a:lnTo>
                        <a:pt x="582" y="120"/>
                      </a:lnTo>
                      <a:lnTo>
                        <a:pt x="602" y="145"/>
                      </a:lnTo>
                      <a:lnTo>
                        <a:pt x="618" y="172"/>
                      </a:lnTo>
                      <a:lnTo>
                        <a:pt x="631" y="200"/>
                      </a:lnTo>
                      <a:lnTo>
                        <a:pt x="642" y="231"/>
                      </a:lnTo>
                      <a:lnTo>
                        <a:pt x="648" y="246"/>
                      </a:lnTo>
                      <a:lnTo>
                        <a:pt x="650" y="262"/>
                      </a:lnTo>
                      <a:lnTo>
                        <a:pt x="654" y="278"/>
                      </a:lnTo>
                      <a:lnTo>
                        <a:pt x="656" y="296"/>
                      </a:lnTo>
                      <a:lnTo>
                        <a:pt x="657" y="312"/>
                      </a:lnTo>
                      <a:lnTo>
                        <a:pt x="657" y="329"/>
                      </a:lnTo>
                      <a:lnTo>
                        <a:pt x="657" y="329"/>
                      </a:lnTo>
                      <a:lnTo>
                        <a:pt x="657" y="346"/>
                      </a:lnTo>
                      <a:lnTo>
                        <a:pt x="656" y="362"/>
                      </a:lnTo>
                      <a:lnTo>
                        <a:pt x="654" y="379"/>
                      </a:lnTo>
                      <a:lnTo>
                        <a:pt x="650" y="395"/>
                      </a:lnTo>
                      <a:lnTo>
                        <a:pt x="648" y="411"/>
                      </a:lnTo>
                      <a:lnTo>
                        <a:pt x="642" y="426"/>
                      </a:lnTo>
                      <a:lnTo>
                        <a:pt x="631" y="457"/>
                      </a:lnTo>
                      <a:lnTo>
                        <a:pt x="618" y="485"/>
                      </a:lnTo>
                      <a:lnTo>
                        <a:pt x="602" y="512"/>
                      </a:lnTo>
                      <a:lnTo>
                        <a:pt x="582" y="538"/>
                      </a:lnTo>
                      <a:lnTo>
                        <a:pt x="562" y="562"/>
                      </a:lnTo>
                      <a:lnTo>
                        <a:pt x="537" y="582"/>
                      </a:lnTo>
                      <a:lnTo>
                        <a:pt x="512" y="601"/>
                      </a:lnTo>
                      <a:lnTo>
                        <a:pt x="485" y="618"/>
                      </a:lnTo>
                      <a:lnTo>
                        <a:pt x="457" y="632"/>
                      </a:lnTo>
                      <a:lnTo>
                        <a:pt x="426" y="642"/>
                      </a:lnTo>
                      <a:lnTo>
                        <a:pt x="411" y="648"/>
                      </a:lnTo>
                      <a:lnTo>
                        <a:pt x="395" y="650"/>
                      </a:lnTo>
                      <a:lnTo>
                        <a:pt x="379" y="653"/>
                      </a:lnTo>
                      <a:lnTo>
                        <a:pt x="363" y="656"/>
                      </a:lnTo>
                      <a:lnTo>
                        <a:pt x="345" y="657"/>
                      </a:lnTo>
                      <a:lnTo>
                        <a:pt x="329" y="657"/>
                      </a:lnTo>
                      <a:lnTo>
                        <a:pt x="329" y="657"/>
                      </a:lnTo>
                      <a:close/>
                      <a:moveTo>
                        <a:pt x="329" y="38"/>
                      </a:moveTo>
                      <a:lnTo>
                        <a:pt x="329" y="38"/>
                      </a:lnTo>
                      <a:lnTo>
                        <a:pt x="298" y="39"/>
                      </a:lnTo>
                      <a:lnTo>
                        <a:pt x="270" y="43"/>
                      </a:lnTo>
                      <a:lnTo>
                        <a:pt x="242" y="51"/>
                      </a:lnTo>
                      <a:lnTo>
                        <a:pt x="215" y="61"/>
                      </a:lnTo>
                      <a:lnTo>
                        <a:pt x="189" y="73"/>
                      </a:lnTo>
                      <a:lnTo>
                        <a:pt x="165" y="88"/>
                      </a:lnTo>
                      <a:lnTo>
                        <a:pt x="144" y="104"/>
                      </a:lnTo>
                      <a:lnTo>
                        <a:pt x="122" y="123"/>
                      </a:lnTo>
                      <a:lnTo>
                        <a:pt x="104" y="144"/>
                      </a:lnTo>
                      <a:lnTo>
                        <a:pt x="87" y="166"/>
                      </a:lnTo>
                      <a:lnTo>
                        <a:pt x="73" y="190"/>
                      </a:lnTo>
                      <a:lnTo>
                        <a:pt x="61" y="215"/>
                      </a:lnTo>
                      <a:lnTo>
                        <a:pt x="51" y="242"/>
                      </a:lnTo>
                      <a:lnTo>
                        <a:pt x="43" y="270"/>
                      </a:lnTo>
                      <a:lnTo>
                        <a:pt x="39" y="298"/>
                      </a:lnTo>
                      <a:lnTo>
                        <a:pt x="38" y="329"/>
                      </a:lnTo>
                      <a:lnTo>
                        <a:pt x="38" y="329"/>
                      </a:lnTo>
                      <a:lnTo>
                        <a:pt x="39" y="359"/>
                      </a:lnTo>
                      <a:lnTo>
                        <a:pt x="43" y="387"/>
                      </a:lnTo>
                      <a:lnTo>
                        <a:pt x="51" y="415"/>
                      </a:lnTo>
                      <a:lnTo>
                        <a:pt x="61" y="442"/>
                      </a:lnTo>
                      <a:lnTo>
                        <a:pt x="73" y="468"/>
                      </a:lnTo>
                      <a:lnTo>
                        <a:pt x="87" y="492"/>
                      </a:lnTo>
                      <a:lnTo>
                        <a:pt x="104" y="513"/>
                      </a:lnTo>
                      <a:lnTo>
                        <a:pt x="122" y="535"/>
                      </a:lnTo>
                      <a:lnTo>
                        <a:pt x="144" y="554"/>
                      </a:lnTo>
                      <a:lnTo>
                        <a:pt x="165" y="570"/>
                      </a:lnTo>
                      <a:lnTo>
                        <a:pt x="189" y="585"/>
                      </a:lnTo>
                      <a:lnTo>
                        <a:pt x="215" y="597"/>
                      </a:lnTo>
                      <a:lnTo>
                        <a:pt x="242" y="607"/>
                      </a:lnTo>
                      <a:lnTo>
                        <a:pt x="270" y="614"/>
                      </a:lnTo>
                      <a:lnTo>
                        <a:pt x="298" y="618"/>
                      </a:lnTo>
                      <a:lnTo>
                        <a:pt x="329" y="620"/>
                      </a:lnTo>
                      <a:lnTo>
                        <a:pt x="329" y="620"/>
                      </a:lnTo>
                      <a:lnTo>
                        <a:pt x="359" y="618"/>
                      </a:lnTo>
                      <a:lnTo>
                        <a:pt x="387" y="614"/>
                      </a:lnTo>
                      <a:lnTo>
                        <a:pt x="415" y="607"/>
                      </a:lnTo>
                      <a:lnTo>
                        <a:pt x="442" y="597"/>
                      </a:lnTo>
                      <a:lnTo>
                        <a:pt x="468" y="585"/>
                      </a:lnTo>
                      <a:lnTo>
                        <a:pt x="492" y="570"/>
                      </a:lnTo>
                      <a:lnTo>
                        <a:pt x="513" y="554"/>
                      </a:lnTo>
                      <a:lnTo>
                        <a:pt x="535" y="535"/>
                      </a:lnTo>
                      <a:lnTo>
                        <a:pt x="553" y="513"/>
                      </a:lnTo>
                      <a:lnTo>
                        <a:pt x="570" y="492"/>
                      </a:lnTo>
                      <a:lnTo>
                        <a:pt x="584" y="468"/>
                      </a:lnTo>
                      <a:lnTo>
                        <a:pt x="596" y="442"/>
                      </a:lnTo>
                      <a:lnTo>
                        <a:pt x="607" y="415"/>
                      </a:lnTo>
                      <a:lnTo>
                        <a:pt x="614" y="387"/>
                      </a:lnTo>
                      <a:lnTo>
                        <a:pt x="618" y="359"/>
                      </a:lnTo>
                      <a:lnTo>
                        <a:pt x="619" y="329"/>
                      </a:lnTo>
                      <a:lnTo>
                        <a:pt x="619" y="329"/>
                      </a:lnTo>
                      <a:lnTo>
                        <a:pt x="618" y="298"/>
                      </a:lnTo>
                      <a:lnTo>
                        <a:pt x="614" y="270"/>
                      </a:lnTo>
                      <a:lnTo>
                        <a:pt x="607" y="242"/>
                      </a:lnTo>
                      <a:lnTo>
                        <a:pt x="596" y="215"/>
                      </a:lnTo>
                      <a:lnTo>
                        <a:pt x="584" y="190"/>
                      </a:lnTo>
                      <a:lnTo>
                        <a:pt x="570" y="166"/>
                      </a:lnTo>
                      <a:lnTo>
                        <a:pt x="553" y="144"/>
                      </a:lnTo>
                      <a:lnTo>
                        <a:pt x="535" y="123"/>
                      </a:lnTo>
                      <a:lnTo>
                        <a:pt x="513" y="104"/>
                      </a:lnTo>
                      <a:lnTo>
                        <a:pt x="492" y="88"/>
                      </a:lnTo>
                      <a:lnTo>
                        <a:pt x="468" y="73"/>
                      </a:lnTo>
                      <a:lnTo>
                        <a:pt x="442" y="61"/>
                      </a:lnTo>
                      <a:lnTo>
                        <a:pt x="415" y="51"/>
                      </a:lnTo>
                      <a:lnTo>
                        <a:pt x="387" y="43"/>
                      </a:lnTo>
                      <a:lnTo>
                        <a:pt x="359" y="39"/>
                      </a:lnTo>
                      <a:lnTo>
                        <a:pt x="329" y="38"/>
                      </a:lnTo>
                      <a:lnTo>
                        <a:pt x="329" y="38"/>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56" name="Group 55">
                <a:extLst>
                  <a:ext uri="{FF2B5EF4-FFF2-40B4-BE49-F238E27FC236}">
                    <a16:creationId xmlns:a16="http://schemas.microsoft.com/office/drawing/2014/main" id="{09BCCB1E-D814-4936-BFD1-F22D442A66B1}"/>
                  </a:ext>
                </a:extLst>
              </p:cNvPr>
              <p:cNvGrpSpPr/>
              <p:nvPr/>
            </p:nvGrpSpPr>
            <p:grpSpPr>
              <a:xfrm>
                <a:off x="6021827" y="5074908"/>
                <a:ext cx="231919" cy="323166"/>
                <a:chOff x="8191500" y="149226"/>
                <a:chExt cx="387350" cy="539750"/>
              </a:xfrm>
            </p:grpSpPr>
            <p:sp>
              <p:nvSpPr>
                <p:cNvPr id="57" name="Freeform 361">
                  <a:extLst>
                    <a:ext uri="{FF2B5EF4-FFF2-40B4-BE49-F238E27FC236}">
                      <a16:creationId xmlns:a16="http://schemas.microsoft.com/office/drawing/2014/main" id="{882163EB-EB2B-4CBA-9691-0A7ABF5F3C29}"/>
                    </a:ext>
                  </a:extLst>
                </p:cNvPr>
                <p:cNvSpPr>
                  <a:spLocks noEditPoints="1"/>
                </p:cNvSpPr>
                <p:nvPr/>
              </p:nvSpPr>
              <p:spPr bwMode="auto">
                <a:xfrm>
                  <a:off x="8274050" y="149226"/>
                  <a:ext cx="222250" cy="136525"/>
                </a:xfrm>
                <a:custGeom>
                  <a:avLst/>
                  <a:gdLst>
                    <a:gd name="T0" fmla="*/ 18 w 97"/>
                    <a:gd name="T1" fmla="*/ 59 h 59"/>
                    <a:gd name="T2" fmla="*/ 79 w 97"/>
                    <a:gd name="T3" fmla="*/ 59 h 59"/>
                    <a:gd name="T4" fmla="*/ 97 w 97"/>
                    <a:gd name="T5" fmla="*/ 40 h 59"/>
                    <a:gd name="T6" fmla="*/ 97 w 97"/>
                    <a:gd name="T7" fmla="*/ 39 h 59"/>
                    <a:gd name="T8" fmla="*/ 79 w 97"/>
                    <a:gd name="T9" fmla="*/ 21 h 59"/>
                    <a:gd name="T10" fmla="*/ 71 w 97"/>
                    <a:gd name="T11" fmla="*/ 21 h 59"/>
                    <a:gd name="T12" fmla="*/ 71 w 97"/>
                    <a:gd name="T13" fmla="*/ 19 h 59"/>
                    <a:gd name="T14" fmla="*/ 52 w 97"/>
                    <a:gd name="T15" fmla="*/ 0 h 59"/>
                    <a:gd name="T16" fmla="*/ 45 w 97"/>
                    <a:gd name="T17" fmla="*/ 0 h 59"/>
                    <a:gd name="T18" fmla="*/ 27 w 97"/>
                    <a:gd name="T19" fmla="*/ 19 h 59"/>
                    <a:gd name="T20" fmla="*/ 27 w 97"/>
                    <a:gd name="T21" fmla="*/ 21 h 59"/>
                    <a:gd name="T22" fmla="*/ 18 w 97"/>
                    <a:gd name="T23" fmla="*/ 21 h 59"/>
                    <a:gd name="T24" fmla="*/ 0 w 97"/>
                    <a:gd name="T25" fmla="*/ 39 h 59"/>
                    <a:gd name="T26" fmla="*/ 0 w 97"/>
                    <a:gd name="T27" fmla="*/ 40 h 59"/>
                    <a:gd name="T28" fmla="*/ 18 w 97"/>
                    <a:gd name="T29" fmla="*/ 59 h 59"/>
                    <a:gd name="T30" fmla="*/ 9 w 97"/>
                    <a:gd name="T31" fmla="*/ 39 h 59"/>
                    <a:gd name="T32" fmla="*/ 18 w 97"/>
                    <a:gd name="T33" fmla="*/ 30 h 59"/>
                    <a:gd name="T34" fmla="*/ 32 w 97"/>
                    <a:gd name="T35" fmla="*/ 30 h 59"/>
                    <a:gd name="T36" fmla="*/ 36 w 97"/>
                    <a:gd name="T37" fmla="*/ 25 h 59"/>
                    <a:gd name="T38" fmla="*/ 36 w 97"/>
                    <a:gd name="T39" fmla="*/ 19 h 59"/>
                    <a:gd name="T40" fmla="*/ 45 w 97"/>
                    <a:gd name="T41" fmla="*/ 10 h 59"/>
                    <a:gd name="T42" fmla="*/ 52 w 97"/>
                    <a:gd name="T43" fmla="*/ 10 h 59"/>
                    <a:gd name="T44" fmla="*/ 61 w 97"/>
                    <a:gd name="T45" fmla="*/ 19 h 59"/>
                    <a:gd name="T46" fmla="*/ 61 w 97"/>
                    <a:gd name="T47" fmla="*/ 25 h 59"/>
                    <a:gd name="T48" fmla="*/ 66 w 97"/>
                    <a:gd name="T49" fmla="*/ 30 h 59"/>
                    <a:gd name="T50" fmla="*/ 79 w 97"/>
                    <a:gd name="T51" fmla="*/ 30 h 59"/>
                    <a:gd name="T52" fmla="*/ 88 w 97"/>
                    <a:gd name="T53" fmla="*/ 39 h 59"/>
                    <a:gd name="T54" fmla="*/ 88 w 97"/>
                    <a:gd name="T55" fmla="*/ 40 h 59"/>
                    <a:gd name="T56" fmla="*/ 79 w 97"/>
                    <a:gd name="T57" fmla="*/ 49 h 59"/>
                    <a:gd name="T58" fmla="*/ 18 w 97"/>
                    <a:gd name="T59" fmla="*/ 49 h 59"/>
                    <a:gd name="T60" fmla="*/ 9 w 97"/>
                    <a:gd name="T61" fmla="*/ 40 h 59"/>
                    <a:gd name="T62" fmla="*/ 9 w 97"/>
                    <a:gd name="T63" fmla="*/ 3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7" h="59">
                      <a:moveTo>
                        <a:pt x="18" y="59"/>
                      </a:moveTo>
                      <a:cubicBezTo>
                        <a:pt x="79" y="59"/>
                        <a:pt x="79" y="59"/>
                        <a:pt x="79" y="59"/>
                      </a:cubicBezTo>
                      <a:cubicBezTo>
                        <a:pt x="89" y="59"/>
                        <a:pt x="97" y="50"/>
                        <a:pt x="97" y="40"/>
                      </a:cubicBezTo>
                      <a:cubicBezTo>
                        <a:pt x="97" y="39"/>
                        <a:pt x="97" y="39"/>
                        <a:pt x="97" y="39"/>
                      </a:cubicBezTo>
                      <a:cubicBezTo>
                        <a:pt x="97" y="29"/>
                        <a:pt x="89" y="21"/>
                        <a:pt x="79" y="21"/>
                      </a:cubicBezTo>
                      <a:cubicBezTo>
                        <a:pt x="71" y="21"/>
                        <a:pt x="71" y="21"/>
                        <a:pt x="71" y="21"/>
                      </a:cubicBezTo>
                      <a:cubicBezTo>
                        <a:pt x="71" y="19"/>
                        <a:pt x="71" y="19"/>
                        <a:pt x="71" y="19"/>
                      </a:cubicBezTo>
                      <a:cubicBezTo>
                        <a:pt x="71" y="9"/>
                        <a:pt x="62" y="0"/>
                        <a:pt x="52" y="0"/>
                      </a:cubicBezTo>
                      <a:cubicBezTo>
                        <a:pt x="45" y="0"/>
                        <a:pt x="45" y="0"/>
                        <a:pt x="45" y="0"/>
                      </a:cubicBezTo>
                      <a:cubicBezTo>
                        <a:pt x="35" y="0"/>
                        <a:pt x="27" y="9"/>
                        <a:pt x="27" y="19"/>
                      </a:cubicBezTo>
                      <a:cubicBezTo>
                        <a:pt x="27" y="21"/>
                        <a:pt x="27" y="21"/>
                        <a:pt x="27" y="21"/>
                      </a:cubicBezTo>
                      <a:cubicBezTo>
                        <a:pt x="18" y="21"/>
                        <a:pt x="18" y="21"/>
                        <a:pt x="18" y="21"/>
                      </a:cubicBezTo>
                      <a:cubicBezTo>
                        <a:pt x="8" y="21"/>
                        <a:pt x="0" y="29"/>
                        <a:pt x="0" y="39"/>
                      </a:cubicBezTo>
                      <a:cubicBezTo>
                        <a:pt x="0" y="40"/>
                        <a:pt x="0" y="40"/>
                        <a:pt x="0" y="40"/>
                      </a:cubicBezTo>
                      <a:cubicBezTo>
                        <a:pt x="0" y="50"/>
                        <a:pt x="8" y="59"/>
                        <a:pt x="18" y="59"/>
                      </a:cubicBezTo>
                      <a:close/>
                      <a:moveTo>
                        <a:pt x="9" y="39"/>
                      </a:moveTo>
                      <a:cubicBezTo>
                        <a:pt x="9" y="34"/>
                        <a:pt x="13" y="30"/>
                        <a:pt x="18" y="30"/>
                      </a:cubicBezTo>
                      <a:cubicBezTo>
                        <a:pt x="32" y="30"/>
                        <a:pt x="32" y="30"/>
                        <a:pt x="32" y="30"/>
                      </a:cubicBezTo>
                      <a:cubicBezTo>
                        <a:pt x="34" y="30"/>
                        <a:pt x="36" y="28"/>
                        <a:pt x="36" y="25"/>
                      </a:cubicBezTo>
                      <a:cubicBezTo>
                        <a:pt x="36" y="19"/>
                        <a:pt x="36" y="19"/>
                        <a:pt x="36" y="19"/>
                      </a:cubicBezTo>
                      <a:cubicBezTo>
                        <a:pt x="36" y="14"/>
                        <a:pt x="40" y="10"/>
                        <a:pt x="45" y="10"/>
                      </a:cubicBezTo>
                      <a:cubicBezTo>
                        <a:pt x="52" y="10"/>
                        <a:pt x="52" y="10"/>
                        <a:pt x="52" y="10"/>
                      </a:cubicBezTo>
                      <a:cubicBezTo>
                        <a:pt x="57" y="10"/>
                        <a:pt x="61" y="14"/>
                        <a:pt x="61" y="19"/>
                      </a:cubicBezTo>
                      <a:cubicBezTo>
                        <a:pt x="61" y="25"/>
                        <a:pt x="61" y="25"/>
                        <a:pt x="61" y="25"/>
                      </a:cubicBezTo>
                      <a:cubicBezTo>
                        <a:pt x="61" y="28"/>
                        <a:pt x="63" y="30"/>
                        <a:pt x="66" y="30"/>
                      </a:cubicBezTo>
                      <a:cubicBezTo>
                        <a:pt x="79" y="30"/>
                        <a:pt x="79" y="30"/>
                        <a:pt x="79" y="30"/>
                      </a:cubicBezTo>
                      <a:cubicBezTo>
                        <a:pt x="84" y="30"/>
                        <a:pt x="88" y="34"/>
                        <a:pt x="88" y="39"/>
                      </a:cubicBezTo>
                      <a:cubicBezTo>
                        <a:pt x="88" y="40"/>
                        <a:pt x="88" y="40"/>
                        <a:pt x="88" y="40"/>
                      </a:cubicBezTo>
                      <a:cubicBezTo>
                        <a:pt x="88" y="45"/>
                        <a:pt x="84" y="49"/>
                        <a:pt x="79" y="49"/>
                      </a:cubicBezTo>
                      <a:cubicBezTo>
                        <a:pt x="18" y="49"/>
                        <a:pt x="18" y="49"/>
                        <a:pt x="18" y="49"/>
                      </a:cubicBezTo>
                      <a:cubicBezTo>
                        <a:pt x="13" y="49"/>
                        <a:pt x="9" y="45"/>
                        <a:pt x="9" y="40"/>
                      </a:cubicBezTo>
                      <a:lnTo>
                        <a:pt x="9" y="39"/>
                      </a:ln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8" name="Oval 362">
                  <a:extLst>
                    <a:ext uri="{FF2B5EF4-FFF2-40B4-BE49-F238E27FC236}">
                      <a16:creationId xmlns:a16="http://schemas.microsoft.com/office/drawing/2014/main" id="{30FD8A16-4D92-4339-8C6E-7D162BC61196}"/>
                    </a:ext>
                  </a:extLst>
                </p:cNvPr>
                <p:cNvSpPr>
                  <a:spLocks noChangeArrowheads="1"/>
                </p:cNvSpPr>
                <p:nvPr/>
              </p:nvSpPr>
              <p:spPr bwMode="auto">
                <a:xfrm>
                  <a:off x="8377238" y="190501"/>
                  <a:ext cx="17463" cy="19050"/>
                </a:xfrm>
                <a:prstGeom prst="ellipse">
                  <a:avLst/>
                </a:pr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9" name="Freeform 363">
                  <a:extLst>
                    <a:ext uri="{FF2B5EF4-FFF2-40B4-BE49-F238E27FC236}">
                      <a16:creationId xmlns:a16="http://schemas.microsoft.com/office/drawing/2014/main" id="{A789E69F-B73E-4506-A39C-7ED6C8F82373}"/>
                    </a:ext>
                  </a:extLst>
                </p:cNvPr>
                <p:cNvSpPr>
                  <a:spLocks/>
                </p:cNvSpPr>
                <p:nvPr/>
              </p:nvSpPr>
              <p:spPr bwMode="auto">
                <a:xfrm>
                  <a:off x="8191500" y="209551"/>
                  <a:ext cx="387350" cy="479425"/>
                </a:xfrm>
                <a:custGeom>
                  <a:avLst/>
                  <a:gdLst>
                    <a:gd name="T0" fmla="*/ 165 w 169"/>
                    <a:gd name="T1" fmla="*/ 0 h 209"/>
                    <a:gd name="T2" fmla="*/ 143 w 169"/>
                    <a:gd name="T3" fmla="*/ 0 h 209"/>
                    <a:gd name="T4" fmla="*/ 138 w 169"/>
                    <a:gd name="T5" fmla="*/ 5 h 209"/>
                    <a:gd name="T6" fmla="*/ 143 w 169"/>
                    <a:gd name="T7" fmla="*/ 9 h 209"/>
                    <a:gd name="T8" fmla="*/ 160 w 169"/>
                    <a:gd name="T9" fmla="*/ 9 h 209"/>
                    <a:gd name="T10" fmla="*/ 160 w 169"/>
                    <a:gd name="T11" fmla="*/ 200 h 209"/>
                    <a:gd name="T12" fmla="*/ 10 w 169"/>
                    <a:gd name="T13" fmla="*/ 200 h 209"/>
                    <a:gd name="T14" fmla="*/ 10 w 169"/>
                    <a:gd name="T15" fmla="*/ 9 h 209"/>
                    <a:gd name="T16" fmla="*/ 27 w 169"/>
                    <a:gd name="T17" fmla="*/ 9 h 209"/>
                    <a:gd name="T18" fmla="*/ 31 w 169"/>
                    <a:gd name="T19" fmla="*/ 5 h 209"/>
                    <a:gd name="T20" fmla="*/ 27 w 169"/>
                    <a:gd name="T21" fmla="*/ 0 h 209"/>
                    <a:gd name="T22" fmla="*/ 5 w 169"/>
                    <a:gd name="T23" fmla="*/ 0 h 209"/>
                    <a:gd name="T24" fmla="*/ 0 w 169"/>
                    <a:gd name="T25" fmla="*/ 5 h 209"/>
                    <a:gd name="T26" fmla="*/ 0 w 169"/>
                    <a:gd name="T27" fmla="*/ 205 h 209"/>
                    <a:gd name="T28" fmla="*/ 5 w 169"/>
                    <a:gd name="T29" fmla="*/ 209 h 209"/>
                    <a:gd name="T30" fmla="*/ 165 w 169"/>
                    <a:gd name="T31" fmla="*/ 209 h 209"/>
                    <a:gd name="T32" fmla="*/ 169 w 169"/>
                    <a:gd name="T33" fmla="*/ 205 h 209"/>
                    <a:gd name="T34" fmla="*/ 169 w 169"/>
                    <a:gd name="T35" fmla="*/ 5 h 209"/>
                    <a:gd name="T36" fmla="*/ 165 w 169"/>
                    <a:gd name="T37"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9" h="209">
                      <a:moveTo>
                        <a:pt x="165" y="0"/>
                      </a:moveTo>
                      <a:cubicBezTo>
                        <a:pt x="143" y="0"/>
                        <a:pt x="143" y="0"/>
                        <a:pt x="143" y="0"/>
                      </a:cubicBezTo>
                      <a:cubicBezTo>
                        <a:pt x="140" y="0"/>
                        <a:pt x="138" y="2"/>
                        <a:pt x="138" y="5"/>
                      </a:cubicBezTo>
                      <a:cubicBezTo>
                        <a:pt x="138" y="7"/>
                        <a:pt x="140" y="9"/>
                        <a:pt x="143" y="9"/>
                      </a:cubicBezTo>
                      <a:cubicBezTo>
                        <a:pt x="160" y="9"/>
                        <a:pt x="160" y="9"/>
                        <a:pt x="160" y="9"/>
                      </a:cubicBezTo>
                      <a:cubicBezTo>
                        <a:pt x="160" y="200"/>
                        <a:pt x="160" y="200"/>
                        <a:pt x="160" y="200"/>
                      </a:cubicBezTo>
                      <a:cubicBezTo>
                        <a:pt x="10" y="200"/>
                        <a:pt x="10" y="200"/>
                        <a:pt x="10" y="200"/>
                      </a:cubicBezTo>
                      <a:cubicBezTo>
                        <a:pt x="10" y="9"/>
                        <a:pt x="10" y="9"/>
                        <a:pt x="10" y="9"/>
                      </a:cubicBezTo>
                      <a:cubicBezTo>
                        <a:pt x="27" y="9"/>
                        <a:pt x="27" y="9"/>
                        <a:pt x="27" y="9"/>
                      </a:cubicBezTo>
                      <a:cubicBezTo>
                        <a:pt x="29" y="9"/>
                        <a:pt x="31" y="7"/>
                        <a:pt x="31" y="5"/>
                      </a:cubicBezTo>
                      <a:cubicBezTo>
                        <a:pt x="31" y="2"/>
                        <a:pt x="29" y="0"/>
                        <a:pt x="27" y="0"/>
                      </a:cubicBezTo>
                      <a:cubicBezTo>
                        <a:pt x="5" y="0"/>
                        <a:pt x="5" y="0"/>
                        <a:pt x="5" y="0"/>
                      </a:cubicBezTo>
                      <a:cubicBezTo>
                        <a:pt x="2" y="0"/>
                        <a:pt x="0" y="2"/>
                        <a:pt x="0" y="5"/>
                      </a:cubicBezTo>
                      <a:cubicBezTo>
                        <a:pt x="0" y="205"/>
                        <a:pt x="0" y="205"/>
                        <a:pt x="0" y="205"/>
                      </a:cubicBezTo>
                      <a:cubicBezTo>
                        <a:pt x="0" y="207"/>
                        <a:pt x="2" y="209"/>
                        <a:pt x="5" y="209"/>
                      </a:cubicBezTo>
                      <a:cubicBezTo>
                        <a:pt x="165" y="209"/>
                        <a:pt x="165" y="209"/>
                        <a:pt x="165" y="209"/>
                      </a:cubicBezTo>
                      <a:cubicBezTo>
                        <a:pt x="167" y="209"/>
                        <a:pt x="169" y="207"/>
                        <a:pt x="169" y="205"/>
                      </a:cubicBezTo>
                      <a:cubicBezTo>
                        <a:pt x="169" y="5"/>
                        <a:pt x="169" y="5"/>
                        <a:pt x="169" y="5"/>
                      </a:cubicBezTo>
                      <a:cubicBezTo>
                        <a:pt x="169" y="2"/>
                        <a:pt x="167" y="0"/>
                        <a:pt x="165" y="0"/>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60" name="Freeform 364">
                  <a:extLst>
                    <a:ext uri="{FF2B5EF4-FFF2-40B4-BE49-F238E27FC236}">
                      <a16:creationId xmlns:a16="http://schemas.microsoft.com/office/drawing/2014/main" id="{5EB553DC-7383-4C7C-BDAC-4F8CFACDA690}"/>
                    </a:ext>
                  </a:extLst>
                </p:cNvPr>
                <p:cNvSpPr>
                  <a:spLocks/>
                </p:cNvSpPr>
                <p:nvPr/>
              </p:nvSpPr>
              <p:spPr bwMode="auto">
                <a:xfrm>
                  <a:off x="8278813" y="374651"/>
                  <a:ext cx="219075" cy="192088"/>
                </a:xfrm>
                <a:custGeom>
                  <a:avLst/>
                  <a:gdLst>
                    <a:gd name="T0" fmla="*/ 87 w 96"/>
                    <a:gd name="T1" fmla="*/ 2 h 84"/>
                    <a:gd name="T2" fmla="*/ 29 w 96"/>
                    <a:gd name="T3" fmla="*/ 73 h 84"/>
                    <a:gd name="T4" fmla="*/ 9 w 96"/>
                    <a:gd name="T5" fmla="*/ 50 h 84"/>
                    <a:gd name="T6" fmla="*/ 2 w 96"/>
                    <a:gd name="T7" fmla="*/ 50 h 84"/>
                    <a:gd name="T8" fmla="*/ 2 w 96"/>
                    <a:gd name="T9" fmla="*/ 56 h 84"/>
                    <a:gd name="T10" fmla="*/ 26 w 96"/>
                    <a:gd name="T11" fmla="*/ 83 h 84"/>
                    <a:gd name="T12" fmla="*/ 29 w 96"/>
                    <a:gd name="T13" fmla="*/ 84 h 84"/>
                    <a:gd name="T14" fmla="*/ 29 w 96"/>
                    <a:gd name="T15" fmla="*/ 84 h 84"/>
                    <a:gd name="T16" fmla="*/ 33 w 96"/>
                    <a:gd name="T17" fmla="*/ 83 h 84"/>
                    <a:gd name="T18" fmla="*/ 94 w 96"/>
                    <a:gd name="T19" fmla="*/ 8 h 84"/>
                    <a:gd name="T20" fmla="*/ 94 w 96"/>
                    <a:gd name="T21" fmla="*/ 1 h 84"/>
                    <a:gd name="T22" fmla="*/ 87 w 96"/>
                    <a:gd name="T23" fmla="*/ 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 h="84">
                      <a:moveTo>
                        <a:pt x="87" y="2"/>
                      </a:moveTo>
                      <a:cubicBezTo>
                        <a:pt x="29" y="73"/>
                        <a:pt x="29" y="73"/>
                        <a:pt x="29" y="73"/>
                      </a:cubicBezTo>
                      <a:cubicBezTo>
                        <a:pt x="9" y="50"/>
                        <a:pt x="9" y="50"/>
                        <a:pt x="9" y="50"/>
                      </a:cubicBezTo>
                      <a:cubicBezTo>
                        <a:pt x="7" y="48"/>
                        <a:pt x="4" y="48"/>
                        <a:pt x="2" y="50"/>
                      </a:cubicBezTo>
                      <a:cubicBezTo>
                        <a:pt x="1" y="52"/>
                        <a:pt x="0" y="55"/>
                        <a:pt x="2" y="56"/>
                      </a:cubicBezTo>
                      <a:cubicBezTo>
                        <a:pt x="26" y="83"/>
                        <a:pt x="26" y="83"/>
                        <a:pt x="26" y="83"/>
                      </a:cubicBezTo>
                      <a:cubicBezTo>
                        <a:pt x="27" y="84"/>
                        <a:pt x="28" y="84"/>
                        <a:pt x="29" y="84"/>
                      </a:cubicBezTo>
                      <a:cubicBezTo>
                        <a:pt x="29" y="84"/>
                        <a:pt x="29" y="84"/>
                        <a:pt x="29" y="84"/>
                      </a:cubicBezTo>
                      <a:cubicBezTo>
                        <a:pt x="31" y="84"/>
                        <a:pt x="32" y="84"/>
                        <a:pt x="33" y="83"/>
                      </a:cubicBezTo>
                      <a:cubicBezTo>
                        <a:pt x="94" y="8"/>
                        <a:pt x="94" y="8"/>
                        <a:pt x="94" y="8"/>
                      </a:cubicBezTo>
                      <a:cubicBezTo>
                        <a:pt x="96" y="6"/>
                        <a:pt x="96" y="3"/>
                        <a:pt x="94" y="1"/>
                      </a:cubicBezTo>
                      <a:cubicBezTo>
                        <a:pt x="92" y="0"/>
                        <a:pt x="89" y="0"/>
                        <a:pt x="87" y="2"/>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grpSp>
        <p:sp>
          <p:nvSpPr>
            <p:cNvPr id="53" name="TextBox 52">
              <a:extLst>
                <a:ext uri="{FF2B5EF4-FFF2-40B4-BE49-F238E27FC236}">
                  <a16:creationId xmlns:a16="http://schemas.microsoft.com/office/drawing/2014/main" id="{FCEB4FC2-541E-4468-95E2-94C729AF999D}"/>
                </a:ext>
              </a:extLst>
            </p:cNvPr>
            <p:cNvSpPr txBox="1"/>
            <p:nvPr/>
          </p:nvSpPr>
          <p:spPr>
            <a:xfrm>
              <a:off x="1090741" y="1869800"/>
              <a:ext cx="3277242" cy="276999"/>
            </a:xfrm>
            <a:prstGeom prst="rect">
              <a:avLst/>
            </a:prstGeom>
            <a:noFill/>
          </p:spPr>
          <p:txBody>
            <a:bodyPr wrap="square" rtlCol="0">
              <a:spAutoFit/>
            </a:bodyPr>
            <a:lstStyle/>
            <a:p>
              <a:pPr lvl="0" fontAlgn="ctr">
                <a:defRPr/>
              </a:pPr>
              <a:r>
                <a:rPr lang="en-US" sz="1200" b="1" kern="0">
                  <a:solidFill>
                    <a:prstClr val="black"/>
                  </a:solidFill>
                  <a:latin typeface="Open Sans" panose="020B0606030504020204" pitchFamily="34" charset="0"/>
                  <a:ea typeface="Open Sans" panose="020B0606030504020204" pitchFamily="34" charset="0"/>
                  <a:cs typeface="Open Sans" panose="020B0606030504020204" pitchFamily="34" charset="0"/>
                </a:rPr>
                <a:t>Training and Performance Management</a:t>
              </a:r>
            </a:p>
          </p:txBody>
        </p:sp>
        <p:sp>
          <p:nvSpPr>
            <p:cNvPr id="54" name="Rectangle 53">
              <a:extLst>
                <a:ext uri="{FF2B5EF4-FFF2-40B4-BE49-F238E27FC236}">
                  <a16:creationId xmlns:a16="http://schemas.microsoft.com/office/drawing/2014/main" id="{403FC5FC-B477-4242-86D6-5DF58B332B2C}"/>
                </a:ext>
              </a:extLst>
            </p:cNvPr>
            <p:cNvSpPr/>
            <p:nvPr/>
          </p:nvSpPr>
          <p:spPr>
            <a:xfrm>
              <a:off x="1090741" y="2125617"/>
              <a:ext cx="3894326" cy="1200329"/>
            </a:xfrm>
            <a:prstGeom prst="rect">
              <a:avLst/>
            </a:prstGeom>
          </p:spPr>
          <p:txBody>
            <a:bodyPr wrap="square">
              <a:spAutoFit/>
            </a:bodyPr>
            <a:lstStyle/>
            <a:p>
              <a:r>
                <a:rPr lang="en-US" sz="1200" i="1">
                  <a:solidFill>
                    <a:srgbClr val="000000"/>
                  </a:solidFill>
                  <a:latin typeface="Open Sans" panose="020B0606030504020204" pitchFamily="34" charset="0"/>
                  <a:ea typeface="Open Sans" panose="020B0606030504020204" pitchFamily="34" charset="0"/>
                  <a:cs typeface="Open Sans" panose="020B0606030504020204" pitchFamily="34" charset="0"/>
                </a:rPr>
                <a:t>The increased trust that can be established by a positive hiring and onboarding experience will lead to a more engaged workforce, which in turn will help to create a work environment that encourages and supports training, development, and effective performance management.</a:t>
              </a:r>
            </a:p>
          </p:txBody>
        </p:sp>
      </p:grpSp>
    </p:spTree>
    <p:extLst>
      <p:ext uri="{BB962C8B-B14F-4D97-AF65-F5344CB8AC3E}">
        <p14:creationId xmlns:p14="http://schemas.microsoft.com/office/powerpoint/2010/main" val="3427776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2" name="Graphic 4">
            <a:extLst>
              <a:ext uri="{FF2B5EF4-FFF2-40B4-BE49-F238E27FC236}">
                <a16:creationId xmlns:a16="http://schemas.microsoft.com/office/drawing/2014/main" id="{C959D8C4-3200-48DB-9FA1-3C6E35506AB9}"/>
              </a:ext>
            </a:extLst>
          </p:cNvPr>
          <p:cNvGrpSpPr/>
          <p:nvPr/>
        </p:nvGrpSpPr>
        <p:grpSpPr>
          <a:xfrm>
            <a:off x="9674533" y="2674319"/>
            <a:ext cx="1188720" cy="1188720"/>
            <a:chOff x="2998797" y="2855717"/>
            <a:chExt cx="361670" cy="361333"/>
          </a:xfrm>
          <a:solidFill>
            <a:srgbClr val="9AA094"/>
          </a:solidFill>
        </p:grpSpPr>
        <p:sp>
          <p:nvSpPr>
            <p:cNvPr id="243" name="Graphic 4">
              <a:extLst>
                <a:ext uri="{FF2B5EF4-FFF2-40B4-BE49-F238E27FC236}">
                  <a16:creationId xmlns:a16="http://schemas.microsoft.com/office/drawing/2014/main" id="{CA28CA12-A8A9-49A5-9BB8-6C81914B00BA}"/>
                </a:ext>
              </a:extLst>
            </p:cNvPr>
            <p:cNvSpPr/>
            <p:nvPr/>
          </p:nvSpPr>
          <p:spPr>
            <a:xfrm>
              <a:off x="3176437" y="3135336"/>
              <a:ext cx="30671" cy="30643"/>
            </a:xfrm>
            <a:custGeom>
              <a:avLst/>
              <a:gdLst>
                <a:gd name="connsiteX0" fmla="*/ 30672 w 30671"/>
                <a:gd name="connsiteY0" fmla="*/ 7022 h 30643"/>
                <a:gd name="connsiteX1" fmla="*/ 7668 w 30671"/>
                <a:gd name="connsiteY1" fmla="*/ 0 h 30643"/>
                <a:gd name="connsiteX2" fmla="*/ 0 w 30671"/>
                <a:gd name="connsiteY2" fmla="*/ 30643 h 30643"/>
                <a:gd name="connsiteX3" fmla="*/ 30672 w 30671"/>
                <a:gd name="connsiteY3" fmla="*/ 7022 h 30643"/>
              </a:gdLst>
              <a:ahLst/>
              <a:cxnLst>
                <a:cxn ang="0">
                  <a:pos x="connsiteX0" y="connsiteY0"/>
                </a:cxn>
                <a:cxn ang="0">
                  <a:pos x="connsiteX1" y="connsiteY1"/>
                </a:cxn>
                <a:cxn ang="0">
                  <a:pos x="connsiteX2" y="connsiteY2"/>
                </a:cxn>
                <a:cxn ang="0">
                  <a:pos x="connsiteX3" y="connsiteY3"/>
                </a:cxn>
              </a:cxnLst>
              <a:rect l="l" t="t" r="r" b="b"/>
              <a:pathLst>
                <a:path w="30671" h="30643">
                  <a:moveTo>
                    <a:pt x="30672" y="7022"/>
                  </a:moveTo>
                  <a:cubicBezTo>
                    <a:pt x="23643" y="4469"/>
                    <a:pt x="15975" y="1915"/>
                    <a:pt x="7668" y="0"/>
                  </a:cubicBezTo>
                  <a:lnTo>
                    <a:pt x="0" y="30643"/>
                  </a:lnTo>
                  <a:cubicBezTo>
                    <a:pt x="12141" y="24897"/>
                    <a:pt x="22365" y="17237"/>
                    <a:pt x="30672" y="7022"/>
                  </a:cubicBezTo>
                  <a:close/>
                </a:path>
              </a:pathLst>
            </a:custGeom>
            <a:grpFill/>
            <a:ln w="6390" cap="flat">
              <a:noFill/>
              <a:prstDash val="solid"/>
              <a:miter/>
            </a:ln>
          </p:spPr>
          <p:txBody>
            <a:bodyPr rtlCol="0" anchor="ctr"/>
            <a:lstStyle/>
            <a:p>
              <a:endParaRPr lang="en-US"/>
            </a:p>
          </p:txBody>
        </p:sp>
        <p:sp>
          <p:nvSpPr>
            <p:cNvPr id="244" name="Graphic 4">
              <a:extLst>
                <a:ext uri="{FF2B5EF4-FFF2-40B4-BE49-F238E27FC236}">
                  <a16:creationId xmlns:a16="http://schemas.microsoft.com/office/drawing/2014/main" id="{83C9423A-7BD6-4236-971D-FE828C3C5D4D}"/>
                </a:ext>
              </a:extLst>
            </p:cNvPr>
            <p:cNvSpPr/>
            <p:nvPr/>
          </p:nvSpPr>
          <p:spPr>
            <a:xfrm>
              <a:off x="3145708" y="3086179"/>
              <a:ext cx="35202" cy="33196"/>
            </a:xfrm>
            <a:custGeom>
              <a:avLst/>
              <a:gdLst>
                <a:gd name="connsiteX0" fmla="*/ 697 w 35202"/>
                <a:gd name="connsiteY0" fmla="*/ 28728 h 33196"/>
                <a:gd name="connsiteX1" fmla="*/ 29451 w 35202"/>
                <a:gd name="connsiteY1" fmla="*/ 33197 h 33196"/>
                <a:gd name="connsiteX2" fmla="*/ 35202 w 35202"/>
                <a:gd name="connsiteY2" fmla="*/ 8299 h 33196"/>
                <a:gd name="connsiteX3" fmla="*/ 1336 w 35202"/>
                <a:gd name="connsiteY3" fmla="*/ 0 h 33196"/>
                <a:gd name="connsiteX4" fmla="*/ 697 w 35202"/>
                <a:gd name="connsiteY4" fmla="*/ 28728 h 33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02" h="33196">
                  <a:moveTo>
                    <a:pt x="697" y="28728"/>
                  </a:moveTo>
                  <a:cubicBezTo>
                    <a:pt x="10281" y="30005"/>
                    <a:pt x="19866" y="31282"/>
                    <a:pt x="29451" y="33197"/>
                  </a:cubicBezTo>
                  <a:lnTo>
                    <a:pt x="35202" y="8299"/>
                  </a:lnTo>
                  <a:lnTo>
                    <a:pt x="1336" y="0"/>
                  </a:lnTo>
                  <a:cubicBezTo>
                    <a:pt x="58" y="10214"/>
                    <a:pt x="-581" y="19152"/>
                    <a:pt x="697" y="28728"/>
                  </a:cubicBezTo>
                  <a:close/>
                </a:path>
              </a:pathLst>
            </a:custGeom>
            <a:grpFill/>
            <a:ln w="6390" cap="flat">
              <a:noFill/>
              <a:prstDash val="solid"/>
              <a:miter/>
            </a:ln>
          </p:spPr>
          <p:txBody>
            <a:bodyPr rtlCol="0" anchor="ctr"/>
            <a:lstStyle/>
            <a:p>
              <a:endParaRPr lang="en-US"/>
            </a:p>
          </p:txBody>
        </p:sp>
        <p:sp>
          <p:nvSpPr>
            <p:cNvPr id="245" name="Graphic 4">
              <a:extLst>
                <a:ext uri="{FF2B5EF4-FFF2-40B4-BE49-F238E27FC236}">
                  <a16:creationId xmlns:a16="http://schemas.microsoft.com/office/drawing/2014/main" id="{30ED670D-75C5-4F81-9BBF-74DEBFA453D0}"/>
                </a:ext>
              </a:extLst>
            </p:cNvPr>
            <p:cNvSpPr/>
            <p:nvPr/>
          </p:nvSpPr>
          <p:spPr>
            <a:xfrm>
              <a:off x="3108442" y="3078518"/>
              <a:ext cx="25821" cy="36388"/>
            </a:xfrm>
            <a:custGeom>
              <a:avLst/>
              <a:gdLst>
                <a:gd name="connsiteX0" fmla="*/ 24543 w 25821"/>
                <a:gd name="connsiteY0" fmla="*/ 35750 h 36388"/>
                <a:gd name="connsiteX1" fmla="*/ 25821 w 25821"/>
                <a:gd name="connsiteY1" fmla="*/ 5746 h 36388"/>
                <a:gd name="connsiteX2" fmla="*/ 901 w 25821"/>
                <a:gd name="connsiteY2" fmla="*/ 0 h 36388"/>
                <a:gd name="connsiteX3" fmla="*/ 3457 w 25821"/>
                <a:gd name="connsiteY3" fmla="*/ 36389 h 36388"/>
                <a:gd name="connsiteX4" fmla="*/ 24543 w 25821"/>
                <a:gd name="connsiteY4" fmla="*/ 35750 h 36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21" h="36388">
                  <a:moveTo>
                    <a:pt x="24543" y="35750"/>
                  </a:moveTo>
                  <a:cubicBezTo>
                    <a:pt x="23905" y="25536"/>
                    <a:pt x="23905" y="15322"/>
                    <a:pt x="25821" y="5746"/>
                  </a:cubicBezTo>
                  <a:lnTo>
                    <a:pt x="901" y="0"/>
                  </a:lnTo>
                  <a:cubicBezTo>
                    <a:pt x="-1016" y="12130"/>
                    <a:pt x="262" y="24259"/>
                    <a:pt x="3457" y="36389"/>
                  </a:cubicBezTo>
                  <a:cubicBezTo>
                    <a:pt x="9847" y="35112"/>
                    <a:pt x="16876" y="35112"/>
                    <a:pt x="24543" y="35750"/>
                  </a:cubicBezTo>
                  <a:close/>
                </a:path>
              </a:pathLst>
            </a:custGeom>
            <a:grpFill/>
            <a:ln w="6390" cap="flat">
              <a:noFill/>
              <a:prstDash val="solid"/>
              <a:miter/>
            </a:ln>
          </p:spPr>
          <p:txBody>
            <a:bodyPr rtlCol="0" anchor="ctr"/>
            <a:lstStyle/>
            <a:p>
              <a:endParaRPr lang="en-US"/>
            </a:p>
          </p:txBody>
        </p:sp>
        <p:sp>
          <p:nvSpPr>
            <p:cNvPr id="246" name="Graphic 4">
              <a:extLst>
                <a:ext uri="{FF2B5EF4-FFF2-40B4-BE49-F238E27FC236}">
                  <a16:creationId xmlns:a16="http://schemas.microsoft.com/office/drawing/2014/main" id="{3C5EAB79-3F97-4885-8DB4-348B252CB148}"/>
                </a:ext>
              </a:extLst>
            </p:cNvPr>
            <p:cNvSpPr/>
            <p:nvPr/>
          </p:nvSpPr>
          <p:spPr>
            <a:xfrm>
              <a:off x="3148322" y="3128313"/>
              <a:ext cx="23642" cy="35111"/>
            </a:xfrm>
            <a:custGeom>
              <a:avLst/>
              <a:gdLst>
                <a:gd name="connsiteX0" fmla="*/ 23643 w 23642"/>
                <a:gd name="connsiteY0" fmla="*/ 3830 h 35111"/>
                <a:gd name="connsiteX1" fmla="*/ 0 w 23642"/>
                <a:gd name="connsiteY1" fmla="*/ 0 h 35111"/>
                <a:gd name="connsiteX2" fmla="*/ 15975 w 23642"/>
                <a:gd name="connsiteY2" fmla="*/ 35112 h 35111"/>
                <a:gd name="connsiteX3" fmla="*/ 23643 w 23642"/>
                <a:gd name="connsiteY3" fmla="*/ 3830 h 35111"/>
              </a:gdLst>
              <a:ahLst/>
              <a:cxnLst>
                <a:cxn ang="0">
                  <a:pos x="connsiteX0" y="connsiteY0"/>
                </a:cxn>
                <a:cxn ang="0">
                  <a:pos x="connsiteX1" y="connsiteY1"/>
                </a:cxn>
                <a:cxn ang="0">
                  <a:pos x="connsiteX2" y="connsiteY2"/>
                </a:cxn>
                <a:cxn ang="0">
                  <a:pos x="connsiteX3" y="connsiteY3"/>
                </a:cxn>
              </a:cxnLst>
              <a:rect l="l" t="t" r="r" b="b"/>
              <a:pathLst>
                <a:path w="23642" h="35111">
                  <a:moveTo>
                    <a:pt x="23643" y="3830"/>
                  </a:moveTo>
                  <a:cubicBezTo>
                    <a:pt x="15336" y="1915"/>
                    <a:pt x="7668" y="638"/>
                    <a:pt x="0" y="0"/>
                  </a:cubicBezTo>
                  <a:cubicBezTo>
                    <a:pt x="3195" y="12768"/>
                    <a:pt x="8307" y="24897"/>
                    <a:pt x="15975" y="35112"/>
                  </a:cubicBezTo>
                  <a:lnTo>
                    <a:pt x="23643" y="3830"/>
                  </a:lnTo>
                  <a:close/>
                </a:path>
              </a:pathLst>
            </a:custGeom>
            <a:grpFill/>
            <a:ln w="6390" cap="flat">
              <a:noFill/>
              <a:prstDash val="solid"/>
              <a:miter/>
            </a:ln>
          </p:spPr>
          <p:txBody>
            <a:bodyPr rtlCol="0" anchor="ctr"/>
            <a:lstStyle/>
            <a:p>
              <a:endParaRPr lang="en-US"/>
            </a:p>
          </p:txBody>
        </p:sp>
        <p:sp>
          <p:nvSpPr>
            <p:cNvPr id="247" name="Graphic 4">
              <a:extLst>
                <a:ext uri="{FF2B5EF4-FFF2-40B4-BE49-F238E27FC236}">
                  <a16:creationId xmlns:a16="http://schemas.microsoft.com/office/drawing/2014/main" id="{7A5965FD-940D-4438-A6D7-A2300583D0C6}"/>
                </a:ext>
              </a:extLst>
            </p:cNvPr>
            <p:cNvSpPr/>
            <p:nvPr/>
          </p:nvSpPr>
          <p:spPr>
            <a:xfrm>
              <a:off x="3091451" y="2921472"/>
              <a:ext cx="97766" cy="73415"/>
            </a:xfrm>
            <a:custGeom>
              <a:avLst/>
              <a:gdLst>
                <a:gd name="connsiteX0" fmla="*/ 23004 w 97766"/>
                <a:gd name="connsiteY0" fmla="*/ 65755 h 73415"/>
                <a:gd name="connsiteX1" fmla="*/ 23004 w 97766"/>
                <a:gd name="connsiteY1" fmla="*/ 73416 h 73415"/>
                <a:gd name="connsiteX2" fmla="*/ 35784 w 97766"/>
                <a:gd name="connsiteY2" fmla="*/ 62563 h 73415"/>
                <a:gd name="connsiteX3" fmla="*/ 40257 w 97766"/>
                <a:gd name="connsiteY3" fmla="*/ 61286 h 73415"/>
                <a:gd name="connsiteX4" fmla="*/ 58148 w 97766"/>
                <a:gd name="connsiteY4" fmla="*/ 62563 h 73415"/>
                <a:gd name="connsiteX5" fmla="*/ 58148 w 97766"/>
                <a:gd name="connsiteY5" fmla="*/ 19152 h 73415"/>
                <a:gd name="connsiteX6" fmla="*/ 60704 w 97766"/>
                <a:gd name="connsiteY6" fmla="*/ 14045 h 73415"/>
                <a:gd name="connsiteX7" fmla="*/ 65816 w 97766"/>
                <a:gd name="connsiteY7" fmla="*/ 12768 h 73415"/>
                <a:gd name="connsiteX8" fmla="*/ 97766 w 97766"/>
                <a:gd name="connsiteY8" fmla="*/ 17875 h 73415"/>
                <a:gd name="connsiteX9" fmla="*/ 97766 w 97766"/>
                <a:gd name="connsiteY9" fmla="*/ 0 h 73415"/>
                <a:gd name="connsiteX10" fmla="*/ 0 w 97766"/>
                <a:gd name="connsiteY10" fmla="*/ 15322 h 73415"/>
                <a:gd name="connsiteX11" fmla="*/ 0 w 97766"/>
                <a:gd name="connsiteY11" fmla="*/ 58094 h 73415"/>
                <a:gd name="connsiteX12" fmla="*/ 17253 w 97766"/>
                <a:gd name="connsiteY12" fmla="*/ 59371 h 73415"/>
                <a:gd name="connsiteX13" fmla="*/ 23004 w 97766"/>
                <a:gd name="connsiteY13" fmla="*/ 65755 h 7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7766" h="73415">
                  <a:moveTo>
                    <a:pt x="23004" y="65755"/>
                  </a:moveTo>
                  <a:lnTo>
                    <a:pt x="23004" y="73416"/>
                  </a:lnTo>
                  <a:cubicBezTo>
                    <a:pt x="26838" y="70224"/>
                    <a:pt x="30672" y="67032"/>
                    <a:pt x="35784" y="62563"/>
                  </a:cubicBezTo>
                  <a:cubicBezTo>
                    <a:pt x="37062" y="61286"/>
                    <a:pt x="38979" y="60648"/>
                    <a:pt x="40257" y="61286"/>
                  </a:cubicBezTo>
                  <a:lnTo>
                    <a:pt x="58148" y="62563"/>
                  </a:lnTo>
                  <a:lnTo>
                    <a:pt x="58148" y="19152"/>
                  </a:lnTo>
                  <a:cubicBezTo>
                    <a:pt x="58148" y="17237"/>
                    <a:pt x="58788" y="15322"/>
                    <a:pt x="60704" y="14045"/>
                  </a:cubicBezTo>
                  <a:cubicBezTo>
                    <a:pt x="61982" y="12768"/>
                    <a:pt x="63899" y="12130"/>
                    <a:pt x="65816" y="12768"/>
                  </a:cubicBezTo>
                  <a:lnTo>
                    <a:pt x="97766" y="17875"/>
                  </a:lnTo>
                  <a:lnTo>
                    <a:pt x="97766" y="0"/>
                  </a:lnTo>
                  <a:lnTo>
                    <a:pt x="0" y="15322"/>
                  </a:lnTo>
                  <a:lnTo>
                    <a:pt x="0" y="58094"/>
                  </a:lnTo>
                  <a:lnTo>
                    <a:pt x="17253" y="59371"/>
                  </a:lnTo>
                  <a:cubicBezTo>
                    <a:pt x="20448" y="60009"/>
                    <a:pt x="23004" y="62563"/>
                    <a:pt x="23004" y="65755"/>
                  </a:cubicBezTo>
                  <a:close/>
                </a:path>
              </a:pathLst>
            </a:custGeom>
            <a:grpFill/>
            <a:ln w="6390" cap="flat">
              <a:noFill/>
              <a:prstDash val="solid"/>
              <a:miter/>
            </a:ln>
          </p:spPr>
          <p:txBody>
            <a:bodyPr rtlCol="0" anchor="ctr"/>
            <a:lstStyle/>
            <a:p>
              <a:endParaRPr lang="en-US"/>
            </a:p>
          </p:txBody>
        </p:sp>
        <p:sp>
          <p:nvSpPr>
            <p:cNvPr id="248" name="Graphic 4">
              <a:extLst>
                <a:ext uri="{FF2B5EF4-FFF2-40B4-BE49-F238E27FC236}">
                  <a16:creationId xmlns:a16="http://schemas.microsoft.com/office/drawing/2014/main" id="{D39C1565-6AF6-4696-BA60-E27F1709E963}"/>
                </a:ext>
              </a:extLst>
            </p:cNvPr>
            <p:cNvSpPr/>
            <p:nvPr/>
          </p:nvSpPr>
          <p:spPr>
            <a:xfrm>
              <a:off x="2998797" y="2855717"/>
              <a:ext cx="361670" cy="361333"/>
            </a:xfrm>
            <a:custGeom>
              <a:avLst/>
              <a:gdLst>
                <a:gd name="connsiteX0" fmla="*/ 180835 w 361670"/>
                <a:gd name="connsiteY0" fmla="*/ 0 h 361333"/>
                <a:gd name="connsiteX1" fmla="*/ 0 w 361670"/>
                <a:gd name="connsiteY1" fmla="*/ 180667 h 361333"/>
                <a:gd name="connsiteX2" fmla="*/ 180835 w 361670"/>
                <a:gd name="connsiteY2" fmla="*/ 361333 h 361333"/>
                <a:gd name="connsiteX3" fmla="*/ 361671 w 361670"/>
                <a:gd name="connsiteY3" fmla="*/ 180667 h 361333"/>
                <a:gd name="connsiteX4" fmla="*/ 180835 w 361670"/>
                <a:gd name="connsiteY4" fmla="*/ 0 h 361333"/>
                <a:gd name="connsiteX5" fmla="*/ 79874 w 361670"/>
                <a:gd name="connsiteY5" fmla="*/ 130233 h 361333"/>
                <a:gd name="connsiteX6" fmla="*/ 79874 w 361670"/>
                <a:gd name="connsiteY6" fmla="*/ 76608 h 361333"/>
                <a:gd name="connsiteX7" fmla="*/ 84986 w 361670"/>
                <a:gd name="connsiteY7" fmla="*/ 70224 h 361333"/>
                <a:gd name="connsiteX8" fmla="*/ 195532 w 361670"/>
                <a:gd name="connsiteY8" fmla="*/ 52987 h 361333"/>
                <a:gd name="connsiteX9" fmla="*/ 200644 w 361670"/>
                <a:gd name="connsiteY9" fmla="*/ 54264 h 361333"/>
                <a:gd name="connsiteX10" fmla="*/ 203200 w 361670"/>
                <a:gd name="connsiteY10" fmla="*/ 59371 h 361333"/>
                <a:gd name="connsiteX11" fmla="*/ 203200 w 361670"/>
                <a:gd name="connsiteY11" fmla="*/ 86822 h 361333"/>
                <a:gd name="connsiteX12" fmla="*/ 269016 w 361670"/>
                <a:gd name="connsiteY12" fmla="*/ 97036 h 361333"/>
                <a:gd name="connsiteX13" fmla="*/ 274128 w 361670"/>
                <a:gd name="connsiteY13" fmla="*/ 103420 h 361333"/>
                <a:gd name="connsiteX14" fmla="*/ 274128 w 361670"/>
                <a:gd name="connsiteY14" fmla="*/ 157046 h 361333"/>
                <a:gd name="connsiteX15" fmla="*/ 268377 w 361670"/>
                <a:gd name="connsiteY15" fmla="*/ 163430 h 361333"/>
                <a:gd name="connsiteX16" fmla="*/ 251125 w 361670"/>
                <a:gd name="connsiteY16" fmla="*/ 164707 h 361333"/>
                <a:gd name="connsiteX17" fmla="*/ 251125 w 361670"/>
                <a:gd name="connsiteY17" fmla="*/ 179390 h 361333"/>
                <a:gd name="connsiteX18" fmla="*/ 247930 w 361670"/>
                <a:gd name="connsiteY18" fmla="*/ 185135 h 361333"/>
                <a:gd name="connsiteX19" fmla="*/ 244735 w 361670"/>
                <a:gd name="connsiteY19" fmla="*/ 185774 h 361333"/>
                <a:gd name="connsiteX20" fmla="*/ 240901 w 361670"/>
                <a:gd name="connsiteY20" fmla="*/ 184497 h 361333"/>
                <a:gd name="connsiteX21" fmla="*/ 219175 w 361670"/>
                <a:gd name="connsiteY21" fmla="*/ 167260 h 361333"/>
                <a:gd name="connsiteX22" fmla="*/ 157832 w 361670"/>
                <a:gd name="connsiteY22" fmla="*/ 171729 h 361333"/>
                <a:gd name="connsiteX23" fmla="*/ 152720 w 361670"/>
                <a:gd name="connsiteY23" fmla="*/ 169814 h 361333"/>
                <a:gd name="connsiteX24" fmla="*/ 150803 w 361670"/>
                <a:gd name="connsiteY24" fmla="*/ 165345 h 361333"/>
                <a:gd name="connsiteX25" fmla="*/ 150803 w 361670"/>
                <a:gd name="connsiteY25" fmla="*/ 141724 h 361333"/>
                <a:gd name="connsiteX26" fmla="*/ 134828 w 361670"/>
                <a:gd name="connsiteY26" fmla="*/ 140448 h 361333"/>
                <a:gd name="connsiteX27" fmla="*/ 113102 w 361670"/>
                <a:gd name="connsiteY27" fmla="*/ 157684 h 361333"/>
                <a:gd name="connsiteX28" fmla="*/ 109268 w 361670"/>
                <a:gd name="connsiteY28" fmla="*/ 158961 h 361333"/>
                <a:gd name="connsiteX29" fmla="*/ 106073 w 361670"/>
                <a:gd name="connsiteY29" fmla="*/ 158323 h 361333"/>
                <a:gd name="connsiteX30" fmla="*/ 102878 w 361670"/>
                <a:gd name="connsiteY30" fmla="*/ 152577 h 361333"/>
                <a:gd name="connsiteX31" fmla="*/ 102878 w 361670"/>
                <a:gd name="connsiteY31" fmla="*/ 137894 h 361333"/>
                <a:gd name="connsiteX32" fmla="*/ 85625 w 361670"/>
                <a:gd name="connsiteY32" fmla="*/ 136617 h 361333"/>
                <a:gd name="connsiteX33" fmla="*/ 79874 w 361670"/>
                <a:gd name="connsiteY33" fmla="*/ 130233 h 361333"/>
                <a:gd name="connsiteX34" fmla="*/ 279879 w 361670"/>
                <a:gd name="connsiteY34" fmla="*/ 255998 h 361333"/>
                <a:gd name="connsiteX35" fmla="*/ 252403 w 361670"/>
                <a:gd name="connsiteY35" fmla="*/ 302601 h 361333"/>
                <a:gd name="connsiteX36" fmla="*/ 252403 w 361670"/>
                <a:gd name="connsiteY36" fmla="*/ 302601 h 361333"/>
                <a:gd name="connsiteX37" fmla="*/ 252403 w 361670"/>
                <a:gd name="connsiteY37" fmla="*/ 302601 h 361333"/>
                <a:gd name="connsiteX38" fmla="*/ 252403 w 361670"/>
                <a:gd name="connsiteY38" fmla="*/ 302601 h 361333"/>
                <a:gd name="connsiteX39" fmla="*/ 190420 w 361670"/>
                <a:gd name="connsiteY39" fmla="*/ 326860 h 361333"/>
                <a:gd name="connsiteX40" fmla="*/ 168695 w 361670"/>
                <a:gd name="connsiteY40" fmla="*/ 324306 h 361333"/>
                <a:gd name="connsiteX41" fmla="*/ 103517 w 361670"/>
                <a:gd name="connsiteY41" fmla="*/ 267489 h 361333"/>
                <a:gd name="connsiteX42" fmla="*/ 99683 w 361670"/>
                <a:gd name="connsiteY42" fmla="*/ 212587 h 361333"/>
                <a:gd name="connsiteX43" fmla="*/ 99683 w 361670"/>
                <a:gd name="connsiteY43" fmla="*/ 212587 h 361333"/>
                <a:gd name="connsiteX44" fmla="*/ 127799 w 361670"/>
                <a:gd name="connsiteY44" fmla="*/ 165345 h 361333"/>
                <a:gd name="connsiteX45" fmla="*/ 127799 w 361670"/>
                <a:gd name="connsiteY45" fmla="*/ 165345 h 361333"/>
                <a:gd name="connsiteX46" fmla="*/ 132272 w 361670"/>
                <a:gd name="connsiteY46" fmla="*/ 163430 h 361333"/>
                <a:gd name="connsiteX47" fmla="*/ 132272 w 361670"/>
                <a:gd name="connsiteY47" fmla="*/ 163430 h 361333"/>
                <a:gd name="connsiteX48" fmla="*/ 133550 w 361670"/>
                <a:gd name="connsiteY48" fmla="*/ 163430 h 361333"/>
                <a:gd name="connsiteX49" fmla="*/ 134828 w 361670"/>
                <a:gd name="connsiteY49" fmla="*/ 164068 h 361333"/>
                <a:gd name="connsiteX50" fmla="*/ 134828 w 361670"/>
                <a:gd name="connsiteY50" fmla="*/ 164068 h 361333"/>
                <a:gd name="connsiteX51" fmla="*/ 136745 w 361670"/>
                <a:gd name="connsiteY51" fmla="*/ 165345 h 361333"/>
                <a:gd name="connsiteX52" fmla="*/ 136745 w 361670"/>
                <a:gd name="connsiteY52" fmla="*/ 165345 h 361333"/>
                <a:gd name="connsiteX53" fmla="*/ 136745 w 361670"/>
                <a:gd name="connsiteY53" fmla="*/ 165345 h 361333"/>
                <a:gd name="connsiteX54" fmla="*/ 137384 w 361670"/>
                <a:gd name="connsiteY54" fmla="*/ 165984 h 361333"/>
                <a:gd name="connsiteX55" fmla="*/ 138023 w 361670"/>
                <a:gd name="connsiteY55" fmla="*/ 167260 h 361333"/>
                <a:gd name="connsiteX56" fmla="*/ 138023 w 361670"/>
                <a:gd name="connsiteY56" fmla="*/ 168537 h 361333"/>
                <a:gd name="connsiteX57" fmla="*/ 138023 w 361670"/>
                <a:gd name="connsiteY57" fmla="*/ 169814 h 361333"/>
                <a:gd name="connsiteX58" fmla="*/ 138023 w 361670"/>
                <a:gd name="connsiteY58" fmla="*/ 171091 h 361333"/>
                <a:gd name="connsiteX59" fmla="*/ 138023 w 361670"/>
                <a:gd name="connsiteY59" fmla="*/ 172368 h 361333"/>
                <a:gd name="connsiteX60" fmla="*/ 137384 w 361670"/>
                <a:gd name="connsiteY60" fmla="*/ 173644 h 361333"/>
                <a:gd name="connsiteX61" fmla="*/ 136745 w 361670"/>
                <a:gd name="connsiteY61" fmla="*/ 174283 h 361333"/>
                <a:gd name="connsiteX62" fmla="*/ 136745 w 361670"/>
                <a:gd name="connsiteY62" fmla="*/ 174283 h 361333"/>
                <a:gd name="connsiteX63" fmla="*/ 136745 w 361670"/>
                <a:gd name="connsiteY63" fmla="*/ 174283 h 361333"/>
                <a:gd name="connsiteX64" fmla="*/ 114380 w 361670"/>
                <a:gd name="connsiteY64" fmla="*/ 208756 h 361333"/>
                <a:gd name="connsiteX65" fmla="*/ 139301 w 361670"/>
                <a:gd name="connsiteY65" fmla="*/ 214502 h 361333"/>
                <a:gd name="connsiteX66" fmla="*/ 150164 w 361670"/>
                <a:gd name="connsiteY66" fmla="*/ 189604 h 361333"/>
                <a:gd name="connsiteX67" fmla="*/ 159110 w 361670"/>
                <a:gd name="connsiteY67" fmla="*/ 187051 h 361333"/>
                <a:gd name="connsiteX68" fmla="*/ 161666 w 361670"/>
                <a:gd name="connsiteY68" fmla="*/ 195988 h 361333"/>
                <a:gd name="connsiteX69" fmla="*/ 152081 w 361670"/>
                <a:gd name="connsiteY69" fmla="*/ 217694 h 361333"/>
                <a:gd name="connsiteX70" fmla="*/ 185947 w 361670"/>
                <a:gd name="connsiteY70" fmla="*/ 225993 h 361333"/>
                <a:gd name="connsiteX71" fmla="*/ 197449 w 361670"/>
                <a:gd name="connsiteY71" fmla="*/ 178752 h 361333"/>
                <a:gd name="connsiteX72" fmla="*/ 205117 w 361670"/>
                <a:gd name="connsiteY72" fmla="*/ 174283 h 361333"/>
                <a:gd name="connsiteX73" fmla="*/ 209590 w 361670"/>
                <a:gd name="connsiteY73" fmla="*/ 181944 h 361333"/>
                <a:gd name="connsiteX74" fmla="*/ 198088 w 361670"/>
                <a:gd name="connsiteY74" fmla="*/ 229185 h 361333"/>
                <a:gd name="connsiteX75" fmla="*/ 231955 w 361670"/>
                <a:gd name="connsiteY75" fmla="*/ 237484 h 361333"/>
                <a:gd name="connsiteX76" fmla="*/ 232594 w 361670"/>
                <a:gd name="connsiteY76" fmla="*/ 204287 h 361333"/>
                <a:gd name="connsiteX77" fmla="*/ 237706 w 361670"/>
                <a:gd name="connsiteY77" fmla="*/ 197265 h 361333"/>
                <a:gd name="connsiteX78" fmla="*/ 244735 w 361670"/>
                <a:gd name="connsiteY78" fmla="*/ 202372 h 361333"/>
                <a:gd name="connsiteX79" fmla="*/ 244096 w 361670"/>
                <a:gd name="connsiteY79" fmla="*/ 240038 h 361333"/>
                <a:gd name="connsiteX80" fmla="*/ 269016 w 361670"/>
                <a:gd name="connsiteY80" fmla="*/ 245783 h 361333"/>
                <a:gd name="connsiteX81" fmla="*/ 264544 w 361670"/>
                <a:gd name="connsiteY81" fmla="*/ 204926 h 361333"/>
                <a:gd name="connsiteX82" fmla="*/ 264544 w 361670"/>
                <a:gd name="connsiteY82" fmla="*/ 204287 h 361333"/>
                <a:gd name="connsiteX83" fmla="*/ 264544 w 361670"/>
                <a:gd name="connsiteY83" fmla="*/ 203011 h 361333"/>
                <a:gd name="connsiteX84" fmla="*/ 264544 w 361670"/>
                <a:gd name="connsiteY84" fmla="*/ 201734 h 361333"/>
                <a:gd name="connsiteX85" fmla="*/ 264544 w 361670"/>
                <a:gd name="connsiteY85" fmla="*/ 200457 h 361333"/>
                <a:gd name="connsiteX86" fmla="*/ 265182 w 361670"/>
                <a:gd name="connsiteY86" fmla="*/ 199180 h 361333"/>
                <a:gd name="connsiteX87" fmla="*/ 265821 w 361670"/>
                <a:gd name="connsiteY87" fmla="*/ 197903 h 361333"/>
                <a:gd name="connsiteX88" fmla="*/ 267100 w 361670"/>
                <a:gd name="connsiteY88" fmla="*/ 197265 h 361333"/>
                <a:gd name="connsiteX89" fmla="*/ 267739 w 361670"/>
                <a:gd name="connsiteY89" fmla="*/ 196627 h 361333"/>
                <a:gd name="connsiteX90" fmla="*/ 267739 w 361670"/>
                <a:gd name="connsiteY90" fmla="*/ 196627 h 361333"/>
                <a:gd name="connsiteX91" fmla="*/ 267739 w 361670"/>
                <a:gd name="connsiteY91" fmla="*/ 196627 h 361333"/>
                <a:gd name="connsiteX92" fmla="*/ 269655 w 361670"/>
                <a:gd name="connsiteY92" fmla="*/ 196627 h 361333"/>
                <a:gd name="connsiteX93" fmla="*/ 270294 w 361670"/>
                <a:gd name="connsiteY93" fmla="*/ 196627 h 361333"/>
                <a:gd name="connsiteX94" fmla="*/ 270294 w 361670"/>
                <a:gd name="connsiteY94" fmla="*/ 196627 h 361333"/>
                <a:gd name="connsiteX95" fmla="*/ 271572 w 361670"/>
                <a:gd name="connsiteY95" fmla="*/ 196627 h 361333"/>
                <a:gd name="connsiteX96" fmla="*/ 276045 w 361670"/>
                <a:gd name="connsiteY96" fmla="*/ 200457 h 361333"/>
                <a:gd name="connsiteX97" fmla="*/ 276045 w 361670"/>
                <a:gd name="connsiteY97" fmla="*/ 200457 h 361333"/>
                <a:gd name="connsiteX98" fmla="*/ 279879 w 361670"/>
                <a:gd name="connsiteY98" fmla="*/ 255998 h 36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61670" h="361333">
                  <a:moveTo>
                    <a:pt x="180835" y="0"/>
                  </a:moveTo>
                  <a:cubicBezTo>
                    <a:pt x="80513" y="0"/>
                    <a:pt x="0" y="81076"/>
                    <a:pt x="0" y="180667"/>
                  </a:cubicBezTo>
                  <a:cubicBezTo>
                    <a:pt x="0" y="280895"/>
                    <a:pt x="81152" y="361333"/>
                    <a:pt x="180835" y="361333"/>
                  </a:cubicBezTo>
                  <a:cubicBezTo>
                    <a:pt x="280518" y="361333"/>
                    <a:pt x="361671" y="280257"/>
                    <a:pt x="361671" y="180667"/>
                  </a:cubicBezTo>
                  <a:cubicBezTo>
                    <a:pt x="361671" y="80438"/>
                    <a:pt x="281157" y="0"/>
                    <a:pt x="180835" y="0"/>
                  </a:cubicBezTo>
                  <a:close/>
                  <a:moveTo>
                    <a:pt x="79874" y="130233"/>
                  </a:moveTo>
                  <a:lnTo>
                    <a:pt x="79874" y="76608"/>
                  </a:lnTo>
                  <a:cubicBezTo>
                    <a:pt x="79874" y="73416"/>
                    <a:pt x="82430" y="70862"/>
                    <a:pt x="84986" y="70224"/>
                  </a:cubicBezTo>
                  <a:lnTo>
                    <a:pt x="195532" y="52987"/>
                  </a:lnTo>
                  <a:cubicBezTo>
                    <a:pt x="197449" y="52987"/>
                    <a:pt x="199366" y="52987"/>
                    <a:pt x="200644" y="54264"/>
                  </a:cubicBezTo>
                  <a:cubicBezTo>
                    <a:pt x="201922" y="55541"/>
                    <a:pt x="203200" y="57456"/>
                    <a:pt x="203200" y="59371"/>
                  </a:cubicBezTo>
                  <a:lnTo>
                    <a:pt x="203200" y="86822"/>
                  </a:lnTo>
                  <a:lnTo>
                    <a:pt x="269016" y="97036"/>
                  </a:lnTo>
                  <a:cubicBezTo>
                    <a:pt x="272211" y="97675"/>
                    <a:pt x="274128" y="100228"/>
                    <a:pt x="274128" y="103420"/>
                  </a:cubicBezTo>
                  <a:lnTo>
                    <a:pt x="274128" y="157046"/>
                  </a:lnTo>
                  <a:cubicBezTo>
                    <a:pt x="274128" y="160238"/>
                    <a:pt x="271572" y="163430"/>
                    <a:pt x="268377" y="163430"/>
                  </a:cubicBezTo>
                  <a:lnTo>
                    <a:pt x="251125" y="164707"/>
                  </a:lnTo>
                  <a:lnTo>
                    <a:pt x="251125" y="179390"/>
                  </a:lnTo>
                  <a:cubicBezTo>
                    <a:pt x="251125" y="181944"/>
                    <a:pt x="249847" y="183859"/>
                    <a:pt x="247930" y="185135"/>
                  </a:cubicBezTo>
                  <a:cubicBezTo>
                    <a:pt x="247291" y="185774"/>
                    <a:pt x="246013" y="185774"/>
                    <a:pt x="244735" y="185774"/>
                  </a:cubicBezTo>
                  <a:cubicBezTo>
                    <a:pt x="243457" y="185774"/>
                    <a:pt x="242179" y="185135"/>
                    <a:pt x="240901" y="184497"/>
                  </a:cubicBezTo>
                  <a:cubicBezTo>
                    <a:pt x="231955" y="178113"/>
                    <a:pt x="227482" y="174283"/>
                    <a:pt x="219175" y="167260"/>
                  </a:cubicBezTo>
                  <a:lnTo>
                    <a:pt x="157832" y="171729"/>
                  </a:lnTo>
                  <a:cubicBezTo>
                    <a:pt x="155915" y="171729"/>
                    <a:pt x="153998" y="171091"/>
                    <a:pt x="152720" y="169814"/>
                  </a:cubicBezTo>
                  <a:cubicBezTo>
                    <a:pt x="151442" y="168537"/>
                    <a:pt x="150803" y="166622"/>
                    <a:pt x="150803" y="165345"/>
                  </a:cubicBezTo>
                  <a:lnTo>
                    <a:pt x="150803" y="141724"/>
                  </a:lnTo>
                  <a:lnTo>
                    <a:pt x="134828" y="140448"/>
                  </a:lnTo>
                  <a:cubicBezTo>
                    <a:pt x="126521" y="147470"/>
                    <a:pt x="122048" y="151300"/>
                    <a:pt x="113102" y="157684"/>
                  </a:cubicBezTo>
                  <a:cubicBezTo>
                    <a:pt x="111824" y="158323"/>
                    <a:pt x="110546" y="158961"/>
                    <a:pt x="109268" y="158961"/>
                  </a:cubicBezTo>
                  <a:cubicBezTo>
                    <a:pt x="107990" y="158961"/>
                    <a:pt x="107351" y="158961"/>
                    <a:pt x="106073" y="158323"/>
                  </a:cubicBezTo>
                  <a:cubicBezTo>
                    <a:pt x="104156" y="157046"/>
                    <a:pt x="102878" y="155131"/>
                    <a:pt x="102878" y="152577"/>
                  </a:cubicBezTo>
                  <a:lnTo>
                    <a:pt x="102878" y="137894"/>
                  </a:lnTo>
                  <a:lnTo>
                    <a:pt x="85625" y="136617"/>
                  </a:lnTo>
                  <a:cubicBezTo>
                    <a:pt x="82430" y="135979"/>
                    <a:pt x="79874" y="133425"/>
                    <a:pt x="79874" y="130233"/>
                  </a:cubicBezTo>
                  <a:close/>
                  <a:moveTo>
                    <a:pt x="279879" y="255998"/>
                  </a:moveTo>
                  <a:cubicBezTo>
                    <a:pt x="275407" y="273873"/>
                    <a:pt x="265821" y="290471"/>
                    <a:pt x="252403" y="302601"/>
                  </a:cubicBezTo>
                  <a:cubicBezTo>
                    <a:pt x="252403" y="302601"/>
                    <a:pt x="252403" y="302601"/>
                    <a:pt x="252403" y="302601"/>
                  </a:cubicBezTo>
                  <a:cubicBezTo>
                    <a:pt x="252403" y="302601"/>
                    <a:pt x="252403" y="302601"/>
                    <a:pt x="252403" y="302601"/>
                  </a:cubicBezTo>
                  <a:cubicBezTo>
                    <a:pt x="252403" y="302601"/>
                    <a:pt x="252403" y="302601"/>
                    <a:pt x="252403" y="302601"/>
                  </a:cubicBezTo>
                  <a:cubicBezTo>
                    <a:pt x="235150" y="317922"/>
                    <a:pt x="212785" y="326860"/>
                    <a:pt x="190420" y="326860"/>
                  </a:cubicBezTo>
                  <a:cubicBezTo>
                    <a:pt x="183391" y="326860"/>
                    <a:pt x="176362" y="326221"/>
                    <a:pt x="168695" y="324306"/>
                  </a:cubicBezTo>
                  <a:cubicBezTo>
                    <a:pt x="138662" y="317284"/>
                    <a:pt x="114380" y="296217"/>
                    <a:pt x="103517" y="267489"/>
                  </a:cubicBezTo>
                  <a:cubicBezTo>
                    <a:pt x="96488" y="250252"/>
                    <a:pt x="95210" y="231100"/>
                    <a:pt x="99683" y="212587"/>
                  </a:cubicBezTo>
                  <a:cubicBezTo>
                    <a:pt x="99683" y="212587"/>
                    <a:pt x="99683" y="212587"/>
                    <a:pt x="99683" y="212587"/>
                  </a:cubicBezTo>
                  <a:cubicBezTo>
                    <a:pt x="104156" y="194073"/>
                    <a:pt x="113741" y="178113"/>
                    <a:pt x="127799" y="165345"/>
                  </a:cubicBezTo>
                  <a:cubicBezTo>
                    <a:pt x="127799" y="165345"/>
                    <a:pt x="127799" y="165345"/>
                    <a:pt x="127799" y="165345"/>
                  </a:cubicBezTo>
                  <a:cubicBezTo>
                    <a:pt x="129077" y="164068"/>
                    <a:pt x="130355" y="163430"/>
                    <a:pt x="132272" y="163430"/>
                  </a:cubicBezTo>
                  <a:cubicBezTo>
                    <a:pt x="132272" y="163430"/>
                    <a:pt x="132272" y="163430"/>
                    <a:pt x="132272" y="163430"/>
                  </a:cubicBezTo>
                  <a:cubicBezTo>
                    <a:pt x="132911" y="163430"/>
                    <a:pt x="132911" y="163430"/>
                    <a:pt x="133550" y="163430"/>
                  </a:cubicBezTo>
                  <a:cubicBezTo>
                    <a:pt x="134189" y="163430"/>
                    <a:pt x="134189" y="163430"/>
                    <a:pt x="134828" y="164068"/>
                  </a:cubicBezTo>
                  <a:cubicBezTo>
                    <a:pt x="134828" y="164068"/>
                    <a:pt x="134828" y="164068"/>
                    <a:pt x="134828" y="164068"/>
                  </a:cubicBezTo>
                  <a:cubicBezTo>
                    <a:pt x="135467" y="164068"/>
                    <a:pt x="136106" y="164707"/>
                    <a:pt x="136745" y="165345"/>
                  </a:cubicBezTo>
                  <a:cubicBezTo>
                    <a:pt x="136745" y="165345"/>
                    <a:pt x="136745" y="165345"/>
                    <a:pt x="136745" y="165345"/>
                  </a:cubicBezTo>
                  <a:cubicBezTo>
                    <a:pt x="136745" y="165345"/>
                    <a:pt x="136745" y="165345"/>
                    <a:pt x="136745" y="165345"/>
                  </a:cubicBezTo>
                  <a:cubicBezTo>
                    <a:pt x="136745" y="165345"/>
                    <a:pt x="137384" y="165984"/>
                    <a:pt x="137384" y="165984"/>
                  </a:cubicBezTo>
                  <a:cubicBezTo>
                    <a:pt x="137384" y="166622"/>
                    <a:pt x="138023" y="166622"/>
                    <a:pt x="138023" y="167260"/>
                  </a:cubicBezTo>
                  <a:cubicBezTo>
                    <a:pt x="138023" y="167899"/>
                    <a:pt x="138023" y="167899"/>
                    <a:pt x="138023" y="168537"/>
                  </a:cubicBezTo>
                  <a:cubicBezTo>
                    <a:pt x="138023" y="169176"/>
                    <a:pt x="138023" y="169176"/>
                    <a:pt x="138023" y="169814"/>
                  </a:cubicBezTo>
                  <a:cubicBezTo>
                    <a:pt x="138023" y="170452"/>
                    <a:pt x="138023" y="170452"/>
                    <a:pt x="138023" y="171091"/>
                  </a:cubicBezTo>
                  <a:cubicBezTo>
                    <a:pt x="138023" y="171729"/>
                    <a:pt x="138023" y="171729"/>
                    <a:pt x="138023" y="172368"/>
                  </a:cubicBezTo>
                  <a:cubicBezTo>
                    <a:pt x="138023" y="173006"/>
                    <a:pt x="137384" y="173006"/>
                    <a:pt x="137384" y="173644"/>
                  </a:cubicBezTo>
                  <a:cubicBezTo>
                    <a:pt x="137384" y="173644"/>
                    <a:pt x="136745" y="174283"/>
                    <a:pt x="136745" y="174283"/>
                  </a:cubicBezTo>
                  <a:cubicBezTo>
                    <a:pt x="136745" y="174283"/>
                    <a:pt x="136745" y="174283"/>
                    <a:pt x="136745" y="174283"/>
                  </a:cubicBezTo>
                  <a:cubicBezTo>
                    <a:pt x="136745" y="174283"/>
                    <a:pt x="136745" y="174283"/>
                    <a:pt x="136745" y="174283"/>
                  </a:cubicBezTo>
                  <a:cubicBezTo>
                    <a:pt x="126521" y="183859"/>
                    <a:pt x="118853" y="195350"/>
                    <a:pt x="114380" y="208756"/>
                  </a:cubicBezTo>
                  <a:lnTo>
                    <a:pt x="139301" y="214502"/>
                  </a:lnTo>
                  <a:cubicBezTo>
                    <a:pt x="141857" y="205564"/>
                    <a:pt x="145691" y="197265"/>
                    <a:pt x="150164" y="189604"/>
                  </a:cubicBezTo>
                  <a:cubicBezTo>
                    <a:pt x="152081" y="186412"/>
                    <a:pt x="155915" y="185774"/>
                    <a:pt x="159110" y="187051"/>
                  </a:cubicBezTo>
                  <a:cubicBezTo>
                    <a:pt x="162305" y="188966"/>
                    <a:pt x="162943" y="192796"/>
                    <a:pt x="161666" y="195988"/>
                  </a:cubicBezTo>
                  <a:cubicBezTo>
                    <a:pt x="157832" y="203011"/>
                    <a:pt x="154637" y="210033"/>
                    <a:pt x="152081" y="217694"/>
                  </a:cubicBezTo>
                  <a:lnTo>
                    <a:pt x="185947" y="225993"/>
                  </a:lnTo>
                  <a:lnTo>
                    <a:pt x="197449" y="178752"/>
                  </a:lnTo>
                  <a:cubicBezTo>
                    <a:pt x="198088" y="175560"/>
                    <a:pt x="201922" y="173006"/>
                    <a:pt x="205117" y="174283"/>
                  </a:cubicBezTo>
                  <a:cubicBezTo>
                    <a:pt x="208312" y="174921"/>
                    <a:pt x="210868" y="178752"/>
                    <a:pt x="209590" y="181944"/>
                  </a:cubicBezTo>
                  <a:lnTo>
                    <a:pt x="198088" y="229185"/>
                  </a:lnTo>
                  <a:lnTo>
                    <a:pt x="231955" y="237484"/>
                  </a:lnTo>
                  <a:cubicBezTo>
                    <a:pt x="233872" y="226631"/>
                    <a:pt x="233872" y="215779"/>
                    <a:pt x="232594" y="204287"/>
                  </a:cubicBezTo>
                  <a:cubicBezTo>
                    <a:pt x="231955" y="201095"/>
                    <a:pt x="234511" y="197265"/>
                    <a:pt x="237706" y="197265"/>
                  </a:cubicBezTo>
                  <a:cubicBezTo>
                    <a:pt x="240901" y="196627"/>
                    <a:pt x="244735" y="199180"/>
                    <a:pt x="244735" y="202372"/>
                  </a:cubicBezTo>
                  <a:cubicBezTo>
                    <a:pt x="246652" y="215140"/>
                    <a:pt x="246652" y="227908"/>
                    <a:pt x="244096" y="240038"/>
                  </a:cubicBezTo>
                  <a:lnTo>
                    <a:pt x="269016" y="245783"/>
                  </a:lnTo>
                  <a:cubicBezTo>
                    <a:pt x="270934" y="231738"/>
                    <a:pt x="269655" y="217694"/>
                    <a:pt x="264544" y="204926"/>
                  </a:cubicBezTo>
                  <a:cubicBezTo>
                    <a:pt x="264544" y="204926"/>
                    <a:pt x="264544" y="204287"/>
                    <a:pt x="264544" y="204287"/>
                  </a:cubicBezTo>
                  <a:cubicBezTo>
                    <a:pt x="264544" y="203649"/>
                    <a:pt x="264544" y="203649"/>
                    <a:pt x="264544" y="203011"/>
                  </a:cubicBezTo>
                  <a:cubicBezTo>
                    <a:pt x="264544" y="202372"/>
                    <a:pt x="264544" y="202372"/>
                    <a:pt x="264544" y="201734"/>
                  </a:cubicBezTo>
                  <a:cubicBezTo>
                    <a:pt x="264544" y="201095"/>
                    <a:pt x="264544" y="201095"/>
                    <a:pt x="264544" y="200457"/>
                  </a:cubicBezTo>
                  <a:cubicBezTo>
                    <a:pt x="264544" y="199819"/>
                    <a:pt x="265182" y="199819"/>
                    <a:pt x="265182" y="199180"/>
                  </a:cubicBezTo>
                  <a:cubicBezTo>
                    <a:pt x="265182" y="198542"/>
                    <a:pt x="265821" y="198542"/>
                    <a:pt x="265821" y="197903"/>
                  </a:cubicBezTo>
                  <a:cubicBezTo>
                    <a:pt x="265821" y="197903"/>
                    <a:pt x="266460" y="197265"/>
                    <a:pt x="267100" y="197265"/>
                  </a:cubicBezTo>
                  <a:cubicBezTo>
                    <a:pt x="267100" y="197265"/>
                    <a:pt x="267739" y="196627"/>
                    <a:pt x="267739" y="196627"/>
                  </a:cubicBezTo>
                  <a:cubicBezTo>
                    <a:pt x="267739" y="196627"/>
                    <a:pt x="267739" y="196627"/>
                    <a:pt x="267739" y="196627"/>
                  </a:cubicBezTo>
                  <a:cubicBezTo>
                    <a:pt x="267739" y="196627"/>
                    <a:pt x="267739" y="196627"/>
                    <a:pt x="267739" y="196627"/>
                  </a:cubicBezTo>
                  <a:cubicBezTo>
                    <a:pt x="268377" y="196627"/>
                    <a:pt x="269016" y="196627"/>
                    <a:pt x="269655" y="196627"/>
                  </a:cubicBezTo>
                  <a:cubicBezTo>
                    <a:pt x="269655" y="196627"/>
                    <a:pt x="270294" y="196627"/>
                    <a:pt x="270294" y="196627"/>
                  </a:cubicBezTo>
                  <a:cubicBezTo>
                    <a:pt x="270294" y="196627"/>
                    <a:pt x="270294" y="196627"/>
                    <a:pt x="270294" y="196627"/>
                  </a:cubicBezTo>
                  <a:cubicBezTo>
                    <a:pt x="270934" y="196627"/>
                    <a:pt x="270934" y="196627"/>
                    <a:pt x="271572" y="196627"/>
                  </a:cubicBezTo>
                  <a:cubicBezTo>
                    <a:pt x="273489" y="197265"/>
                    <a:pt x="275407" y="198542"/>
                    <a:pt x="276045" y="200457"/>
                  </a:cubicBezTo>
                  <a:cubicBezTo>
                    <a:pt x="276045" y="200457"/>
                    <a:pt x="276045" y="200457"/>
                    <a:pt x="276045" y="200457"/>
                  </a:cubicBezTo>
                  <a:cubicBezTo>
                    <a:pt x="283074" y="218971"/>
                    <a:pt x="284352" y="237484"/>
                    <a:pt x="279879" y="255998"/>
                  </a:cubicBezTo>
                  <a:close/>
                </a:path>
              </a:pathLst>
            </a:custGeom>
            <a:grpFill/>
            <a:ln w="6390" cap="flat">
              <a:noFill/>
              <a:prstDash val="solid"/>
              <a:miter/>
            </a:ln>
          </p:spPr>
          <p:txBody>
            <a:bodyPr rtlCol="0" anchor="ctr"/>
            <a:lstStyle/>
            <a:p>
              <a:endParaRPr lang="en-US"/>
            </a:p>
          </p:txBody>
        </p:sp>
        <p:sp>
          <p:nvSpPr>
            <p:cNvPr id="249" name="Graphic 4">
              <a:extLst>
                <a:ext uri="{FF2B5EF4-FFF2-40B4-BE49-F238E27FC236}">
                  <a16:creationId xmlns:a16="http://schemas.microsoft.com/office/drawing/2014/main" id="{956E8727-C38F-4225-9DAB-5AD049D1FCF2}"/>
                </a:ext>
              </a:extLst>
            </p:cNvPr>
            <p:cNvSpPr/>
            <p:nvPr/>
          </p:nvSpPr>
          <p:spPr>
            <a:xfrm>
              <a:off x="3196246" y="3146827"/>
              <a:ext cx="39617" cy="22343"/>
            </a:xfrm>
            <a:custGeom>
              <a:avLst/>
              <a:gdLst>
                <a:gd name="connsiteX0" fmla="*/ 23643 w 39617"/>
                <a:gd name="connsiteY0" fmla="*/ 0 h 22343"/>
                <a:gd name="connsiteX1" fmla="*/ 0 w 39617"/>
                <a:gd name="connsiteY1" fmla="*/ 22344 h 22343"/>
                <a:gd name="connsiteX2" fmla="*/ 39617 w 39617"/>
                <a:gd name="connsiteY2" fmla="*/ 7661 h 22343"/>
                <a:gd name="connsiteX3" fmla="*/ 23643 w 39617"/>
                <a:gd name="connsiteY3" fmla="*/ 0 h 22343"/>
              </a:gdLst>
              <a:ahLst/>
              <a:cxnLst>
                <a:cxn ang="0">
                  <a:pos x="connsiteX0" y="connsiteY0"/>
                </a:cxn>
                <a:cxn ang="0">
                  <a:pos x="connsiteX1" y="connsiteY1"/>
                </a:cxn>
                <a:cxn ang="0">
                  <a:pos x="connsiteX2" y="connsiteY2"/>
                </a:cxn>
                <a:cxn ang="0">
                  <a:pos x="connsiteX3" y="connsiteY3"/>
                </a:cxn>
              </a:cxnLst>
              <a:rect l="l" t="t" r="r" b="b"/>
              <a:pathLst>
                <a:path w="39617" h="22343">
                  <a:moveTo>
                    <a:pt x="23643" y="0"/>
                  </a:moveTo>
                  <a:cubicBezTo>
                    <a:pt x="16614" y="8938"/>
                    <a:pt x="8946" y="16598"/>
                    <a:pt x="0" y="22344"/>
                  </a:cubicBezTo>
                  <a:cubicBezTo>
                    <a:pt x="14058" y="21067"/>
                    <a:pt x="27477" y="15960"/>
                    <a:pt x="39617" y="7661"/>
                  </a:cubicBezTo>
                  <a:cubicBezTo>
                    <a:pt x="34506" y="5107"/>
                    <a:pt x="29394" y="2554"/>
                    <a:pt x="23643" y="0"/>
                  </a:cubicBezTo>
                  <a:close/>
                </a:path>
              </a:pathLst>
            </a:custGeom>
            <a:grpFill/>
            <a:ln w="6390" cap="flat">
              <a:noFill/>
              <a:prstDash val="solid"/>
              <a:miter/>
            </a:ln>
          </p:spPr>
          <p:txBody>
            <a:bodyPr rtlCol="0" anchor="ctr"/>
            <a:lstStyle/>
            <a:p>
              <a:endParaRPr lang="en-US"/>
            </a:p>
          </p:txBody>
        </p:sp>
        <p:sp>
          <p:nvSpPr>
            <p:cNvPr id="250" name="Graphic 4">
              <a:extLst>
                <a:ext uri="{FF2B5EF4-FFF2-40B4-BE49-F238E27FC236}">
                  <a16:creationId xmlns:a16="http://schemas.microsoft.com/office/drawing/2014/main" id="{F99008BE-2426-4169-AC69-1814F0E4A67C}"/>
                </a:ext>
              </a:extLst>
            </p:cNvPr>
            <p:cNvSpPr/>
            <p:nvPr/>
          </p:nvSpPr>
          <p:spPr>
            <a:xfrm>
              <a:off x="3117650" y="3126558"/>
              <a:ext cx="28115" cy="31760"/>
            </a:xfrm>
            <a:custGeom>
              <a:avLst/>
              <a:gdLst>
                <a:gd name="connsiteX0" fmla="*/ 17253 w 28115"/>
                <a:gd name="connsiteY0" fmla="*/ 479 h 31760"/>
                <a:gd name="connsiteX1" fmla="*/ 0 w 28115"/>
                <a:gd name="connsiteY1" fmla="*/ 479 h 31760"/>
                <a:gd name="connsiteX2" fmla="*/ 28116 w 28115"/>
                <a:gd name="connsiteY2" fmla="*/ 31760 h 31760"/>
                <a:gd name="connsiteX3" fmla="*/ 17253 w 28115"/>
                <a:gd name="connsiteY3" fmla="*/ 479 h 31760"/>
              </a:gdLst>
              <a:ahLst/>
              <a:cxnLst>
                <a:cxn ang="0">
                  <a:pos x="connsiteX0" y="connsiteY0"/>
                </a:cxn>
                <a:cxn ang="0">
                  <a:pos x="connsiteX1" y="connsiteY1"/>
                </a:cxn>
                <a:cxn ang="0">
                  <a:pos x="connsiteX2" y="connsiteY2"/>
                </a:cxn>
                <a:cxn ang="0">
                  <a:pos x="connsiteX3" y="connsiteY3"/>
                </a:cxn>
              </a:cxnLst>
              <a:rect l="l" t="t" r="r" b="b"/>
              <a:pathLst>
                <a:path w="28115" h="31760">
                  <a:moveTo>
                    <a:pt x="17253" y="479"/>
                  </a:moveTo>
                  <a:cubicBezTo>
                    <a:pt x="10863" y="-160"/>
                    <a:pt x="5112" y="-160"/>
                    <a:pt x="0" y="479"/>
                  </a:cubicBezTo>
                  <a:cubicBezTo>
                    <a:pt x="6390" y="13247"/>
                    <a:pt x="16614" y="24099"/>
                    <a:pt x="28116" y="31760"/>
                  </a:cubicBezTo>
                  <a:cubicBezTo>
                    <a:pt x="23004" y="21546"/>
                    <a:pt x="19809" y="11331"/>
                    <a:pt x="17253" y="479"/>
                  </a:cubicBezTo>
                  <a:close/>
                </a:path>
              </a:pathLst>
            </a:custGeom>
            <a:grpFill/>
            <a:ln w="6390" cap="flat">
              <a:noFill/>
              <a:prstDash val="solid"/>
              <a:miter/>
            </a:ln>
          </p:spPr>
          <p:txBody>
            <a:bodyPr rtlCol="0" anchor="ctr"/>
            <a:lstStyle/>
            <a:p>
              <a:endParaRPr lang="en-US"/>
            </a:p>
          </p:txBody>
        </p:sp>
        <p:sp>
          <p:nvSpPr>
            <p:cNvPr id="251" name="Graphic 4">
              <a:extLst>
                <a:ext uri="{FF2B5EF4-FFF2-40B4-BE49-F238E27FC236}">
                  <a16:creationId xmlns:a16="http://schemas.microsoft.com/office/drawing/2014/main" id="{7D4C8E25-E10B-4538-A4D7-F55A52A32469}"/>
                </a:ext>
              </a:extLst>
            </p:cNvPr>
            <p:cNvSpPr/>
            <p:nvPr/>
          </p:nvSpPr>
          <p:spPr>
            <a:xfrm>
              <a:off x="3227557" y="3109161"/>
              <a:ext cx="37700" cy="37027"/>
            </a:xfrm>
            <a:custGeom>
              <a:avLst/>
              <a:gdLst>
                <a:gd name="connsiteX0" fmla="*/ 12141 w 37700"/>
                <a:gd name="connsiteY0" fmla="*/ 0 h 37027"/>
                <a:gd name="connsiteX1" fmla="*/ 0 w 37700"/>
                <a:gd name="connsiteY1" fmla="*/ 27451 h 37027"/>
                <a:gd name="connsiteX2" fmla="*/ 18531 w 37700"/>
                <a:gd name="connsiteY2" fmla="*/ 37027 h 37027"/>
                <a:gd name="connsiteX3" fmla="*/ 37701 w 37700"/>
                <a:gd name="connsiteY3" fmla="*/ 5746 h 37027"/>
                <a:gd name="connsiteX4" fmla="*/ 12141 w 37700"/>
                <a:gd name="connsiteY4" fmla="*/ 0 h 37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00" h="37027">
                  <a:moveTo>
                    <a:pt x="12141" y="0"/>
                  </a:moveTo>
                  <a:cubicBezTo>
                    <a:pt x="8946" y="9576"/>
                    <a:pt x="5112" y="19152"/>
                    <a:pt x="0" y="27451"/>
                  </a:cubicBezTo>
                  <a:cubicBezTo>
                    <a:pt x="7029" y="30643"/>
                    <a:pt x="13419" y="33835"/>
                    <a:pt x="18531" y="37027"/>
                  </a:cubicBezTo>
                  <a:cubicBezTo>
                    <a:pt x="27477" y="28089"/>
                    <a:pt x="33867" y="17875"/>
                    <a:pt x="37701" y="5746"/>
                  </a:cubicBezTo>
                  <a:lnTo>
                    <a:pt x="12141" y="0"/>
                  </a:lnTo>
                  <a:close/>
                </a:path>
              </a:pathLst>
            </a:custGeom>
            <a:grpFill/>
            <a:ln w="6390" cap="flat">
              <a:noFill/>
              <a:prstDash val="solid"/>
              <a:miter/>
            </a:ln>
          </p:spPr>
          <p:txBody>
            <a:bodyPr rtlCol="0" anchor="ctr"/>
            <a:lstStyle/>
            <a:p>
              <a:endParaRPr lang="en-US"/>
            </a:p>
          </p:txBody>
        </p:sp>
        <p:sp>
          <p:nvSpPr>
            <p:cNvPr id="252" name="Graphic 4">
              <a:extLst>
                <a:ext uri="{FF2B5EF4-FFF2-40B4-BE49-F238E27FC236}">
                  <a16:creationId xmlns:a16="http://schemas.microsoft.com/office/drawing/2014/main" id="{18C92100-29FD-484F-A8D5-3EBA5118FB8A}"/>
                </a:ext>
              </a:extLst>
            </p:cNvPr>
            <p:cNvSpPr/>
            <p:nvPr/>
          </p:nvSpPr>
          <p:spPr>
            <a:xfrm>
              <a:off x="3187300" y="3097670"/>
              <a:ext cx="39617" cy="33835"/>
            </a:xfrm>
            <a:custGeom>
              <a:avLst/>
              <a:gdLst>
                <a:gd name="connsiteX0" fmla="*/ 5751 w 39617"/>
                <a:gd name="connsiteY0" fmla="*/ 0 h 33835"/>
                <a:gd name="connsiteX1" fmla="*/ 0 w 39617"/>
                <a:gd name="connsiteY1" fmla="*/ 24897 h 33835"/>
                <a:gd name="connsiteX2" fmla="*/ 27477 w 39617"/>
                <a:gd name="connsiteY2" fmla="*/ 33835 h 33835"/>
                <a:gd name="connsiteX3" fmla="*/ 39618 w 39617"/>
                <a:gd name="connsiteY3" fmla="*/ 8299 h 33835"/>
                <a:gd name="connsiteX4" fmla="*/ 5751 w 39617"/>
                <a:gd name="connsiteY4" fmla="*/ 0 h 33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17" h="33835">
                  <a:moveTo>
                    <a:pt x="5751" y="0"/>
                  </a:moveTo>
                  <a:lnTo>
                    <a:pt x="0" y="24897"/>
                  </a:lnTo>
                  <a:cubicBezTo>
                    <a:pt x="9585" y="27451"/>
                    <a:pt x="19170" y="30005"/>
                    <a:pt x="27477" y="33835"/>
                  </a:cubicBezTo>
                  <a:cubicBezTo>
                    <a:pt x="32589" y="25536"/>
                    <a:pt x="36423" y="17237"/>
                    <a:pt x="39618" y="8299"/>
                  </a:cubicBezTo>
                  <a:lnTo>
                    <a:pt x="5751" y="0"/>
                  </a:lnTo>
                  <a:close/>
                </a:path>
              </a:pathLst>
            </a:custGeom>
            <a:grpFill/>
            <a:ln w="6390" cap="flat">
              <a:noFill/>
              <a:prstDash val="solid"/>
              <a:miter/>
            </a:ln>
          </p:spPr>
          <p:txBody>
            <a:bodyPr rtlCol="0" anchor="ctr"/>
            <a:lstStyle/>
            <a:p>
              <a:endParaRPr lang="en-US"/>
            </a:p>
          </p:txBody>
        </p:sp>
      </p:grpSp>
      <p:sp>
        <p:nvSpPr>
          <p:cNvPr id="241" name="Graphic 4">
            <a:extLst>
              <a:ext uri="{FF2B5EF4-FFF2-40B4-BE49-F238E27FC236}">
                <a16:creationId xmlns:a16="http://schemas.microsoft.com/office/drawing/2014/main" id="{E8F7B9EE-493C-4E6C-95F6-24988C7DE12F}"/>
              </a:ext>
            </a:extLst>
          </p:cNvPr>
          <p:cNvSpPr>
            <a:spLocks noChangeAspect="1"/>
          </p:cNvSpPr>
          <p:nvPr/>
        </p:nvSpPr>
        <p:spPr>
          <a:xfrm>
            <a:off x="6862471" y="2674319"/>
            <a:ext cx="1189830" cy="1188720"/>
          </a:xfrm>
          <a:custGeom>
            <a:avLst/>
            <a:gdLst>
              <a:gd name="connsiteX0" fmla="*/ 181474 w 362309"/>
              <a:gd name="connsiteY0" fmla="*/ 0 h 361971"/>
              <a:gd name="connsiteX1" fmla="*/ 0 w 362309"/>
              <a:gd name="connsiteY1" fmla="*/ 180667 h 361971"/>
              <a:gd name="connsiteX2" fmla="*/ 180836 w 362309"/>
              <a:gd name="connsiteY2" fmla="*/ 361972 h 361971"/>
              <a:gd name="connsiteX3" fmla="*/ 362310 w 362309"/>
              <a:gd name="connsiteY3" fmla="*/ 181305 h 361971"/>
              <a:gd name="connsiteX4" fmla="*/ 362310 w 362309"/>
              <a:gd name="connsiteY4" fmla="*/ 181305 h 361971"/>
              <a:gd name="connsiteX5" fmla="*/ 181474 w 362309"/>
              <a:gd name="connsiteY5" fmla="*/ 0 h 361971"/>
              <a:gd name="connsiteX6" fmla="*/ 109268 w 362309"/>
              <a:gd name="connsiteY6" fmla="*/ 191519 h 361971"/>
              <a:gd name="connsiteX7" fmla="*/ 111185 w 362309"/>
              <a:gd name="connsiteY7" fmla="*/ 180028 h 361971"/>
              <a:gd name="connsiteX8" fmla="*/ 118853 w 362309"/>
              <a:gd name="connsiteY8" fmla="*/ 141724 h 361971"/>
              <a:gd name="connsiteX9" fmla="*/ 103517 w 362309"/>
              <a:gd name="connsiteY9" fmla="*/ 133425 h 361971"/>
              <a:gd name="connsiteX10" fmla="*/ 88820 w 362309"/>
              <a:gd name="connsiteY10" fmla="*/ 141724 h 361971"/>
              <a:gd name="connsiteX11" fmla="*/ 93932 w 362309"/>
              <a:gd name="connsiteY11" fmla="*/ 180028 h 361971"/>
              <a:gd name="connsiteX12" fmla="*/ 95849 w 362309"/>
              <a:gd name="connsiteY12" fmla="*/ 191519 h 361971"/>
              <a:gd name="connsiteX13" fmla="*/ 80513 w 362309"/>
              <a:gd name="connsiteY13" fmla="*/ 201734 h 361971"/>
              <a:gd name="connsiteX14" fmla="*/ 70289 w 362309"/>
              <a:gd name="connsiteY14" fmla="*/ 202372 h 361971"/>
              <a:gd name="connsiteX15" fmla="*/ 65177 w 362309"/>
              <a:gd name="connsiteY15" fmla="*/ 204926 h 361971"/>
              <a:gd name="connsiteX16" fmla="*/ 58788 w 362309"/>
              <a:gd name="connsiteY16" fmla="*/ 213225 h 361971"/>
              <a:gd name="connsiteX17" fmla="*/ 53676 w 362309"/>
              <a:gd name="connsiteY17" fmla="*/ 215779 h 361971"/>
              <a:gd name="connsiteX18" fmla="*/ 49842 w 362309"/>
              <a:gd name="connsiteY18" fmla="*/ 214502 h 361971"/>
              <a:gd name="connsiteX19" fmla="*/ 48564 w 362309"/>
              <a:gd name="connsiteY19" fmla="*/ 205564 h 361971"/>
              <a:gd name="connsiteX20" fmla="*/ 48564 w 362309"/>
              <a:gd name="connsiteY20" fmla="*/ 205564 h 361971"/>
              <a:gd name="connsiteX21" fmla="*/ 54954 w 362309"/>
              <a:gd name="connsiteY21" fmla="*/ 197265 h 361971"/>
              <a:gd name="connsiteX22" fmla="*/ 69012 w 362309"/>
              <a:gd name="connsiteY22" fmla="*/ 189604 h 361971"/>
              <a:gd name="connsiteX23" fmla="*/ 79235 w 362309"/>
              <a:gd name="connsiteY23" fmla="*/ 188966 h 361971"/>
              <a:gd name="connsiteX24" fmla="*/ 83708 w 362309"/>
              <a:gd name="connsiteY24" fmla="*/ 187051 h 361971"/>
              <a:gd name="connsiteX25" fmla="*/ 77318 w 362309"/>
              <a:gd name="connsiteY25" fmla="*/ 137256 h 361971"/>
              <a:gd name="connsiteX26" fmla="*/ 104156 w 362309"/>
              <a:gd name="connsiteY26" fmla="*/ 120657 h 361971"/>
              <a:gd name="connsiteX27" fmla="*/ 131633 w 362309"/>
              <a:gd name="connsiteY27" fmla="*/ 136617 h 361971"/>
              <a:gd name="connsiteX28" fmla="*/ 123326 w 362309"/>
              <a:gd name="connsiteY28" fmla="*/ 186412 h 361971"/>
              <a:gd name="connsiteX29" fmla="*/ 127799 w 362309"/>
              <a:gd name="connsiteY29" fmla="*/ 188327 h 361971"/>
              <a:gd name="connsiteX30" fmla="*/ 138023 w 362309"/>
              <a:gd name="connsiteY30" fmla="*/ 188966 h 361971"/>
              <a:gd name="connsiteX31" fmla="*/ 143774 w 362309"/>
              <a:gd name="connsiteY31" fmla="*/ 195988 h 361971"/>
              <a:gd name="connsiteX32" fmla="*/ 136745 w 362309"/>
              <a:gd name="connsiteY32" fmla="*/ 201734 h 361971"/>
              <a:gd name="connsiteX33" fmla="*/ 126521 w 362309"/>
              <a:gd name="connsiteY33" fmla="*/ 201095 h 361971"/>
              <a:gd name="connsiteX34" fmla="*/ 109268 w 362309"/>
              <a:gd name="connsiteY34" fmla="*/ 191519 h 361971"/>
              <a:gd name="connsiteX35" fmla="*/ 109268 w 362309"/>
              <a:gd name="connsiteY35" fmla="*/ 191519 h 361971"/>
              <a:gd name="connsiteX36" fmla="*/ 248569 w 362309"/>
              <a:gd name="connsiteY36" fmla="*/ 239399 h 361971"/>
              <a:gd name="connsiteX37" fmla="*/ 244735 w 362309"/>
              <a:gd name="connsiteY37" fmla="*/ 240676 h 361971"/>
              <a:gd name="connsiteX38" fmla="*/ 239623 w 362309"/>
              <a:gd name="connsiteY38" fmla="*/ 238122 h 361971"/>
              <a:gd name="connsiteX39" fmla="*/ 231955 w 362309"/>
              <a:gd name="connsiteY39" fmla="*/ 227908 h 361971"/>
              <a:gd name="connsiteX40" fmla="*/ 224926 w 362309"/>
              <a:gd name="connsiteY40" fmla="*/ 224078 h 361971"/>
              <a:gd name="connsiteX41" fmla="*/ 212146 w 362309"/>
              <a:gd name="connsiteY41" fmla="*/ 222801 h 361971"/>
              <a:gd name="connsiteX42" fmla="*/ 194254 w 362309"/>
              <a:gd name="connsiteY42" fmla="*/ 211310 h 361971"/>
              <a:gd name="connsiteX43" fmla="*/ 196171 w 362309"/>
              <a:gd name="connsiteY43" fmla="*/ 198542 h 361971"/>
              <a:gd name="connsiteX44" fmla="*/ 203200 w 362309"/>
              <a:gd name="connsiteY44" fmla="*/ 150024 h 361971"/>
              <a:gd name="connsiteX45" fmla="*/ 183391 w 362309"/>
              <a:gd name="connsiteY45" fmla="*/ 138533 h 361971"/>
              <a:gd name="connsiteX46" fmla="*/ 162943 w 362309"/>
              <a:gd name="connsiteY46" fmla="*/ 149385 h 361971"/>
              <a:gd name="connsiteX47" fmla="*/ 172528 w 362309"/>
              <a:gd name="connsiteY47" fmla="*/ 197903 h 361971"/>
              <a:gd name="connsiteX48" fmla="*/ 174446 w 362309"/>
              <a:gd name="connsiteY48" fmla="*/ 210671 h 361971"/>
              <a:gd name="connsiteX49" fmla="*/ 156553 w 362309"/>
              <a:gd name="connsiteY49" fmla="*/ 222163 h 361971"/>
              <a:gd name="connsiteX50" fmla="*/ 143774 w 362309"/>
              <a:gd name="connsiteY50" fmla="*/ 223439 h 361971"/>
              <a:gd name="connsiteX51" fmla="*/ 136745 w 362309"/>
              <a:gd name="connsiteY51" fmla="*/ 227270 h 361971"/>
              <a:gd name="connsiteX52" fmla="*/ 129077 w 362309"/>
              <a:gd name="connsiteY52" fmla="*/ 237484 h 361971"/>
              <a:gd name="connsiteX53" fmla="*/ 120131 w 362309"/>
              <a:gd name="connsiteY53" fmla="*/ 238761 h 361971"/>
              <a:gd name="connsiteX54" fmla="*/ 118853 w 362309"/>
              <a:gd name="connsiteY54" fmla="*/ 229823 h 361971"/>
              <a:gd name="connsiteX55" fmla="*/ 118853 w 362309"/>
              <a:gd name="connsiteY55" fmla="*/ 229823 h 361971"/>
              <a:gd name="connsiteX56" fmla="*/ 126521 w 362309"/>
              <a:gd name="connsiteY56" fmla="*/ 219609 h 361971"/>
              <a:gd name="connsiteX57" fmla="*/ 143135 w 362309"/>
              <a:gd name="connsiteY57" fmla="*/ 210671 h 361971"/>
              <a:gd name="connsiteX58" fmla="*/ 155915 w 362309"/>
              <a:gd name="connsiteY58" fmla="*/ 209395 h 361971"/>
              <a:gd name="connsiteX59" fmla="*/ 162943 w 362309"/>
              <a:gd name="connsiteY59" fmla="*/ 205564 h 361971"/>
              <a:gd name="connsiteX60" fmla="*/ 152081 w 362309"/>
              <a:gd name="connsiteY60" fmla="*/ 144278 h 361971"/>
              <a:gd name="connsiteX61" fmla="*/ 184669 w 362309"/>
              <a:gd name="connsiteY61" fmla="*/ 125126 h 361971"/>
              <a:gd name="connsiteX62" fmla="*/ 216619 w 362309"/>
              <a:gd name="connsiteY62" fmla="*/ 144916 h 361971"/>
              <a:gd name="connsiteX63" fmla="*/ 207673 w 362309"/>
              <a:gd name="connsiteY63" fmla="*/ 205564 h 361971"/>
              <a:gd name="connsiteX64" fmla="*/ 214702 w 362309"/>
              <a:gd name="connsiteY64" fmla="*/ 209395 h 361971"/>
              <a:gd name="connsiteX65" fmla="*/ 227482 w 362309"/>
              <a:gd name="connsiteY65" fmla="*/ 210671 h 361971"/>
              <a:gd name="connsiteX66" fmla="*/ 244096 w 362309"/>
              <a:gd name="connsiteY66" fmla="*/ 219609 h 361971"/>
              <a:gd name="connsiteX67" fmla="*/ 251764 w 362309"/>
              <a:gd name="connsiteY67" fmla="*/ 229823 h 361971"/>
              <a:gd name="connsiteX68" fmla="*/ 248569 w 362309"/>
              <a:gd name="connsiteY68" fmla="*/ 239399 h 361971"/>
              <a:gd name="connsiteX69" fmla="*/ 248569 w 362309"/>
              <a:gd name="connsiteY69" fmla="*/ 239399 h 361971"/>
              <a:gd name="connsiteX70" fmla="*/ 309912 w 362309"/>
              <a:gd name="connsiteY70" fmla="*/ 215779 h 361971"/>
              <a:gd name="connsiteX71" fmla="*/ 304800 w 362309"/>
              <a:gd name="connsiteY71" fmla="*/ 213225 h 361971"/>
              <a:gd name="connsiteX72" fmla="*/ 298410 w 362309"/>
              <a:gd name="connsiteY72" fmla="*/ 204926 h 361971"/>
              <a:gd name="connsiteX73" fmla="*/ 293298 w 362309"/>
              <a:gd name="connsiteY73" fmla="*/ 202372 h 361971"/>
              <a:gd name="connsiteX74" fmla="*/ 283075 w 362309"/>
              <a:gd name="connsiteY74" fmla="*/ 201734 h 361971"/>
              <a:gd name="connsiteX75" fmla="*/ 267739 w 362309"/>
              <a:gd name="connsiteY75" fmla="*/ 191519 h 361971"/>
              <a:gd name="connsiteX76" fmla="*/ 269655 w 362309"/>
              <a:gd name="connsiteY76" fmla="*/ 180028 h 361971"/>
              <a:gd name="connsiteX77" fmla="*/ 274767 w 362309"/>
              <a:gd name="connsiteY77" fmla="*/ 141724 h 361971"/>
              <a:gd name="connsiteX78" fmla="*/ 260071 w 362309"/>
              <a:gd name="connsiteY78" fmla="*/ 133425 h 361971"/>
              <a:gd name="connsiteX79" fmla="*/ 244735 w 362309"/>
              <a:gd name="connsiteY79" fmla="*/ 141724 h 361971"/>
              <a:gd name="connsiteX80" fmla="*/ 252403 w 362309"/>
              <a:gd name="connsiteY80" fmla="*/ 180028 h 361971"/>
              <a:gd name="connsiteX81" fmla="*/ 254320 w 362309"/>
              <a:gd name="connsiteY81" fmla="*/ 191519 h 361971"/>
              <a:gd name="connsiteX82" fmla="*/ 238984 w 362309"/>
              <a:gd name="connsiteY82" fmla="*/ 201095 h 361971"/>
              <a:gd name="connsiteX83" fmla="*/ 228760 w 362309"/>
              <a:gd name="connsiteY83" fmla="*/ 201734 h 361971"/>
              <a:gd name="connsiteX84" fmla="*/ 221731 w 362309"/>
              <a:gd name="connsiteY84" fmla="*/ 195988 h 361971"/>
              <a:gd name="connsiteX85" fmla="*/ 221731 w 362309"/>
              <a:gd name="connsiteY85" fmla="*/ 195988 h 361971"/>
              <a:gd name="connsiteX86" fmla="*/ 227482 w 362309"/>
              <a:gd name="connsiteY86" fmla="*/ 188966 h 361971"/>
              <a:gd name="connsiteX87" fmla="*/ 237706 w 362309"/>
              <a:gd name="connsiteY87" fmla="*/ 188327 h 361971"/>
              <a:gd name="connsiteX88" fmla="*/ 242179 w 362309"/>
              <a:gd name="connsiteY88" fmla="*/ 186412 h 361971"/>
              <a:gd name="connsiteX89" fmla="*/ 233872 w 362309"/>
              <a:gd name="connsiteY89" fmla="*/ 136617 h 361971"/>
              <a:gd name="connsiteX90" fmla="*/ 261349 w 362309"/>
              <a:gd name="connsiteY90" fmla="*/ 120657 h 361971"/>
              <a:gd name="connsiteX91" fmla="*/ 288186 w 362309"/>
              <a:gd name="connsiteY91" fmla="*/ 137256 h 361971"/>
              <a:gd name="connsiteX92" fmla="*/ 281796 w 362309"/>
              <a:gd name="connsiteY92" fmla="*/ 187051 h 361971"/>
              <a:gd name="connsiteX93" fmla="*/ 286270 w 362309"/>
              <a:gd name="connsiteY93" fmla="*/ 188966 h 361971"/>
              <a:gd name="connsiteX94" fmla="*/ 296493 w 362309"/>
              <a:gd name="connsiteY94" fmla="*/ 189604 h 361971"/>
              <a:gd name="connsiteX95" fmla="*/ 310551 w 362309"/>
              <a:gd name="connsiteY95" fmla="*/ 197265 h 361971"/>
              <a:gd name="connsiteX96" fmla="*/ 316941 w 362309"/>
              <a:gd name="connsiteY96" fmla="*/ 205564 h 361971"/>
              <a:gd name="connsiteX97" fmla="*/ 315663 w 362309"/>
              <a:gd name="connsiteY97" fmla="*/ 214502 h 361971"/>
              <a:gd name="connsiteX98" fmla="*/ 315663 w 362309"/>
              <a:gd name="connsiteY98" fmla="*/ 214502 h 361971"/>
              <a:gd name="connsiteX99" fmla="*/ 309912 w 362309"/>
              <a:gd name="connsiteY99" fmla="*/ 215779 h 361971"/>
              <a:gd name="connsiteX100" fmla="*/ 309912 w 362309"/>
              <a:gd name="connsiteY100" fmla="*/ 215779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62309" h="361971">
                <a:moveTo>
                  <a:pt x="181474" y="0"/>
                </a:moveTo>
                <a:cubicBezTo>
                  <a:pt x="81152" y="0"/>
                  <a:pt x="0" y="81077"/>
                  <a:pt x="0" y="180667"/>
                </a:cubicBezTo>
                <a:cubicBezTo>
                  <a:pt x="0" y="280257"/>
                  <a:pt x="81152" y="361972"/>
                  <a:pt x="180836" y="361972"/>
                </a:cubicBezTo>
                <a:cubicBezTo>
                  <a:pt x="280518" y="361972"/>
                  <a:pt x="362310" y="280895"/>
                  <a:pt x="362310" y="181305"/>
                </a:cubicBezTo>
                <a:cubicBezTo>
                  <a:pt x="362310" y="181305"/>
                  <a:pt x="362310" y="181305"/>
                  <a:pt x="362310" y="181305"/>
                </a:cubicBezTo>
                <a:cubicBezTo>
                  <a:pt x="362310" y="80438"/>
                  <a:pt x="281796" y="0"/>
                  <a:pt x="181474" y="0"/>
                </a:cubicBezTo>
                <a:close/>
                <a:moveTo>
                  <a:pt x="109268" y="191519"/>
                </a:moveTo>
                <a:cubicBezTo>
                  <a:pt x="107351" y="187689"/>
                  <a:pt x="107990" y="182582"/>
                  <a:pt x="111185" y="180028"/>
                </a:cubicBezTo>
                <a:cubicBezTo>
                  <a:pt x="114380" y="176836"/>
                  <a:pt x="123965" y="153854"/>
                  <a:pt x="118853" y="141724"/>
                </a:cubicBezTo>
                <a:cubicBezTo>
                  <a:pt x="117575" y="138533"/>
                  <a:pt x="114380" y="133425"/>
                  <a:pt x="103517" y="133425"/>
                </a:cubicBezTo>
                <a:cubicBezTo>
                  <a:pt x="97127" y="132787"/>
                  <a:pt x="91376" y="135979"/>
                  <a:pt x="88820" y="141724"/>
                </a:cubicBezTo>
                <a:cubicBezTo>
                  <a:pt x="83708" y="154492"/>
                  <a:pt x="91376" y="176836"/>
                  <a:pt x="93932" y="180028"/>
                </a:cubicBezTo>
                <a:cubicBezTo>
                  <a:pt x="97127" y="183220"/>
                  <a:pt x="97766" y="187689"/>
                  <a:pt x="95849" y="191519"/>
                </a:cubicBezTo>
                <a:cubicBezTo>
                  <a:pt x="92654" y="197265"/>
                  <a:pt x="86903" y="201095"/>
                  <a:pt x="80513" y="201734"/>
                </a:cubicBezTo>
                <a:lnTo>
                  <a:pt x="70289" y="202372"/>
                </a:lnTo>
                <a:cubicBezTo>
                  <a:pt x="68372" y="202372"/>
                  <a:pt x="66456" y="203649"/>
                  <a:pt x="65177" y="204926"/>
                </a:cubicBezTo>
                <a:lnTo>
                  <a:pt x="58788" y="213225"/>
                </a:lnTo>
                <a:cubicBezTo>
                  <a:pt x="57509" y="215140"/>
                  <a:pt x="55593" y="215779"/>
                  <a:pt x="53676" y="215779"/>
                </a:cubicBezTo>
                <a:cubicBezTo>
                  <a:pt x="52398" y="215779"/>
                  <a:pt x="51119" y="215140"/>
                  <a:pt x="49842" y="214502"/>
                </a:cubicBezTo>
                <a:cubicBezTo>
                  <a:pt x="47286" y="212587"/>
                  <a:pt x="46647" y="208118"/>
                  <a:pt x="48564" y="205564"/>
                </a:cubicBezTo>
                <a:cubicBezTo>
                  <a:pt x="48564" y="205564"/>
                  <a:pt x="48564" y="205564"/>
                  <a:pt x="48564" y="205564"/>
                </a:cubicBezTo>
                <a:lnTo>
                  <a:pt x="54954" y="197265"/>
                </a:lnTo>
                <a:cubicBezTo>
                  <a:pt x="58149" y="192796"/>
                  <a:pt x="63261" y="189604"/>
                  <a:pt x="69012" y="189604"/>
                </a:cubicBezTo>
                <a:lnTo>
                  <a:pt x="79235" y="188966"/>
                </a:lnTo>
                <a:cubicBezTo>
                  <a:pt x="80513" y="188966"/>
                  <a:pt x="82430" y="188327"/>
                  <a:pt x="83708" y="187051"/>
                </a:cubicBezTo>
                <a:cubicBezTo>
                  <a:pt x="77318" y="178113"/>
                  <a:pt x="70289" y="153854"/>
                  <a:pt x="77318" y="137256"/>
                </a:cubicBezTo>
                <a:cubicBezTo>
                  <a:pt x="81792" y="126403"/>
                  <a:pt x="92654" y="120019"/>
                  <a:pt x="104156" y="120657"/>
                </a:cubicBezTo>
                <a:cubicBezTo>
                  <a:pt x="121409" y="120657"/>
                  <a:pt x="128438" y="129595"/>
                  <a:pt x="131633" y="136617"/>
                </a:cubicBezTo>
                <a:cubicBezTo>
                  <a:pt x="138662" y="153216"/>
                  <a:pt x="129077" y="178113"/>
                  <a:pt x="123326" y="186412"/>
                </a:cubicBezTo>
                <a:cubicBezTo>
                  <a:pt x="124604" y="187689"/>
                  <a:pt x="125882" y="188327"/>
                  <a:pt x="127799" y="188327"/>
                </a:cubicBezTo>
                <a:lnTo>
                  <a:pt x="138023" y="188966"/>
                </a:lnTo>
                <a:cubicBezTo>
                  <a:pt x="141857" y="188966"/>
                  <a:pt x="144413" y="192158"/>
                  <a:pt x="143774" y="195988"/>
                </a:cubicBezTo>
                <a:cubicBezTo>
                  <a:pt x="143774" y="199819"/>
                  <a:pt x="140579" y="202372"/>
                  <a:pt x="136745" y="201734"/>
                </a:cubicBezTo>
                <a:lnTo>
                  <a:pt x="126521" y="201095"/>
                </a:lnTo>
                <a:cubicBezTo>
                  <a:pt x="118853" y="201095"/>
                  <a:pt x="113102" y="197265"/>
                  <a:pt x="109268" y="191519"/>
                </a:cubicBezTo>
                <a:lnTo>
                  <a:pt x="109268" y="191519"/>
                </a:lnTo>
                <a:close/>
                <a:moveTo>
                  <a:pt x="248569" y="239399"/>
                </a:moveTo>
                <a:cubicBezTo>
                  <a:pt x="247291" y="240038"/>
                  <a:pt x="246013" y="240676"/>
                  <a:pt x="244735" y="240676"/>
                </a:cubicBezTo>
                <a:cubicBezTo>
                  <a:pt x="242818" y="240676"/>
                  <a:pt x="240901" y="240038"/>
                  <a:pt x="239623" y="238122"/>
                </a:cubicBezTo>
                <a:lnTo>
                  <a:pt x="231955" y="227908"/>
                </a:lnTo>
                <a:cubicBezTo>
                  <a:pt x="230038" y="225355"/>
                  <a:pt x="227482" y="224078"/>
                  <a:pt x="224926" y="224078"/>
                </a:cubicBezTo>
                <a:lnTo>
                  <a:pt x="212146" y="222801"/>
                </a:lnTo>
                <a:cubicBezTo>
                  <a:pt x="204478" y="222163"/>
                  <a:pt x="198088" y="217694"/>
                  <a:pt x="194254" y="211310"/>
                </a:cubicBezTo>
                <a:cubicBezTo>
                  <a:pt x="191698" y="206841"/>
                  <a:pt x="192337" y="201734"/>
                  <a:pt x="196171" y="198542"/>
                </a:cubicBezTo>
                <a:cubicBezTo>
                  <a:pt x="200005" y="194711"/>
                  <a:pt x="210229" y="167260"/>
                  <a:pt x="203200" y="150024"/>
                </a:cubicBezTo>
                <a:cubicBezTo>
                  <a:pt x="200005" y="142363"/>
                  <a:pt x="191698" y="137256"/>
                  <a:pt x="183391" y="138533"/>
                </a:cubicBezTo>
                <a:cubicBezTo>
                  <a:pt x="172528" y="138533"/>
                  <a:pt x="165500" y="142363"/>
                  <a:pt x="162943" y="149385"/>
                </a:cubicBezTo>
                <a:cubicBezTo>
                  <a:pt x="156553" y="165345"/>
                  <a:pt x="168056" y="194073"/>
                  <a:pt x="172528" y="197903"/>
                </a:cubicBezTo>
                <a:cubicBezTo>
                  <a:pt x="176363" y="201095"/>
                  <a:pt x="177001" y="206203"/>
                  <a:pt x="174446" y="210671"/>
                </a:cubicBezTo>
                <a:cubicBezTo>
                  <a:pt x="170611" y="217055"/>
                  <a:pt x="164221" y="221524"/>
                  <a:pt x="156553" y="222163"/>
                </a:cubicBezTo>
                <a:lnTo>
                  <a:pt x="143774" y="223439"/>
                </a:lnTo>
                <a:cubicBezTo>
                  <a:pt x="140579" y="223439"/>
                  <a:pt x="138023" y="225355"/>
                  <a:pt x="136745" y="227270"/>
                </a:cubicBezTo>
                <a:lnTo>
                  <a:pt x="129077" y="237484"/>
                </a:lnTo>
                <a:cubicBezTo>
                  <a:pt x="127160" y="240038"/>
                  <a:pt x="122687" y="240676"/>
                  <a:pt x="120131" y="238761"/>
                </a:cubicBezTo>
                <a:cubicBezTo>
                  <a:pt x="117575" y="236846"/>
                  <a:pt x="116936" y="232377"/>
                  <a:pt x="118853" y="229823"/>
                </a:cubicBezTo>
                <a:cubicBezTo>
                  <a:pt x="118853" y="229823"/>
                  <a:pt x="118853" y="229823"/>
                  <a:pt x="118853" y="229823"/>
                </a:cubicBezTo>
                <a:lnTo>
                  <a:pt x="126521" y="219609"/>
                </a:lnTo>
                <a:cubicBezTo>
                  <a:pt x="130355" y="214502"/>
                  <a:pt x="136745" y="210671"/>
                  <a:pt x="143135" y="210671"/>
                </a:cubicBezTo>
                <a:lnTo>
                  <a:pt x="155915" y="209395"/>
                </a:lnTo>
                <a:cubicBezTo>
                  <a:pt x="158471" y="209395"/>
                  <a:pt x="161027" y="208118"/>
                  <a:pt x="162943" y="205564"/>
                </a:cubicBezTo>
                <a:cubicBezTo>
                  <a:pt x="155915" y="195988"/>
                  <a:pt x="143774" y="165345"/>
                  <a:pt x="152081" y="144278"/>
                </a:cubicBezTo>
                <a:cubicBezTo>
                  <a:pt x="155276" y="135341"/>
                  <a:pt x="164221" y="125126"/>
                  <a:pt x="184669" y="125126"/>
                </a:cubicBezTo>
                <a:cubicBezTo>
                  <a:pt x="198727" y="123849"/>
                  <a:pt x="211507" y="131510"/>
                  <a:pt x="216619" y="144916"/>
                </a:cubicBezTo>
                <a:cubicBezTo>
                  <a:pt x="224926" y="165345"/>
                  <a:pt x="215341" y="195988"/>
                  <a:pt x="207673" y="205564"/>
                </a:cubicBezTo>
                <a:cubicBezTo>
                  <a:pt x="209590" y="207479"/>
                  <a:pt x="212146" y="208756"/>
                  <a:pt x="214702" y="209395"/>
                </a:cubicBezTo>
                <a:lnTo>
                  <a:pt x="227482" y="210671"/>
                </a:lnTo>
                <a:cubicBezTo>
                  <a:pt x="233872" y="211310"/>
                  <a:pt x="240262" y="214502"/>
                  <a:pt x="244096" y="219609"/>
                </a:cubicBezTo>
                <a:lnTo>
                  <a:pt x="251764" y="229823"/>
                </a:lnTo>
                <a:cubicBezTo>
                  <a:pt x="252403" y="233015"/>
                  <a:pt x="251764" y="237484"/>
                  <a:pt x="248569" y="239399"/>
                </a:cubicBezTo>
                <a:cubicBezTo>
                  <a:pt x="248569" y="239399"/>
                  <a:pt x="248569" y="239399"/>
                  <a:pt x="248569" y="239399"/>
                </a:cubicBezTo>
                <a:close/>
                <a:moveTo>
                  <a:pt x="309912" y="215779"/>
                </a:moveTo>
                <a:cubicBezTo>
                  <a:pt x="307995" y="215779"/>
                  <a:pt x="306078" y="214502"/>
                  <a:pt x="304800" y="213225"/>
                </a:cubicBezTo>
                <a:lnTo>
                  <a:pt x="298410" y="204926"/>
                </a:lnTo>
                <a:cubicBezTo>
                  <a:pt x="297132" y="203011"/>
                  <a:pt x="295215" y="202372"/>
                  <a:pt x="293298" y="202372"/>
                </a:cubicBezTo>
                <a:lnTo>
                  <a:pt x="283075" y="201734"/>
                </a:lnTo>
                <a:cubicBezTo>
                  <a:pt x="276685" y="201095"/>
                  <a:pt x="270934" y="197265"/>
                  <a:pt x="267739" y="191519"/>
                </a:cubicBezTo>
                <a:cubicBezTo>
                  <a:pt x="265822" y="187689"/>
                  <a:pt x="266460" y="182582"/>
                  <a:pt x="269655" y="180028"/>
                </a:cubicBezTo>
                <a:cubicBezTo>
                  <a:pt x="272850" y="176836"/>
                  <a:pt x="280518" y="154492"/>
                  <a:pt x="274767" y="141724"/>
                </a:cubicBezTo>
                <a:cubicBezTo>
                  <a:pt x="272212" y="135979"/>
                  <a:pt x="266460" y="132787"/>
                  <a:pt x="260071" y="133425"/>
                </a:cubicBezTo>
                <a:cubicBezTo>
                  <a:pt x="249208" y="133425"/>
                  <a:pt x="246013" y="137894"/>
                  <a:pt x="244735" y="141724"/>
                </a:cubicBezTo>
                <a:cubicBezTo>
                  <a:pt x="239623" y="153854"/>
                  <a:pt x="248569" y="176836"/>
                  <a:pt x="252403" y="180028"/>
                </a:cubicBezTo>
                <a:cubicBezTo>
                  <a:pt x="255597" y="183220"/>
                  <a:pt x="256237" y="187689"/>
                  <a:pt x="254320" y="191519"/>
                </a:cubicBezTo>
                <a:cubicBezTo>
                  <a:pt x="251125" y="197265"/>
                  <a:pt x="245374" y="201095"/>
                  <a:pt x="238984" y="201095"/>
                </a:cubicBezTo>
                <a:lnTo>
                  <a:pt x="228760" y="201734"/>
                </a:lnTo>
                <a:cubicBezTo>
                  <a:pt x="224926" y="201734"/>
                  <a:pt x="222370" y="199180"/>
                  <a:pt x="221731" y="195988"/>
                </a:cubicBezTo>
                <a:cubicBezTo>
                  <a:pt x="221731" y="195988"/>
                  <a:pt x="221731" y="195988"/>
                  <a:pt x="221731" y="195988"/>
                </a:cubicBezTo>
                <a:cubicBezTo>
                  <a:pt x="221731" y="192796"/>
                  <a:pt x="224287" y="189604"/>
                  <a:pt x="227482" y="188966"/>
                </a:cubicBezTo>
                <a:lnTo>
                  <a:pt x="237706" y="188327"/>
                </a:lnTo>
                <a:cubicBezTo>
                  <a:pt x="238984" y="188327"/>
                  <a:pt x="240901" y="187689"/>
                  <a:pt x="242179" y="186412"/>
                </a:cubicBezTo>
                <a:cubicBezTo>
                  <a:pt x="235789" y="177475"/>
                  <a:pt x="226843" y="153216"/>
                  <a:pt x="233872" y="136617"/>
                </a:cubicBezTo>
                <a:cubicBezTo>
                  <a:pt x="237067" y="128957"/>
                  <a:pt x="244096" y="120657"/>
                  <a:pt x="261349" y="120657"/>
                </a:cubicBezTo>
                <a:cubicBezTo>
                  <a:pt x="272850" y="120019"/>
                  <a:pt x="283713" y="126403"/>
                  <a:pt x="288186" y="137256"/>
                </a:cubicBezTo>
                <a:cubicBezTo>
                  <a:pt x="294576" y="153854"/>
                  <a:pt x="287547" y="178113"/>
                  <a:pt x="281796" y="187051"/>
                </a:cubicBezTo>
                <a:cubicBezTo>
                  <a:pt x="283075" y="188327"/>
                  <a:pt x="284352" y="188966"/>
                  <a:pt x="286270" y="188966"/>
                </a:cubicBezTo>
                <a:lnTo>
                  <a:pt x="296493" y="189604"/>
                </a:lnTo>
                <a:cubicBezTo>
                  <a:pt x="302244" y="190243"/>
                  <a:pt x="307356" y="192796"/>
                  <a:pt x="310551" y="197265"/>
                </a:cubicBezTo>
                <a:lnTo>
                  <a:pt x="316941" y="205564"/>
                </a:lnTo>
                <a:cubicBezTo>
                  <a:pt x="318858" y="208118"/>
                  <a:pt x="318219" y="212587"/>
                  <a:pt x="315663" y="214502"/>
                </a:cubicBezTo>
                <a:cubicBezTo>
                  <a:pt x="315663" y="214502"/>
                  <a:pt x="315663" y="214502"/>
                  <a:pt x="315663" y="214502"/>
                </a:cubicBezTo>
                <a:cubicBezTo>
                  <a:pt x="312468" y="215140"/>
                  <a:pt x="311190" y="215779"/>
                  <a:pt x="309912" y="215779"/>
                </a:cubicBezTo>
                <a:lnTo>
                  <a:pt x="309912" y="215779"/>
                </a:lnTo>
                <a:close/>
              </a:path>
            </a:pathLst>
          </a:custGeom>
          <a:solidFill>
            <a:srgbClr val="1B5D13"/>
          </a:solidFill>
          <a:ln w="6390" cap="flat">
            <a:noFill/>
            <a:prstDash val="solid"/>
            <a:miter/>
          </a:ln>
        </p:spPr>
        <p:txBody>
          <a:bodyPr rtlCol="0" anchor="ctr"/>
          <a:lstStyle/>
          <a:p>
            <a:endParaRPr lang="en-US"/>
          </a:p>
        </p:txBody>
      </p:sp>
      <p:sp>
        <p:nvSpPr>
          <p:cNvPr id="240" name="Graphic 4">
            <a:extLst>
              <a:ext uri="{FF2B5EF4-FFF2-40B4-BE49-F238E27FC236}">
                <a16:creationId xmlns:a16="http://schemas.microsoft.com/office/drawing/2014/main" id="{4C646A58-0BA1-45A0-858F-7E353429CEF1}"/>
              </a:ext>
            </a:extLst>
          </p:cNvPr>
          <p:cNvSpPr>
            <a:spLocks noChangeAspect="1"/>
          </p:cNvSpPr>
          <p:nvPr/>
        </p:nvSpPr>
        <p:spPr>
          <a:xfrm>
            <a:off x="4051523" y="2674319"/>
            <a:ext cx="1189830" cy="1188720"/>
          </a:xfrm>
          <a:custGeom>
            <a:avLst/>
            <a:gdLst>
              <a:gd name="connsiteX0" fmla="*/ 181474 w 362309"/>
              <a:gd name="connsiteY0" fmla="*/ 0 h 361971"/>
              <a:gd name="connsiteX1" fmla="*/ 0 w 362309"/>
              <a:gd name="connsiteY1" fmla="*/ 180667 h 361971"/>
              <a:gd name="connsiteX2" fmla="*/ 180835 w 362309"/>
              <a:gd name="connsiteY2" fmla="*/ 361971 h 361971"/>
              <a:gd name="connsiteX3" fmla="*/ 362310 w 362309"/>
              <a:gd name="connsiteY3" fmla="*/ 181305 h 361971"/>
              <a:gd name="connsiteX4" fmla="*/ 362310 w 362309"/>
              <a:gd name="connsiteY4" fmla="*/ 181305 h 361971"/>
              <a:gd name="connsiteX5" fmla="*/ 181474 w 362309"/>
              <a:gd name="connsiteY5" fmla="*/ 0 h 361971"/>
              <a:gd name="connsiteX6" fmla="*/ 221092 w 362309"/>
              <a:gd name="connsiteY6" fmla="*/ 257274 h 361971"/>
              <a:gd name="connsiteX7" fmla="*/ 212785 w 362309"/>
              <a:gd name="connsiteY7" fmla="*/ 260466 h 361971"/>
              <a:gd name="connsiteX8" fmla="*/ 188503 w 362309"/>
              <a:gd name="connsiteY8" fmla="*/ 255359 h 361971"/>
              <a:gd name="connsiteX9" fmla="*/ 169972 w 362309"/>
              <a:gd name="connsiteY9" fmla="*/ 251529 h 361971"/>
              <a:gd name="connsiteX10" fmla="*/ 154637 w 362309"/>
              <a:gd name="connsiteY10" fmla="*/ 225993 h 361971"/>
              <a:gd name="connsiteX11" fmla="*/ 155915 w 362309"/>
              <a:gd name="connsiteY11" fmla="*/ 206203 h 361971"/>
              <a:gd name="connsiteX12" fmla="*/ 171250 w 362309"/>
              <a:gd name="connsiteY12" fmla="*/ 170452 h 361971"/>
              <a:gd name="connsiteX13" fmla="*/ 166777 w 362309"/>
              <a:gd name="connsiteY13" fmla="*/ 125126 h 361971"/>
              <a:gd name="connsiteX14" fmla="*/ 139301 w 362309"/>
              <a:gd name="connsiteY14" fmla="*/ 112996 h 361971"/>
              <a:gd name="connsiteX15" fmla="*/ 111824 w 362309"/>
              <a:gd name="connsiteY15" fmla="*/ 125126 h 361971"/>
              <a:gd name="connsiteX16" fmla="*/ 107351 w 362309"/>
              <a:gd name="connsiteY16" fmla="*/ 170452 h 361971"/>
              <a:gd name="connsiteX17" fmla="*/ 122687 w 362309"/>
              <a:gd name="connsiteY17" fmla="*/ 206203 h 361971"/>
              <a:gd name="connsiteX18" fmla="*/ 123965 w 362309"/>
              <a:gd name="connsiteY18" fmla="*/ 225993 h 361971"/>
              <a:gd name="connsiteX19" fmla="*/ 108629 w 362309"/>
              <a:gd name="connsiteY19" fmla="*/ 251529 h 361971"/>
              <a:gd name="connsiteX20" fmla="*/ 90098 w 362309"/>
              <a:gd name="connsiteY20" fmla="*/ 255359 h 361971"/>
              <a:gd name="connsiteX21" fmla="*/ 65816 w 362309"/>
              <a:gd name="connsiteY21" fmla="*/ 260466 h 361971"/>
              <a:gd name="connsiteX22" fmla="*/ 63261 w 362309"/>
              <a:gd name="connsiteY22" fmla="*/ 261105 h 361971"/>
              <a:gd name="connsiteX23" fmla="*/ 57509 w 362309"/>
              <a:gd name="connsiteY23" fmla="*/ 257274 h 361971"/>
              <a:gd name="connsiteX24" fmla="*/ 60704 w 362309"/>
              <a:gd name="connsiteY24" fmla="*/ 248975 h 361971"/>
              <a:gd name="connsiteX25" fmla="*/ 60704 w 362309"/>
              <a:gd name="connsiteY25" fmla="*/ 248975 h 361971"/>
              <a:gd name="connsiteX26" fmla="*/ 89459 w 362309"/>
              <a:gd name="connsiteY26" fmla="*/ 242591 h 361971"/>
              <a:gd name="connsiteX27" fmla="*/ 102878 w 362309"/>
              <a:gd name="connsiteY27" fmla="*/ 240676 h 361971"/>
              <a:gd name="connsiteX28" fmla="*/ 112463 w 362309"/>
              <a:gd name="connsiteY28" fmla="*/ 213863 h 361971"/>
              <a:gd name="connsiteX29" fmla="*/ 95210 w 362309"/>
              <a:gd name="connsiteY29" fmla="*/ 173644 h 361971"/>
              <a:gd name="connsiteX30" fmla="*/ 102239 w 362309"/>
              <a:gd name="connsiteY30" fmla="*/ 117465 h 361971"/>
              <a:gd name="connsiteX31" fmla="*/ 139301 w 362309"/>
              <a:gd name="connsiteY31" fmla="*/ 100867 h 361971"/>
              <a:gd name="connsiteX32" fmla="*/ 176362 w 362309"/>
              <a:gd name="connsiteY32" fmla="*/ 117465 h 361971"/>
              <a:gd name="connsiteX33" fmla="*/ 183391 w 362309"/>
              <a:gd name="connsiteY33" fmla="*/ 173644 h 361971"/>
              <a:gd name="connsiteX34" fmla="*/ 166138 w 362309"/>
              <a:gd name="connsiteY34" fmla="*/ 214502 h 361971"/>
              <a:gd name="connsiteX35" fmla="*/ 175723 w 362309"/>
              <a:gd name="connsiteY35" fmla="*/ 240676 h 361971"/>
              <a:gd name="connsiteX36" fmla="*/ 189142 w 362309"/>
              <a:gd name="connsiteY36" fmla="*/ 242591 h 361971"/>
              <a:gd name="connsiteX37" fmla="*/ 217897 w 362309"/>
              <a:gd name="connsiteY37" fmla="*/ 248975 h 361971"/>
              <a:gd name="connsiteX38" fmla="*/ 221092 w 362309"/>
              <a:gd name="connsiteY38" fmla="*/ 257274 h 361971"/>
              <a:gd name="connsiteX39" fmla="*/ 304800 w 362309"/>
              <a:gd name="connsiteY39" fmla="*/ 241953 h 361971"/>
              <a:gd name="connsiteX40" fmla="*/ 295854 w 362309"/>
              <a:gd name="connsiteY40" fmla="*/ 243868 h 361971"/>
              <a:gd name="connsiteX41" fmla="*/ 295854 w 362309"/>
              <a:gd name="connsiteY41" fmla="*/ 243868 h 361971"/>
              <a:gd name="connsiteX42" fmla="*/ 279879 w 362309"/>
              <a:gd name="connsiteY42" fmla="*/ 240038 h 361971"/>
              <a:gd name="connsiteX43" fmla="*/ 261987 w 362309"/>
              <a:gd name="connsiteY43" fmla="*/ 234930 h 361971"/>
              <a:gd name="connsiteX44" fmla="*/ 253681 w 362309"/>
              <a:gd name="connsiteY44" fmla="*/ 200457 h 361971"/>
              <a:gd name="connsiteX45" fmla="*/ 265182 w 362309"/>
              <a:gd name="connsiteY45" fmla="*/ 173006 h 361971"/>
              <a:gd name="connsiteX46" fmla="*/ 261987 w 362309"/>
              <a:gd name="connsiteY46" fmla="*/ 139809 h 361971"/>
              <a:gd name="connsiteX47" fmla="*/ 219175 w 362309"/>
              <a:gd name="connsiteY47" fmla="*/ 138532 h 361971"/>
              <a:gd name="connsiteX48" fmla="*/ 217897 w 362309"/>
              <a:gd name="connsiteY48" fmla="*/ 139809 h 361971"/>
              <a:gd name="connsiteX49" fmla="*/ 214702 w 362309"/>
              <a:gd name="connsiteY49" fmla="*/ 173006 h 361971"/>
              <a:gd name="connsiteX50" fmla="*/ 226204 w 362309"/>
              <a:gd name="connsiteY50" fmla="*/ 200457 h 361971"/>
              <a:gd name="connsiteX51" fmla="*/ 217897 w 362309"/>
              <a:gd name="connsiteY51" fmla="*/ 234292 h 361971"/>
              <a:gd name="connsiteX52" fmla="*/ 208951 w 362309"/>
              <a:gd name="connsiteY52" fmla="*/ 233015 h 361971"/>
              <a:gd name="connsiteX53" fmla="*/ 210229 w 362309"/>
              <a:gd name="connsiteY53" fmla="*/ 224078 h 361971"/>
              <a:gd name="connsiteX54" fmla="*/ 210229 w 362309"/>
              <a:gd name="connsiteY54" fmla="*/ 224078 h 361971"/>
              <a:gd name="connsiteX55" fmla="*/ 215341 w 362309"/>
              <a:gd name="connsiteY55" fmla="*/ 207479 h 361971"/>
              <a:gd name="connsiteX56" fmla="*/ 201922 w 362309"/>
              <a:gd name="connsiteY56" fmla="*/ 175560 h 361971"/>
              <a:gd name="connsiteX57" fmla="*/ 207673 w 362309"/>
              <a:gd name="connsiteY57" fmla="*/ 130872 h 361971"/>
              <a:gd name="connsiteX58" fmla="*/ 268377 w 362309"/>
              <a:gd name="connsiteY58" fmla="*/ 127680 h 361971"/>
              <a:gd name="connsiteX59" fmla="*/ 271572 w 362309"/>
              <a:gd name="connsiteY59" fmla="*/ 130872 h 361971"/>
              <a:gd name="connsiteX60" fmla="*/ 277323 w 362309"/>
              <a:gd name="connsiteY60" fmla="*/ 175560 h 361971"/>
              <a:gd name="connsiteX61" fmla="*/ 263904 w 362309"/>
              <a:gd name="connsiteY61" fmla="*/ 207479 h 361971"/>
              <a:gd name="connsiteX62" fmla="*/ 269016 w 362309"/>
              <a:gd name="connsiteY62" fmla="*/ 224078 h 361971"/>
              <a:gd name="connsiteX63" fmla="*/ 281796 w 362309"/>
              <a:gd name="connsiteY63" fmla="*/ 226631 h 361971"/>
              <a:gd name="connsiteX64" fmla="*/ 302244 w 362309"/>
              <a:gd name="connsiteY64" fmla="*/ 232377 h 361971"/>
              <a:gd name="connsiteX65" fmla="*/ 304800 w 362309"/>
              <a:gd name="connsiteY65" fmla="*/ 241953 h 361971"/>
              <a:gd name="connsiteX66" fmla="*/ 304800 w 362309"/>
              <a:gd name="connsiteY66" fmla="*/ 241953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362309" h="361971">
                <a:moveTo>
                  <a:pt x="181474" y="0"/>
                </a:moveTo>
                <a:cubicBezTo>
                  <a:pt x="81152" y="0"/>
                  <a:pt x="0" y="81076"/>
                  <a:pt x="0" y="180667"/>
                </a:cubicBezTo>
                <a:cubicBezTo>
                  <a:pt x="0" y="280257"/>
                  <a:pt x="81152" y="361971"/>
                  <a:pt x="180835" y="361971"/>
                </a:cubicBezTo>
                <a:cubicBezTo>
                  <a:pt x="280518" y="361971"/>
                  <a:pt x="362310" y="280895"/>
                  <a:pt x="362310" y="181305"/>
                </a:cubicBezTo>
                <a:lnTo>
                  <a:pt x="362310" y="181305"/>
                </a:lnTo>
                <a:cubicBezTo>
                  <a:pt x="362310" y="81076"/>
                  <a:pt x="281157" y="0"/>
                  <a:pt x="181474" y="0"/>
                </a:cubicBezTo>
                <a:close/>
                <a:moveTo>
                  <a:pt x="221092" y="257274"/>
                </a:moveTo>
                <a:cubicBezTo>
                  <a:pt x="219814" y="260466"/>
                  <a:pt x="215980" y="261743"/>
                  <a:pt x="212785" y="260466"/>
                </a:cubicBezTo>
                <a:cubicBezTo>
                  <a:pt x="205117" y="257274"/>
                  <a:pt x="196810" y="255359"/>
                  <a:pt x="188503" y="255359"/>
                </a:cubicBezTo>
                <a:cubicBezTo>
                  <a:pt x="182113" y="255359"/>
                  <a:pt x="175723" y="254082"/>
                  <a:pt x="169972" y="251529"/>
                </a:cubicBezTo>
                <a:cubicBezTo>
                  <a:pt x="159748" y="246422"/>
                  <a:pt x="155275" y="231100"/>
                  <a:pt x="154637" y="225993"/>
                </a:cubicBezTo>
                <a:cubicBezTo>
                  <a:pt x="152720" y="219609"/>
                  <a:pt x="152720" y="212587"/>
                  <a:pt x="155915" y="206203"/>
                </a:cubicBezTo>
                <a:cubicBezTo>
                  <a:pt x="162943" y="195350"/>
                  <a:pt x="168055" y="183220"/>
                  <a:pt x="171250" y="170452"/>
                </a:cubicBezTo>
                <a:cubicBezTo>
                  <a:pt x="176362" y="150024"/>
                  <a:pt x="174445" y="134702"/>
                  <a:pt x="166777" y="125126"/>
                </a:cubicBezTo>
                <a:cubicBezTo>
                  <a:pt x="159748" y="117465"/>
                  <a:pt x="150164" y="112996"/>
                  <a:pt x="139301" y="112996"/>
                </a:cubicBezTo>
                <a:cubicBezTo>
                  <a:pt x="129077" y="112996"/>
                  <a:pt x="118853" y="117465"/>
                  <a:pt x="111824" y="125126"/>
                </a:cubicBezTo>
                <a:cubicBezTo>
                  <a:pt x="104156" y="134702"/>
                  <a:pt x="102239" y="150024"/>
                  <a:pt x="107351" y="170452"/>
                </a:cubicBezTo>
                <a:cubicBezTo>
                  <a:pt x="110546" y="183220"/>
                  <a:pt x="115658" y="195350"/>
                  <a:pt x="122687" y="206203"/>
                </a:cubicBezTo>
                <a:cubicBezTo>
                  <a:pt x="125882" y="212587"/>
                  <a:pt x="125882" y="219609"/>
                  <a:pt x="123965" y="225993"/>
                </a:cubicBezTo>
                <a:cubicBezTo>
                  <a:pt x="122687" y="230462"/>
                  <a:pt x="118853" y="245783"/>
                  <a:pt x="108629" y="251529"/>
                </a:cubicBezTo>
                <a:cubicBezTo>
                  <a:pt x="102878" y="254082"/>
                  <a:pt x="96488" y="255359"/>
                  <a:pt x="90098" y="255359"/>
                </a:cubicBezTo>
                <a:cubicBezTo>
                  <a:pt x="81791" y="255359"/>
                  <a:pt x="73484" y="257274"/>
                  <a:pt x="65816" y="260466"/>
                </a:cubicBezTo>
                <a:cubicBezTo>
                  <a:pt x="65177" y="261105"/>
                  <a:pt x="63899" y="261105"/>
                  <a:pt x="63261" y="261105"/>
                </a:cubicBezTo>
                <a:cubicBezTo>
                  <a:pt x="60704" y="261105"/>
                  <a:pt x="58788" y="259828"/>
                  <a:pt x="57509" y="257274"/>
                </a:cubicBezTo>
                <a:cubicBezTo>
                  <a:pt x="56231" y="254082"/>
                  <a:pt x="57509" y="250252"/>
                  <a:pt x="60704" y="248975"/>
                </a:cubicBezTo>
                <a:cubicBezTo>
                  <a:pt x="60704" y="248975"/>
                  <a:pt x="60704" y="248975"/>
                  <a:pt x="60704" y="248975"/>
                </a:cubicBezTo>
                <a:cubicBezTo>
                  <a:pt x="69650" y="245145"/>
                  <a:pt x="79235" y="242591"/>
                  <a:pt x="89459" y="242591"/>
                </a:cubicBezTo>
                <a:cubicBezTo>
                  <a:pt x="93932" y="242591"/>
                  <a:pt x="98405" y="241953"/>
                  <a:pt x="102878" y="240676"/>
                </a:cubicBezTo>
                <a:cubicBezTo>
                  <a:pt x="109268" y="236846"/>
                  <a:pt x="114380" y="218332"/>
                  <a:pt x="112463" y="213863"/>
                </a:cubicBezTo>
                <a:cubicBezTo>
                  <a:pt x="104795" y="201734"/>
                  <a:pt x="98405" y="188327"/>
                  <a:pt x="95210" y="173644"/>
                </a:cubicBezTo>
                <a:cubicBezTo>
                  <a:pt x="89459" y="149385"/>
                  <a:pt x="91376" y="130233"/>
                  <a:pt x="102239" y="117465"/>
                </a:cubicBezTo>
                <a:cubicBezTo>
                  <a:pt x="111824" y="106612"/>
                  <a:pt x="125243" y="100867"/>
                  <a:pt x="139301" y="100867"/>
                </a:cubicBezTo>
                <a:cubicBezTo>
                  <a:pt x="153358" y="100867"/>
                  <a:pt x="166777" y="106612"/>
                  <a:pt x="176362" y="117465"/>
                </a:cubicBezTo>
                <a:cubicBezTo>
                  <a:pt x="186586" y="130233"/>
                  <a:pt x="189142" y="149385"/>
                  <a:pt x="183391" y="173644"/>
                </a:cubicBezTo>
                <a:cubicBezTo>
                  <a:pt x="180196" y="188327"/>
                  <a:pt x="174445" y="201734"/>
                  <a:pt x="166138" y="214502"/>
                </a:cubicBezTo>
                <a:cubicBezTo>
                  <a:pt x="164860" y="218332"/>
                  <a:pt x="169333" y="236846"/>
                  <a:pt x="175723" y="240676"/>
                </a:cubicBezTo>
                <a:cubicBezTo>
                  <a:pt x="180196" y="242591"/>
                  <a:pt x="184669" y="243230"/>
                  <a:pt x="189142" y="242591"/>
                </a:cubicBezTo>
                <a:cubicBezTo>
                  <a:pt x="199366" y="242591"/>
                  <a:pt x="208951" y="245145"/>
                  <a:pt x="217897" y="248975"/>
                </a:cubicBezTo>
                <a:cubicBezTo>
                  <a:pt x="221092" y="250890"/>
                  <a:pt x="222370" y="254082"/>
                  <a:pt x="221092" y="257274"/>
                </a:cubicBezTo>
                <a:close/>
                <a:moveTo>
                  <a:pt x="304800" y="241953"/>
                </a:moveTo>
                <a:cubicBezTo>
                  <a:pt x="302883" y="245145"/>
                  <a:pt x="299049" y="245783"/>
                  <a:pt x="295854" y="243868"/>
                </a:cubicBezTo>
                <a:cubicBezTo>
                  <a:pt x="295854" y="243868"/>
                  <a:pt x="295854" y="243868"/>
                  <a:pt x="295854" y="243868"/>
                </a:cubicBezTo>
                <a:cubicBezTo>
                  <a:pt x="290742" y="241314"/>
                  <a:pt x="285630" y="240038"/>
                  <a:pt x="279879" y="240038"/>
                </a:cubicBezTo>
                <a:cubicBezTo>
                  <a:pt x="273489" y="239399"/>
                  <a:pt x="267739" y="238122"/>
                  <a:pt x="261987" y="234930"/>
                </a:cubicBezTo>
                <a:cubicBezTo>
                  <a:pt x="249846" y="225993"/>
                  <a:pt x="247929" y="207479"/>
                  <a:pt x="253681" y="200457"/>
                </a:cubicBezTo>
                <a:cubicBezTo>
                  <a:pt x="258792" y="192158"/>
                  <a:pt x="263266" y="182582"/>
                  <a:pt x="265182" y="173006"/>
                </a:cubicBezTo>
                <a:cubicBezTo>
                  <a:pt x="269016" y="158323"/>
                  <a:pt x="267739" y="146832"/>
                  <a:pt x="261987" y="139809"/>
                </a:cubicBezTo>
                <a:cubicBezTo>
                  <a:pt x="250486" y="127680"/>
                  <a:pt x="231316" y="127041"/>
                  <a:pt x="219175" y="138532"/>
                </a:cubicBezTo>
                <a:cubicBezTo>
                  <a:pt x="218536" y="139171"/>
                  <a:pt x="218536" y="139171"/>
                  <a:pt x="217897" y="139809"/>
                </a:cubicBezTo>
                <a:cubicBezTo>
                  <a:pt x="212146" y="146832"/>
                  <a:pt x="210868" y="158323"/>
                  <a:pt x="214702" y="173006"/>
                </a:cubicBezTo>
                <a:cubicBezTo>
                  <a:pt x="217258" y="182582"/>
                  <a:pt x="221092" y="192158"/>
                  <a:pt x="226204" y="200457"/>
                </a:cubicBezTo>
                <a:cubicBezTo>
                  <a:pt x="231316" y="207479"/>
                  <a:pt x="229399" y="225993"/>
                  <a:pt x="217897" y="234292"/>
                </a:cubicBezTo>
                <a:cubicBezTo>
                  <a:pt x="215341" y="236207"/>
                  <a:pt x="210868" y="235569"/>
                  <a:pt x="208951" y="233015"/>
                </a:cubicBezTo>
                <a:cubicBezTo>
                  <a:pt x="207034" y="230462"/>
                  <a:pt x="207673" y="225993"/>
                  <a:pt x="210229" y="224078"/>
                </a:cubicBezTo>
                <a:lnTo>
                  <a:pt x="210229" y="224078"/>
                </a:lnTo>
                <a:cubicBezTo>
                  <a:pt x="214702" y="219609"/>
                  <a:pt x="216619" y="213863"/>
                  <a:pt x="215341" y="207479"/>
                </a:cubicBezTo>
                <a:cubicBezTo>
                  <a:pt x="208951" y="197903"/>
                  <a:pt x="204478" y="187051"/>
                  <a:pt x="201922" y="175560"/>
                </a:cubicBezTo>
                <a:cubicBezTo>
                  <a:pt x="197449" y="156408"/>
                  <a:pt x="199366" y="141724"/>
                  <a:pt x="207673" y="130872"/>
                </a:cubicBezTo>
                <a:cubicBezTo>
                  <a:pt x="223648" y="112996"/>
                  <a:pt x="250486" y="111720"/>
                  <a:pt x="268377" y="127680"/>
                </a:cubicBezTo>
                <a:cubicBezTo>
                  <a:pt x="269655" y="128956"/>
                  <a:pt x="270294" y="129595"/>
                  <a:pt x="271572" y="130872"/>
                </a:cubicBezTo>
                <a:cubicBezTo>
                  <a:pt x="279879" y="141086"/>
                  <a:pt x="281796" y="156408"/>
                  <a:pt x="277323" y="175560"/>
                </a:cubicBezTo>
                <a:cubicBezTo>
                  <a:pt x="274767" y="187051"/>
                  <a:pt x="270294" y="197903"/>
                  <a:pt x="263904" y="207479"/>
                </a:cubicBezTo>
                <a:cubicBezTo>
                  <a:pt x="262626" y="213225"/>
                  <a:pt x="264544" y="219609"/>
                  <a:pt x="269016" y="224078"/>
                </a:cubicBezTo>
                <a:cubicBezTo>
                  <a:pt x="272850" y="225355"/>
                  <a:pt x="277323" y="226631"/>
                  <a:pt x="281796" y="226631"/>
                </a:cubicBezTo>
                <a:cubicBezTo>
                  <a:pt x="288825" y="227270"/>
                  <a:pt x="295854" y="229185"/>
                  <a:pt x="302244" y="232377"/>
                </a:cubicBezTo>
                <a:cubicBezTo>
                  <a:pt x="306078" y="234930"/>
                  <a:pt x="306717" y="238761"/>
                  <a:pt x="304800" y="241953"/>
                </a:cubicBezTo>
                <a:cubicBezTo>
                  <a:pt x="305439" y="241953"/>
                  <a:pt x="304800" y="241953"/>
                  <a:pt x="304800" y="241953"/>
                </a:cubicBezTo>
                <a:close/>
              </a:path>
            </a:pathLst>
          </a:custGeom>
          <a:solidFill>
            <a:srgbClr val="FABB01"/>
          </a:solidFill>
          <a:ln w="6390" cap="flat">
            <a:noFill/>
            <a:prstDash val="solid"/>
            <a:miter/>
          </a:ln>
        </p:spPr>
        <p:txBody>
          <a:bodyPr rtlCol="0" anchor="ctr"/>
          <a:lstStyle/>
          <a:p>
            <a:endParaRPr lang="en-US"/>
          </a:p>
        </p:txBody>
      </p:sp>
      <p:sp>
        <p:nvSpPr>
          <p:cNvPr id="5" name="Rectangle 4">
            <a:extLst>
              <a:ext uri="{FF2B5EF4-FFF2-40B4-BE49-F238E27FC236}">
                <a16:creationId xmlns:a16="http://schemas.microsoft.com/office/drawing/2014/main" id="{D8C86AB4-6043-4640-B26D-C7A4F60B4EDB}"/>
              </a:ext>
            </a:extLst>
          </p:cNvPr>
          <p:cNvSpPr/>
          <p:nvPr/>
        </p:nvSpPr>
        <p:spPr>
          <a:xfrm>
            <a:off x="648824" y="891151"/>
            <a:ext cx="10461112" cy="553998"/>
          </a:xfrm>
          <a:prstGeom prst="rect">
            <a:avLst/>
          </a:prstGeom>
        </p:spPr>
        <p:txBody>
          <a:bodyPr wrap="square" lIns="0" tIns="0" rIns="0" bIns="0" anchor="t">
            <a:spAutoFit/>
          </a:bodyPr>
          <a:lstStyle/>
          <a:p>
            <a:r>
              <a:rPr lang="en-US" sz="1800">
                <a:solidFill>
                  <a:prstClr val="black"/>
                </a:solidFill>
                <a:latin typeface="Open Sans" panose="020B0606030504020204" pitchFamily="34" charset="0"/>
                <a:ea typeface="Open Sans" panose="020B0606030504020204" pitchFamily="34" charset="0"/>
                <a:cs typeface="Open Sans" panose="020B0606030504020204" pitchFamily="34" charset="0"/>
              </a:rPr>
              <a:t>To combat feelings of </a:t>
            </a:r>
            <a:r>
              <a:rPr lang="en-US">
                <a:solidFill>
                  <a:prstClr val="black"/>
                </a:solidFill>
                <a:latin typeface="Open Sans" panose="020B0606030504020204" pitchFamily="34" charset="0"/>
                <a:ea typeface="Open Sans" panose="020B0606030504020204" pitchFamily="34" charset="0"/>
                <a:cs typeface="Open Sans" panose="020B0606030504020204" pitchFamily="34" charset="0"/>
              </a:rPr>
              <a:t>isolation and loneliness</a:t>
            </a:r>
            <a:r>
              <a:rPr lang="en-US" sz="1800">
                <a:solidFill>
                  <a:prstClr val="black"/>
                </a:solidFill>
                <a:latin typeface="Open Sans" panose="020B0606030504020204" pitchFamily="34" charset="0"/>
                <a:ea typeface="Open Sans" panose="020B0606030504020204" pitchFamily="34" charset="0"/>
                <a:cs typeface="Open Sans" panose="020B0606030504020204" pitchFamily="34" charset="0"/>
              </a:rPr>
              <a:t>, communicate frequently through formal and informal channels, and encourage team members to do the same.</a:t>
            </a:r>
          </a:p>
        </p:txBody>
      </p:sp>
      <p:sp>
        <p:nvSpPr>
          <p:cNvPr id="45" name="Title 1">
            <a:extLst>
              <a:ext uri="{FF2B5EF4-FFF2-40B4-BE49-F238E27FC236}">
                <a16:creationId xmlns:a16="http://schemas.microsoft.com/office/drawing/2014/main" id="{B7C0142A-A34A-4487-98B8-E9CA094DE435}"/>
              </a:ext>
            </a:extLst>
          </p:cNvPr>
          <p:cNvSpPr txBox="1">
            <a:spLocks/>
          </p:cNvSpPr>
          <p:nvPr/>
        </p:nvSpPr>
        <p:spPr>
          <a:xfrm>
            <a:off x="648824" y="417681"/>
            <a:ext cx="10214429" cy="59436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000" kern="1200">
                <a:solidFill>
                  <a:schemeClr val="tx1"/>
                </a:solidFill>
                <a:latin typeface="+mj-lt"/>
                <a:ea typeface="+mj-ea"/>
                <a:cs typeface="+mj-cs"/>
              </a:defRPr>
            </a:lvl1pPr>
          </a:lstStyle>
          <a:p>
            <a:r>
              <a:rPr lang="en-US" sz="3200" b="1">
                <a:solidFill>
                  <a:prstClr val="black"/>
                </a:solidFill>
                <a:latin typeface="Open Sans" panose="020B0606030504020204" pitchFamily="34" charset="0"/>
                <a:ea typeface="Open Sans" panose="020B0606030504020204" pitchFamily="34" charset="0"/>
                <a:cs typeface="Open Sans" panose="020B0606030504020204" pitchFamily="34" charset="0"/>
              </a:rPr>
              <a:t>Communicating Formally and Informally</a:t>
            </a:r>
          </a:p>
        </p:txBody>
      </p:sp>
      <p:sp>
        <p:nvSpPr>
          <p:cNvPr id="208" name="object 42">
            <a:extLst>
              <a:ext uri="{FF2B5EF4-FFF2-40B4-BE49-F238E27FC236}">
                <a16:creationId xmlns:a16="http://schemas.microsoft.com/office/drawing/2014/main" id="{32EFB64A-B4F1-4A6D-B611-9880A2694F57}"/>
              </a:ext>
            </a:extLst>
          </p:cNvPr>
          <p:cNvSpPr txBox="1"/>
          <p:nvPr/>
        </p:nvSpPr>
        <p:spPr>
          <a:xfrm>
            <a:off x="6342336" y="4589990"/>
            <a:ext cx="2230100" cy="935513"/>
          </a:xfrm>
          <a:prstGeom prst="rect">
            <a:avLst/>
          </a:prstGeom>
        </p:spPr>
        <p:txBody>
          <a:bodyPr vert="horz" wrap="square" lIns="0" tIns="12065" rIns="0" bIns="0" rtlCol="0">
            <a:spAutoFit/>
          </a:bodyPr>
          <a:lstStyle/>
          <a:p>
            <a:pPr marL="12700" marR="5080" indent="-1270" algn="ctr">
              <a:lnSpc>
                <a:spcPct val="100000"/>
              </a:lnSpc>
              <a:spcBef>
                <a:spcPts val="95"/>
              </a:spcBef>
            </a:pPr>
            <a:r>
              <a:rPr lang="en-US" sz="1200">
                <a:latin typeface="Open Sans" panose="020B0606030504020204" pitchFamily="34" charset="0"/>
                <a:ea typeface="Open Sans" panose="020B0606030504020204" pitchFamily="34" charset="0"/>
                <a:cs typeface="Open Sans" panose="020B0606030504020204" pitchFamily="34" charset="0"/>
              </a:rPr>
              <a:t>Encourage quick 15-minute check-ins for teams to provide updates on their current tasks and to voice challenges or concerns. </a:t>
            </a:r>
            <a:endParaRPr sz="1200">
              <a:latin typeface="Open Sans" panose="020B0606030504020204" pitchFamily="34" charset="0"/>
              <a:ea typeface="Open Sans" panose="020B0606030504020204" pitchFamily="34" charset="0"/>
              <a:cs typeface="Open Sans" panose="020B0606030504020204" pitchFamily="34" charset="0"/>
            </a:endParaRPr>
          </a:p>
        </p:txBody>
      </p:sp>
      <p:sp>
        <p:nvSpPr>
          <p:cNvPr id="215" name="object 42">
            <a:extLst>
              <a:ext uri="{FF2B5EF4-FFF2-40B4-BE49-F238E27FC236}">
                <a16:creationId xmlns:a16="http://schemas.microsoft.com/office/drawing/2014/main" id="{820C3E9D-A798-4E31-BFDE-6DB94BE62F52}"/>
              </a:ext>
            </a:extLst>
          </p:cNvPr>
          <p:cNvSpPr txBox="1"/>
          <p:nvPr/>
        </p:nvSpPr>
        <p:spPr>
          <a:xfrm>
            <a:off x="9121330" y="4589990"/>
            <a:ext cx="2347118" cy="750847"/>
          </a:xfrm>
          <a:prstGeom prst="rect">
            <a:avLst/>
          </a:prstGeom>
        </p:spPr>
        <p:txBody>
          <a:bodyPr vert="horz" wrap="square" lIns="0" tIns="12065" rIns="0" bIns="0" rtlCol="0">
            <a:spAutoFit/>
          </a:bodyPr>
          <a:lstStyle/>
          <a:p>
            <a:pPr marL="12700" marR="5080" indent="-1270" algn="ctr">
              <a:lnSpc>
                <a:spcPct val="100000"/>
              </a:lnSpc>
              <a:spcBef>
                <a:spcPts val="95"/>
              </a:spcBef>
            </a:pPr>
            <a:r>
              <a:rPr lang="en-US" sz="1200">
                <a:latin typeface="Open Sans" panose="020B0606030504020204" pitchFamily="34" charset="0"/>
                <a:ea typeface="Open Sans" panose="020B0606030504020204" pitchFamily="34" charset="0"/>
                <a:cs typeface="Open Sans" panose="020B0606030504020204" pitchFamily="34" charset="0"/>
              </a:rPr>
              <a:t>Schedule formal meetings throughout the week to report on progress and set goals for the day/week.</a:t>
            </a:r>
            <a:endParaRPr sz="1200">
              <a:latin typeface="Open Sans" panose="020B0606030504020204" pitchFamily="34" charset="0"/>
              <a:ea typeface="Open Sans" panose="020B0606030504020204" pitchFamily="34" charset="0"/>
              <a:cs typeface="Open Sans" panose="020B0606030504020204" pitchFamily="34" charset="0"/>
            </a:endParaRPr>
          </a:p>
        </p:txBody>
      </p:sp>
      <p:sp>
        <p:nvSpPr>
          <p:cNvPr id="216" name="Rectangle 215">
            <a:extLst>
              <a:ext uri="{FF2B5EF4-FFF2-40B4-BE49-F238E27FC236}">
                <a16:creationId xmlns:a16="http://schemas.microsoft.com/office/drawing/2014/main" id="{C589ECF7-1ABE-45F8-A60E-CD379D168477}"/>
              </a:ext>
            </a:extLst>
          </p:cNvPr>
          <p:cNvSpPr/>
          <p:nvPr/>
        </p:nvSpPr>
        <p:spPr>
          <a:xfrm>
            <a:off x="9121330" y="4086409"/>
            <a:ext cx="2347117" cy="338554"/>
          </a:xfrm>
          <a:prstGeom prst="rect">
            <a:avLst/>
          </a:prstGeom>
        </p:spPr>
        <p:txBody>
          <a:bodyPr wrap="none">
            <a:spAutoFit/>
          </a:bodyPr>
          <a:lstStyle/>
          <a:p>
            <a:pPr lvl="0" algn="ctr">
              <a:defRPr/>
            </a:pPr>
            <a:r>
              <a:rPr lang="en-US" sz="1600" b="1" kern="0" cap="all" spc="300">
                <a:latin typeface="Open Sans" panose="020B0606030504020204" pitchFamily="34" charset="0"/>
                <a:ea typeface="Open Sans" panose="020B0606030504020204" pitchFamily="34" charset="0"/>
                <a:cs typeface="Open Sans" panose="020B0606030504020204" pitchFamily="34" charset="0"/>
              </a:rPr>
              <a:t>TEAM MEETINGS</a:t>
            </a:r>
            <a:endParaRPr lang="en-US" sz="1600" kern="0" cap="all" spc="300">
              <a:latin typeface="Open Sans" panose="020B0606030504020204" pitchFamily="34" charset="0"/>
              <a:ea typeface="Open Sans" panose="020B0606030504020204" pitchFamily="34" charset="0"/>
              <a:cs typeface="Open Sans" panose="020B0606030504020204" pitchFamily="34" charset="0"/>
            </a:endParaRPr>
          </a:p>
        </p:txBody>
      </p:sp>
      <p:sp>
        <p:nvSpPr>
          <p:cNvPr id="218" name="Title 2">
            <a:extLst>
              <a:ext uri="{FF2B5EF4-FFF2-40B4-BE49-F238E27FC236}">
                <a16:creationId xmlns:a16="http://schemas.microsoft.com/office/drawing/2014/main" id="{FDE19E07-DF26-4513-8F4B-5E7BD606D9A4}"/>
              </a:ext>
            </a:extLst>
          </p:cNvPr>
          <p:cNvSpPr txBox="1">
            <a:spLocks/>
          </p:cNvSpPr>
          <p:nvPr/>
        </p:nvSpPr>
        <p:spPr bwMode="gray">
          <a:xfrm>
            <a:off x="720995" y="4589990"/>
            <a:ext cx="2230100" cy="1828800"/>
          </a:xfrm>
          <a:prstGeom prst="rect">
            <a:avLst/>
          </a:prstGeom>
        </p:spPr>
        <p:txBody>
          <a:bodyPr vert="horz" lIns="0" tIns="0" rIns="0" bIns="0" rtlCol="0" anchor="t" anchorCtr="0">
            <a:noAutofit/>
          </a:bodyPr>
          <a:lstStyle>
            <a:lvl1pPr algn="l" defTabSz="1219170" rtl="0" eaLnBrk="1" latinLnBrk="0" hangingPunct="1">
              <a:lnSpc>
                <a:spcPct val="90000"/>
              </a:lnSpc>
              <a:spcBef>
                <a:spcPct val="0"/>
              </a:spcBef>
              <a:buNone/>
              <a:defRPr sz="2800" kern="1200">
                <a:solidFill>
                  <a:schemeClr val="tx1"/>
                </a:solidFill>
                <a:latin typeface="+mj-lt"/>
                <a:ea typeface="+mj-ea"/>
                <a:cs typeface="+mj-cs"/>
              </a:defRPr>
            </a:lvl1pPr>
          </a:lstStyle>
          <a:p>
            <a:pPr marL="0" marR="0" lvl="0" indent="0" algn="ctr" defTabSz="1219170" rtl="0" eaLnBrk="1" fontAlgn="auto" latinLnBrk="0" hangingPunct="1">
              <a:lnSpc>
                <a:spcPct val="90000"/>
              </a:lnSpc>
              <a:spcBef>
                <a:spcPct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Use Microsoft Teams Chats to check-in with your team throughout the day and provide quick feedback and answer questions.</a:t>
            </a:r>
          </a:p>
        </p:txBody>
      </p:sp>
      <p:grpSp>
        <p:nvGrpSpPr>
          <p:cNvPr id="198" name="Group 197">
            <a:extLst>
              <a:ext uri="{FF2B5EF4-FFF2-40B4-BE49-F238E27FC236}">
                <a16:creationId xmlns:a16="http://schemas.microsoft.com/office/drawing/2014/main" id="{51C5F107-00F5-4210-8964-4A47F4E6627F}"/>
              </a:ext>
            </a:extLst>
          </p:cNvPr>
          <p:cNvGrpSpPr/>
          <p:nvPr/>
        </p:nvGrpSpPr>
        <p:grpSpPr>
          <a:xfrm>
            <a:off x="1241685" y="2674319"/>
            <a:ext cx="1188720" cy="1188720"/>
            <a:chOff x="906005" y="2708948"/>
            <a:chExt cx="1188720" cy="1188720"/>
          </a:xfrm>
          <a:solidFill>
            <a:srgbClr val="0B1677"/>
          </a:solidFill>
        </p:grpSpPr>
        <p:sp>
          <p:nvSpPr>
            <p:cNvPr id="197" name="Oval 196">
              <a:extLst>
                <a:ext uri="{FF2B5EF4-FFF2-40B4-BE49-F238E27FC236}">
                  <a16:creationId xmlns:a16="http://schemas.microsoft.com/office/drawing/2014/main" id="{D91599D2-756B-4C1C-A5E1-E6BC4ECACD5E}"/>
                </a:ext>
              </a:extLst>
            </p:cNvPr>
            <p:cNvSpPr/>
            <p:nvPr/>
          </p:nvSpPr>
          <p:spPr>
            <a:xfrm>
              <a:off x="906005" y="2708948"/>
              <a:ext cx="1188720" cy="11887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2" name="Picture 2" descr="Zoom vs. Microsoft Teams: Which should you use for your video ...">
              <a:extLst>
                <a:ext uri="{FF2B5EF4-FFF2-40B4-BE49-F238E27FC236}">
                  <a16:creationId xmlns:a16="http://schemas.microsoft.com/office/drawing/2014/main" id="{82B026E1-2365-448A-8D53-E77CD8111C94}"/>
                </a:ext>
              </a:extLst>
            </p:cNvPr>
            <p:cNvPicPr>
              <a:picLocks noChangeAspect="1" noChangeArrowheads="1"/>
            </p:cNvPicPr>
            <p:nvPr/>
          </p:nvPicPr>
          <p:blipFill>
            <a:blip r:embed="rId3" cstate="email">
              <a:lum bright="70000" contrast="-7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177024" y="3015180"/>
              <a:ext cx="654463" cy="590300"/>
            </a:xfrm>
            <a:prstGeom prst="rect">
              <a:avLst/>
            </a:prstGeom>
            <a:grpFill/>
            <a:ln>
              <a:noFill/>
            </a:ln>
            <a:effectLst>
              <a:outerShdw blurRad="50800" dist="38100" dir="5400000" algn="t" rotWithShape="0">
                <a:prstClr val="black">
                  <a:alpha val="40000"/>
                </a:prstClr>
              </a:outerShdw>
            </a:effectLst>
          </p:spPr>
        </p:pic>
      </p:grpSp>
      <p:sp>
        <p:nvSpPr>
          <p:cNvPr id="224" name="Rectangle 223">
            <a:extLst>
              <a:ext uri="{FF2B5EF4-FFF2-40B4-BE49-F238E27FC236}">
                <a16:creationId xmlns:a16="http://schemas.microsoft.com/office/drawing/2014/main" id="{9A61715E-74EB-4FC2-8272-C9201D43EF54}"/>
              </a:ext>
            </a:extLst>
          </p:cNvPr>
          <p:cNvSpPr/>
          <p:nvPr/>
        </p:nvSpPr>
        <p:spPr>
          <a:xfrm>
            <a:off x="6419054" y="4086409"/>
            <a:ext cx="2230099" cy="338554"/>
          </a:xfrm>
          <a:prstGeom prst="rect">
            <a:avLst/>
          </a:prstGeom>
        </p:spPr>
        <p:txBody>
          <a:bodyPr wrap="none">
            <a:spAutoFit/>
          </a:bodyPr>
          <a:lstStyle/>
          <a:p>
            <a:pPr lvl="0" algn="ctr">
              <a:defRPr/>
            </a:pPr>
            <a:r>
              <a:rPr lang="en-US" sz="1600" b="1" kern="0" cap="all" spc="300">
                <a:latin typeface="Open Sans" panose="020B0606030504020204" pitchFamily="34" charset="0"/>
                <a:ea typeface="Open Sans" panose="020B0606030504020204" pitchFamily="34" charset="0"/>
                <a:cs typeface="Open Sans" panose="020B0606030504020204" pitchFamily="34" charset="0"/>
              </a:rPr>
              <a:t>Team Huddles</a:t>
            </a:r>
          </a:p>
        </p:txBody>
      </p:sp>
      <p:sp>
        <p:nvSpPr>
          <p:cNvPr id="226" name="Title 2">
            <a:extLst>
              <a:ext uri="{FF2B5EF4-FFF2-40B4-BE49-F238E27FC236}">
                <a16:creationId xmlns:a16="http://schemas.microsoft.com/office/drawing/2014/main" id="{6BC477BB-78E3-4CDE-865C-F21C06EE6B2D}"/>
              </a:ext>
            </a:extLst>
          </p:cNvPr>
          <p:cNvSpPr txBox="1">
            <a:spLocks/>
          </p:cNvSpPr>
          <p:nvPr/>
        </p:nvSpPr>
        <p:spPr bwMode="gray">
          <a:xfrm>
            <a:off x="510165" y="4086409"/>
            <a:ext cx="2651760" cy="415448"/>
          </a:xfrm>
          <a:prstGeom prst="rect">
            <a:avLst/>
          </a:prstGeom>
        </p:spPr>
        <p:txBody>
          <a:bodyPr vert="horz" lIns="0" tIns="0" rIns="0" bIns="0" rtlCol="0" anchor="ctr" anchorCtr="0">
            <a:noAutofit/>
          </a:bodyPr>
          <a:lstStyle>
            <a:lvl1pPr algn="l" defTabSz="1219170" rtl="0" eaLnBrk="1" latinLnBrk="0" hangingPunct="1">
              <a:lnSpc>
                <a:spcPct val="90000"/>
              </a:lnSpc>
              <a:spcBef>
                <a:spcPct val="0"/>
              </a:spcBef>
              <a:buNone/>
              <a:defRPr sz="2800" kern="1200">
                <a:solidFill>
                  <a:schemeClr val="tx1"/>
                </a:solidFill>
                <a:latin typeface="+mj-lt"/>
                <a:ea typeface="+mj-ea"/>
                <a:cs typeface="+mj-cs"/>
              </a:defRPr>
            </a:lvl1pPr>
          </a:lstStyle>
          <a:p>
            <a:pPr marL="0" marR="0" lvl="0" indent="0" algn="ctr" defTabSz="1219170" rtl="0" eaLnBrk="1" fontAlgn="auto" latinLnBrk="0" hangingPunct="1">
              <a:lnSpc>
                <a:spcPct val="90000"/>
              </a:lnSpc>
              <a:spcBef>
                <a:spcPct val="0"/>
              </a:spcBef>
              <a:spcAft>
                <a:spcPts val="0"/>
              </a:spcAft>
              <a:buClrTx/>
              <a:buSzTx/>
              <a:buFontTx/>
              <a:buNone/>
              <a:tabLst/>
              <a:defRPr/>
            </a:pPr>
            <a:r>
              <a:rPr kumimoji="0" lang="en-US" sz="1600" b="1" i="0" u="none" strike="noStrike" kern="1200" cap="none" spc="20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MS TEAM CHATS</a:t>
            </a:r>
          </a:p>
        </p:txBody>
      </p:sp>
      <p:cxnSp>
        <p:nvCxnSpPr>
          <p:cNvPr id="3" name="Straight Arrow Connector 2">
            <a:extLst>
              <a:ext uri="{FF2B5EF4-FFF2-40B4-BE49-F238E27FC236}">
                <a16:creationId xmlns:a16="http://schemas.microsoft.com/office/drawing/2014/main" id="{36F4BA2F-16D3-47DC-9850-ECD6780E4E5E}"/>
              </a:ext>
            </a:extLst>
          </p:cNvPr>
          <p:cNvCxnSpPr>
            <a:cxnSpLocks/>
          </p:cNvCxnSpPr>
          <p:nvPr/>
        </p:nvCxnSpPr>
        <p:spPr>
          <a:xfrm>
            <a:off x="789868" y="2424270"/>
            <a:ext cx="10421924"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0" name="Title 2">
            <a:extLst>
              <a:ext uri="{FF2B5EF4-FFF2-40B4-BE49-F238E27FC236}">
                <a16:creationId xmlns:a16="http://schemas.microsoft.com/office/drawing/2014/main" id="{F2CCFF9A-6201-4326-90B2-42BAA9A64162}"/>
              </a:ext>
            </a:extLst>
          </p:cNvPr>
          <p:cNvSpPr txBox="1">
            <a:spLocks/>
          </p:cNvSpPr>
          <p:nvPr/>
        </p:nvSpPr>
        <p:spPr bwMode="gray">
          <a:xfrm>
            <a:off x="656852" y="1871659"/>
            <a:ext cx="1552009" cy="441399"/>
          </a:xfrm>
          <a:prstGeom prst="rect">
            <a:avLst/>
          </a:prstGeom>
        </p:spPr>
        <p:txBody>
          <a:bodyPr vert="horz" lIns="0" tIns="0" rIns="0" bIns="0" rtlCol="0" anchor="ctr" anchorCtr="0">
            <a:noAutofit/>
          </a:bodyPr>
          <a:lstStyle>
            <a:lvl1pPr algn="l" defTabSz="1219170" rtl="0" eaLnBrk="1" latinLnBrk="0" hangingPunct="1">
              <a:lnSpc>
                <a:spcPct val="90000"/>
              </a:lnSpc>
              <a:spcBef>
                <a:spcPct val="0"/>
              </a:spcBef>
              <a:buNone/>
              <a:defRPr sz="2800" kern="1200">
                <a:solidFill>
                  <a:schemeClr val="tx1"/>
                </a:solidFill>
                <a:latin typeface="+mj-lt"/>
                <a:ea typeface="+mj-ea"/>
                <a:cs typeface="+mj-cs"/>
              </a:defRPr>
            </a:lvl1pPr>
          </a:lstStyle>
          <a:p>
            <a:pPr marL="0" marR="0" lvl="0" indent="0" defTabSz="1219170" rtl="0" eaLnBrk="1" fontAlgn="auto" latinLnBrk="0" hangingPunct="1">
              <a:lnSpc>
                <a:spcPct val="90000"/>
              </a:lnSpc>
              <a:spcBef>
                <a:spcPct val="0"/>
              </a:spcBef>
              <a:spcAft>
                <a:spcPts val="0"/>
              </a:spcAft>
              <a:buClrTx/>
              <a:buSzTx/>
              <a:buFontTx/>
              <a:buNone/>
              <a:tabLst/>
              <a:defRPr/>
            </a:pPr>
            <a:r>
              <a:rPr kumimoji="0" lang="en-US" sz="1600" b="1" i="0" u="none" strike="noStrike" kern="1200" cap="none" spc="20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INFORMAL</a:t>
            </a:r>
          </a:p>
        </p:txBody>
      </p:sp>
      <p:sp>
        <p:nvSpPr>
          <p:cNvPr id="231" name="Title 2">
            <a:extLst>
              <a:ext uri="{FF2B5EF4-FFF2-40B4-BE49-F238E27FC236}">
                <a16:creationId xmlns:a16="http://schemas.microsoft.com/office/drawing/2014/main" id="{31766176-50EE-4A88-9A36-6C16974E277E}"/>
              </a:ext>
            </a:extLst>
          </p:cNvPr>
          <p:cNvSpPr txBox="1">
            <a:spLocks/>
          </p:cNvSpPr>
          <p:nvPr/>
        </p:nvSpPr>
        <p:spPr bwMode="gray">
          <a:xfrm>
            <a:off x="10436497" y="1871659"/>
            <a:ext cx="1036028" cy="415448"/>
          </a:xfrm>
          <a:prstGeom prst="rect">
            <a:avLst/>
          </a:prstGeom>
        </p:spPr>
        <p:txBody>
          <a:bodyPr vert="horz" lIns="0" tIns="0" rIns="0" bIns="0" rtlCol="0" anchor="ctr" anchorCtr="0">
            <a:noAutofit/>
          </a:bodyPr>
          <a:lstStyle>
            <a:lvl1pPr algn="l" defTabSz="1219170" rtl="0" eaLnBrk="1" latinLnBrk="0" hangingPunct="1">
              <a:lnSpc>
                <a:spcPct val="90000"/>
              </a:lnSpc>
              <a:spcBef>
                <a:spcPct val="0"/>
              </a:spcBef>
              <a:buNone/>
              <a:defRPr sz="2800" kern="1200">
                <a:solidFill>
                  <a:schemeClr val="tx1"/>
                </a:solidFill>
                <a:latin typeface="+mj-lt"/>
                <a:ea typeface="+mj-ea"/>
                <a:cs typeface="+mj-cs"/>
              </a:defRPr>
            </a:lvl1pPr>
          </a:lstStyle>
          <a:p>
            <a:pPr marL="0" marR="0" lvl="0" indent="0" defTabSz="1219170" rtl="0" eaLnBrk="1" fontAlgn="auto" latinLnBrk="0" hangingPunct="1">
              <a:lnSpc>
                <a:spcPct val="90000"/>
              </a:lnSpc>
              <a:spcBef>
                <a:spcPct val="0"/>
              </a:spcBef>
              <a:spcAft>
                <a:spcPts val="0"/>
              </a:spcAft>
              <a:buClrTx/>
              <a:buSzTx/>
              <a:buFontTx/>
              <a:buNone/>
              <a:tabLst/>
              <a:defRPr/>
            </a:pPr>
            <a:r>
              <a:rPr kumimoji="0" lang="en-US" sz="1600" b="1" i="0" u="none" strike="noStrike" kern="1200" cap="none" spc="20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FORMAL</a:t>
            </a:r>
          </a:p>
        </p:txBody>
      </p:sp>
      <p:sp>
        <p:nvSpPr>
          <p:cNvPr id="232" name="Title 2">
            <a:extLst>
              <a:ext uri="{FF2B5EF4-FFF2-40B4-BE49-F238E27FC236}">
                <a16:creationId xmlns:a16="http://schemas.microsoft.com/office/drawing/2014/main" id="{60EADC18-8E8F-499B-A77E-FCF5A80EE7FA}"/>
              </a:ext>
            </a:extLst>
          </p:cNvPr>
          <p:cNvSpPr txBox="1">
            <a:spLocks/>
          </p:cNvSpPr>
          <p:nvPr/>
        </p:nvSpPr>
        <p:spPr bwMode="gray">
          <a:xfrm>
            <a:off x="3355408" y="4047962"/>
            <a:ext cx="2651760" cy="415448"/>
          </a:xfrm>
          <a:prstGeom prst="rect">
            <a:avLst/>
          </a:prstGeom>
        </p:spPr>
        <p:txBody>
          <a:bodyPr vert="horz" lIns="0" tIns="0" rIns="0" bIns="0" rtlCol="0" anchor="ctr" anchorCtr="0">
            <a:noAutofit/>
          </a:bodyPr>
          <a:lstStyle>
            <a:lvl1pPr algn="l" defTabSz="1219170" rtl="0" eaLnBrk="1" latinLnBrk="0" hangingPunct="1">
              <a:lnSpc>
                <a:spcPct val="90000"/>
              </a:lnSpc>
              <a:spcBef>
                <a:spcPct val="0"/>
              </a:spcBef>
              <a:buNone/>
              <a:defRPr sz="2800" kern="1200">
                <a:solidFill>
                  <a:schemeClr val="tx1"/>
                </a:solidFill>
                <a:latin typeface="+mj-lt"/>
                <a:ea typeface="+mj-ea"/>
                <a:cs typeface="+mj-cs"/>
              </a:defRPr>
            </a:lvl1pPr>
          </a:lstStyle>
          <a:p>
            <a:pPr marL="0" marR="0" lvl="0" indent="0" algn="ctr" defTabSz="1219170" rtl="0" eaLnBrk="1" fontAlgn="auto" latinLnBrk="0" hangingPunct="1">
              <a:lnSpc>
                <a:spcPct val="90000"/>
              </a:lnSpc>
              <a:spcBef>
                <a:spcPct val="0"/>
              </a:spcBef>
              <a:spcAft>
                <a:spcPts val="0"/>
              </a:spcAft>
              <a:buClrTx/>
              <a:buSzTx/>
              <a:buFontTx/>
              <a:buNone/>
              <a:tabLst/>
              <a:defRPr/>
            </a:pPr>
            <a:r>
              <a:rPr lang="en-US" sz="1600" b="1" spc="200">
                <a:latin typeface="Open Sans" panose="020B0606030504020204" pitchFamily="34" charset="0"/>
                <a:ea typeface="Open Sans" panose="020B0606030504020204" pitchFamily="34" charset="0"/>
                <a:cs typeface="Open Sans" panose="020B0606030504020204" pitchFamily="34" charset="0"/>
              </a:rPr>
              <a:t>ONE-ON-ONES</a:t>
            </a:r>
            <a:endParaRPr kumimoji="0" lang="en-US" sz="1600" b="1" i="0" u="none" strike="noStrike" kern="1200" cap="none" spc="20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54" name="TextBox 253">
            <a:extLst>
              <a:ext uri="{FF2B5EF4-FFF2-40B4-BE49-F238E27FC236}">
                <a16:creationId xmlns:a16="http://schemas.microsoft.com/office/drawing/2014/main" id="{A00BC349-206E-4367-81ED-05F251B9E595}"/>
              </a:ext>
            </a:extLst>
          </p:cNvPr>
          <p:cNvSpPr txBox="1"/>
          <p:nvPr/>
        </p:nvSpPr>
        <p:spPr>
          <a:xfrm>
            <a:off x="3499989" y="4588582"/>
            <a:ext cx="2347118" cy="1015663"/>
          </a:xfrm>
          <a:prstGeom prst="rect">
            <a:avLst/>
          </a:prstGeom>
          <a:noFill/>
        </p:spPr>
        <p:txBody>
          <a:bodyPr wrap="square">
            <a:spAutoFit/>
          </a:bodyPr>
          <a:lstStyle/>
          <a:p>
            <a:pPr algn="ctr"/>
            <a:r>
              <a:rPr lang="en-US" sz="1200">
                <a:latin typeface="Open Sans" panose="020B0606030504020204" pitchFamily="34" charset="0"/>
                <a:ea typeface="Open Sans" panose="020B0606030504020204" pitchFamily="34" charset="0"/>
                <a:cs typeface="Open Sans" panose="020B0606030504020204" pitchFamily="34" charset="0"/>
              </a:rPr>
              <a:t>Schedule routine check-ins (15-25 minutes per week) to offer a consistent time and space for workers to share their experiences</a:t>
            </a:r>
          </a:p>
        </p:txBody>
      </p:sp>
      <p:sp>
        <p:nvSpPr>
          <p:cNvPr id="35" name="Text Placeholder 5">
            <a:extLst>
              <a:ext uri="{FF2B5EF4-FFF2-40B4-BE49-F238E27FC236}">
                <a16:creationId xmlns:a16="http://schemas.microsoft.com/office/drawing/2014/main" id="{377CDDB2-8248-40DC-A0CD-482D87A435D0}"/>
              </a:ext>
            </a:extLst>
          </p:cNvPr>
          <p:cNvSpPr txBox="1">
            <a:spLocks/>
          </p:cNvSpPr>
          <p:nvPr/>
        </p:nvSpPr>
        <p:spPr>
          <a:xfrm>
            <a:off x="1893773" y="5872915"/>
            <a:ext cx="8404454" cy="634003"/>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Clr>
                <a:schemeClr val="accent5"/>
              </a:buClr>
              <a:buSzPct val="75000"/>
              <a:buFont typeface="Arial" panose="020B0604020202020204" pitchFamily="34" charset="0"/>
              <a:buNone/>
              <a:defRPr lang="en-US" sz="1200" kern="1200" spc="-30">
                <a:solidFill>
                  <a:schemeClr val="tx1"/>
                </a:solidFill>
                <a:latin typeface="+mn-lt"/>
                <a:ea typeface="Open Sans" charset="0"/>
                <a:cs typeface="Open Sans"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800" kern="1200" spc="-30">
                <a:solidFill>
                  <a:schemeClr val="tx1"/>
                </a:solidFill>
                <a:latin typeface="+mn-lt"/>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600" kern="1200" spc="-30">
                <a:solidFill>
                  <a:schemeClr val="tx1"/>
                </a:solidFill>
                <a:latin typeface="+mn-lt"/>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
                <a:srgbClr val="787878"/>
              </a:buClr>
              <a:buSzPct val="75000"/>
              <a:buFont typeface="Arial" panose="020B0604020202020204" pitchFamily="34" charset="0"/>
              <a:buNone/>
              <a:tabLst/>
              <a:defRPr/>
            </a:pPr>
            <a:r>
              <a:rPr lang="en-US" sz="1600" b="1" i="1">
                <a:solidFill>
                  <a:prstClr val="black"/>
                </a:solidFill>
                <a:latin typeface="Open Sans" panose="020B0606030504020204" pitchFamily="34" charset="0"/>
                <a:ea typeface="Open Sans" panose="020B0606030504020204" pitchFamily="34" charset="0"/>
                <a:cs typeface="Open Sans" panose="020B0606030504020204" pitchFamily="34" charset="0"/>
              </a:rPr>
              <a:t>Varied communication channels create an inclusive environment in which workers can connect whenever and however they need.</a:t>
            </a:r>
            <a:r>
              <a:rPr kumimoji="0" lang="en-US" sz="1600" b="1" i="1" u="none" strike="noStrike" kern="1200" cap="none" spc="-3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a:t>
            </a:r>
            <a:endParaRPr kumimoji="0" lang="en-US" sz="1600" b="1" i="1" u="none" strike="noStrike" kern="1200" cap="none" spc="-30" normalizeH="0" baseline="0" noProof="0">
              <a:ln>
                <a:noFill/>
              </a:ln>
              <a:solidFill>
                <a:srgbClr val="000000"/>
              </a:solidFill>
              <a:effectLst/>
              <a:highlight>
                <a:srgbClr val="FFFF00"/>
              </a:highligh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0667066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8C86AB4-6043-4640-B26D-C7A4F60B4EDB}"/>
              </a:ext>
            </a:extLst>
          </p:cNvPr>
          <p:cNvSpPr/>
          <p:nvPr/>
        </p:nvSpPr>
        <p:spPr>
          <a:xfrm>
            <a:off x="648824" y="891151"/>
            <a:ext cx="10461112" cy="553998"/>
          </a:xfrm>
          <a:prstGeom prst="rect">
            <a:avLst/>
          </a:prstGeom>
        </p:spPr>
        <p:txBody>
          <a:bodyPr wrap="square" lIns="0" tIns="0" rIns="0" bIns="0" anchor="t">
            <a:spAutoFit/>
          </a:bodyPr>
          <a:lstStyle/>
          <a:p>
            <a:pPr marL="0" indent="0">
              <a:spcBef>
                <a:spcPts val="331"/>
              </a:spcBef>
              <a:buClrTx/>
              <a:buSzPct val="100000"/>
              <a:buNone/>
              <a:defRPr/>
            </a:pPr>
            <a:r>
              <a:rPr lang="en-US" sz="1800" spc="0">
                <a:latin typeface="Open Sans" panose="020B0606030504020204" pitchFamily="34" charset="0"/>
                <a:ea typeface="Open Sans" panose="020B0606030504020204" pitchFamily="34" charset="0"/>
                <a:cs typeface="Open Sans" panose="020B0606030504020204" pitchFamily="34" charset="0"/>
              </a:rPr>
              <a:t>Using the </a:t>
            </a:r>
            <a:r>
              <a:rPr lang="en-US">
                <a:latin typeface="Open Sans" panose="020B0606030504020204" pitchFamily="34" charset="0"/>
                <a:ea typeface="Open Sans" panose="020B0606030504020204" pitchFamily="34" charset="0"/>
                <a:cs typeface="Open Sans" panose="020B0606030504020204" pitchFamily="34" charset="0"/>
              </a:rPr>
              <a:t>previous slides, determine what practices you would like to use with your own team. </a:t>
            </a:r>
            <a:r>
              <a:rPr lang="en-US" sz="1800" spc="0">
                <a:latin typeface="Open Sans" panose="020B0606030504020204" pitchFamily="34" charset="0"/>
                <a:ea typeface="Open Sans" panose="020B0606030504020204" pitchFamily="34" charset="0"/>
                <a:cs typeface="Open Sans" panose="020B0606030504020204" pitchFamily="34" charset="0"/>
              </a:rPr>
              <a:t>Complete the </a:t>
            </a:r>
            <a:r>
              <a:rPr lang="en-US">
                <a:latin typeface="Open Sans" panose="020B0606030504020204" pitchFamily="34" charset="0"/>
                <a:ea typeface="Open Sans" panose="020B0606030504020204" pitchFamily="34" charset="0"/>
                <a:cs typeface="Open Sans" panose="020B0606030504020204" pitchFamily="34" charset="0"/>
              </a:rPr>
              <a:t>activity below to set up a roadmap to incorporate these changes. </a:t>
            </a:r>
            <a:endParaRPr lang="en-US" sz="1800" spc="0">
              <a:latin typeface="Open Sans" panose="020B0606030504020204" pitchFamily="34" charset="0"/>
              <a:ea typeface="Open Sans" panose="020B0606030504020204" pitchFamily="34" charset="0"/>
              <a:cs typeface="Open Sans" panose="020B0606030504020204" pitchFamily="34" charset="0"/>
            </a:endParaRPr>
          </a:p>
        </p:txBody>
      </p:sp>
      <p:sp>
        <p:nvSpPr>
          <p:cNvPr id="45" name="Title 1">
            <a:extLst>
              <a:ext uri="{FF2B5EF4-FFF2-40B4-BE49-F238E27FC236}">
                <a16:creationId xmlns:a16="http://schemas.microsoft.com/office/drawing/2014/main" id="{B7C0142A-A34A-4487-98B8-E9CA094DE435}"/>
              </a:ext>
            </a:extLst>
          </p:cNvPr>
          <p:cNvSpPr txBox="1">
            <a:spLocks/>
          </p:cNvSpPr>
          <p:nvPr/>
        </p:nvSpPr>
        <p:spPr>
          <a:xfrm>
            <a:off x="648824" y="417681"/>
            <a:ext cx="10214429" cy="59436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000" kern="1200">
                <a:solidFill>
                  <a:schemeClr val="tx1"/>
                </a:solidFill>
                <a:latin typeface="+mj-lt"/>
                <a:ea typeface="+mj-ea"/>
                <a:cs typeface="+mj-cs"/>
              </a:defRPr>
            </a:lvl1pPr>
          </a:lstStyle>
          <a:p>
            <a:pPr>
              <a:defRPr/>
            </a:pPr>
            <a:r>
              <a:rPr lang="en-US" sz="3200" b="1">
                <a:solidFill>
                  <a:srgbClr val="000000"/>
                </a:solidFill>
                <a:latin typeface="Open Sans" panose="020B0606030504020204" pitchFamily="34" charset="0"/>
                <a:ea typeface="Open Sans" panose="020B0606030504020204" pitchFamily="34" charset="0"/>
                <a:cs typeface="Open Sans" panose="020B0606030504020204" pitchFamily="34" charset="0"/>
              </a:rPr>
              <a:t>Team Culture Roadmap: Brainstorm Break</a:t>
            </a:r>
          </a:p>
        </p:txBody>
      </p:sp>
      <p:sp>
        <p:nvSpPr>
          <p:cNvPr id="16" name="TextBox 15">
            <a:extLst>
              <a:ext uri="{FF2B5EF4-FFF2-40B4-BE49-F238E27FC236}">
                <a16:creationId xmlns:a16="http://schemas.microsoft.com/office/drawing/2014/main" id="{30B8938F-4669-47A3-AA18-77AA53AE0257}"/>
              </a:ext>
            </a:extLst>
          </p:cNvPr>
          <p:cNvSpPr txBox="1"/>
          <p:nvPr/>
        </p:nvSpPr>
        <p:spPr>
          <a:xfrm>
            <a:off x="-134361" y="1917148"/>
            <a:ext cx="284176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Instructions:</a:t>
            </a:r>
          </a:p>
        </p:txBody>
      </p:sp>
      <p:sp>
        <p:nvSpPr>
          <p:cNvPr id="17" name="TextBox 16">
            <a:extLst>
              <a:ext uri="{FF2B5EF4-FFF2-40B4-BE49-F238E27FC236}">
                <a16:creationId xmlns:a16="http://schemas.microsoft.com/office/drawing/2014/main" id="{447FBF4A-D7D1-4338-8288-365E1E6F4317}"/>
              </a:ext>
            </a:extLst>
          </p:cNvPr>
          <p:cNvSpPr txBox="1"/>
          <p:nvPr/>
        </p:nvSpPr>
        <p:spPr>
          <a:xfrm>
            <a:off x="680064" y="2450702"/>
            <a:ext cx="4573192" cy="335476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600"/>
              </a:spcBef>
              <a:spcAft>
                <a:spcPts val="0"/>
              </a:spcAft>
              <a:buClrTx/>
              <a:buSzTx/>
              <a:buFontTx/>
              <a:buAutoNum type="arabicPeriod"/>
              <a:tabLst/>
              <a:defRPr/>
            </a:pPr>
            <a:r>
              <a:rPr kumimoji="0" lang="en-US" sz="1200" b="1"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Set a timer for five minutes </a:t>
            </a:r>
            <a:r>
              <a:rPr kumimoji="0" lang="en-US" sz="12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and ask yourself, </a:t>
            </a:r>
            <a:r>
              <a:rPr kumimoji="0" lang="en-US" sz="1200" b="1"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“If my team could be anything, do anything, or have anything – what would it be?” </a:t>
            </a:r>
            <a:r>
              <a:rPr kumimoji="0" lang="en-US" sz="12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Write down each thing that comes to mind – don’t feel the need to be realistic or justify your dreams. </a:t>
            </a:r>
          </a:p>
          <a:p>
            <a:pPr marL="342900" marR="0" lvl="0" indent="-342900" algn="l" defTabSz="914400" rtl="0" eaLnBrk="1" fontAlgn="auto" latinLnBrk="0" hangingPunct="1">
              <a:lnSpc>
                <a:spcPct val="100000"/>
              </a:lnSpc>
              <a:spcBef>
                <a:spcPts val="600"/>
              </a:spcBef>
              <a:spcAft>
                <a:spcPts val="0"/>
              </a:spcAft>
              <a:buClrTx/>
              <a:buSzTx/>
              <a:buFontTx/>
              <a:buAutoNum type="arabicPeriod"/>
              <a:tabLst/>
              <a:defRPr/>
            </a:pPr>
            <a:r>
              <a:rPr kumimoji="0" lang="en-US" sz="1200" b="1"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Prioritize and add specifics </a:t>
            </a:r>
            <a:r>
              <a:rPr kumimoji="0" lang="en-US" sz="12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 be sure to indicate how much, how many, or by when.</a:t>
            </a:r>
          </a:p>
          <a:p>
            <a:pPr marL="342900" marR="0" lvl="0" indent="-342900" algn="l" defTabSz="914400" rtl="0" eaLnBrk="1" fontAlgn="auto" latinLnBrk="0" hangingPunct="1">
              <a:lnSpc>
                <a:spcPct val="100000"/>
              </a:lnSpc>
              <a:spcBef>
                <a:spcPts val="600"/>
              </a:spcBef>
              <a:spcAft>
                <a:spcPts val="0"/>
              </a:spcAft>
              <a:buClrTx/>
              <a:buSzTx/>
              <a:buFontTx/>
              <a:buAutoNum type="arabicPeriod"/>
              <a:tabLst/>
              <a:defRPr/>
            </a:pPr>
            <a:r>
              <a:rPr kumimoji="0" lang="en-US" sz="1200" b="1"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Work at it! </a:t>
            </a:r>
            <a:r>
              <a:rPr kumimoji="0" lang="en-US" sz="12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Aim to do one productive thing at the start of each day to get closer to your goal.</a:t>
            </a:r>
          </a:p>
          <a:p>
            <a:pPr marL="342900" marR="0" lvl="0" indent="-342900" algn="l" defTabSz="914400" rtl="0" eaLnBrk="1" fontAlgn="auto" latinLnBrk="0" hangingPunct="1">
              <a:lnSpc>
                <a:spcPct val="100000"/>
              </a:lnSpc>
              <a:spcBef>
                <a:spcPts val="600"/>
              </a:spcBef>
              <a:spcAft>
                <a:spcPts val="0"/>
              </a:spcAft>
              <a:buClrTx/>
              <a:buSzTx/>
              <a:buFontTx/>
              <a:buAutoNum type="arabicPeriod"/>
              <a:tabLst/>
              <a:defRPr/>
            </a:pPr>
            <a:r>
              <a:rPr kumimoji="0" lang="en-US" sz="1200" b="1"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Hold yourself accountable </a:t>
            </a:r>
            <a:r>
              <a:rPr kumimoji="0" lang="en-US" sz="12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 share this list with a mentor, peer, or your team. Post it in a visible place, cross out goals as they are achieved, and write new ones!</a:t>
            </a:r>
          </a:p>
          <a:p>
            <a:pPr marL="342900" marR="0" lvl="0" indent="-342900" algn="l" defTabSz="914400" rtl="0" eaLnBrk="1" fontAlgn="auto" latinLnBrk="0" hangingPunct="1">
              <a:lnSpc>
                <a:spcPct val="100000"/>
              </a:lnSpc>
              <a:spcBef>
                <a:spcPts val="600"/>
              </a:spcBef>
              <a:spcAft>
                <a:spcPts val="0"/>
              </a:spcAft>
              <a:buClrTx/>
              <a:buSzTx/>
              <a:buFontTx/>
              <a:buAutoNum type="arabicPeriod"/>
              <a:tabLst/>
              <a:defRPr/>
            </a:pPr>
            <a:r>
              <a:rPr kumimoji="0" lang="en-US" sz="1200" b="1"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Be creative! </a:t>
            </a:r>
            <a:r>
              <a:rPr kumimoji="0" lang="en-US" sz="1200" b="0" i="0" u="none" strike="noStrike" kern="1200" cap="none" spc="-5"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Print the roadmap, draw it on a whiteboard, or post it on a Teams site for the team to look at and mark up!</a:t>
            </a:r>
            <a:endParaRPr kumimoji="0" lang="en-US" sz="12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10" name="Group 9">
            <a:extLst>
              <a:ext uri="{FF2B5EF4-FFF2-40B4-BE49-F238E27FC236}">
                <a16:creationId xmlns:a16="http://schemas.microsoft.com/office/drawing/2014/main" id="{1221B545-B628-4F78-BEFC-1739CE62261F}"/>
              </a:ext>
            </a:extLst>
          </p:cNvPr>
          <p:cNvGrpSpPr/>
          <p:nvPr/>
        </p:nvGrpSpPr>
        <p:grpSpPr>
          <a:xfrm>
            <a:off x="5253256" y="2450702"/>
            <a:ext cx="6475606" cy="2946605"/>
            <a:chOff x="2930104" y="2229013"/>
            <a:chExt cx="6475606" cy="2946605"/>
          </a:xfrm>
        </p:grpSpPr>
        <p:cxnSp>
          <p:nvCxnSpPr>
            <p:cNvPr id="11" name="Straight Connector 10">
              <a:extLst>
                <a:ext uri="{FF2B5EF4-FFF2-40B4-BE49-F238E27FC236}">
                  <a16:creationId xmlns:a16="http://schemas.microsoft.com/office/drawing/2014/main" id="{512454EF-9458-49A8-8E4F-DF8D61F7D99C}"/>
                </a:ext>
              </a:extLst>
            </p:cNvPr>
            <p:cNvCxnSpPr>
              <a:stCxn id="14" idx="3"/>
              <a:endCxn id="19" idx="1"/>
            </p:cNvCxnSpPr>
            <p:nvPr/>
          </p:nvCxnSpPr>
          <p:spPr>
            <a:xfrm>
              <a:off x="4993218" y="2506012"/>
              <a:ext cx="2349378" cy="16252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F952A0E-D878-4EA9-8706-1B0AD468EB4F}"/>
                </a:ext>
              </a:extLst>
            </p:cNvPr>
            <p:cNvCxnSpPr>
              <a:cxnSpLocks/>
              <a:stCxn id="15" idx="1"/>
              <a:endCxn id="18" idx="3"/>
            </p:cNvCxnSpPr>
            <p:nvPr/>
          </p:nvCxnSpPr>
          <p:spPr>
            <a:xfrm flipH="1">
              <a:off x="4993218" y="2506012"/>
              <a:ext cx="2349378" cy="16252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315F7BB-5B69-4A3A-8783-9E06003DF085}"/>
                </a:ext>
              </a:extLst>
            </p:cNvPr>
            <p:cNvSpPr txBox="1"/>
            <p:nvPr/>
          </p:nvSpPr>
          <p:spPr>
            <a:xfrm>
              <a:off x="5005035" y="3152001"/>
              <a:ext cx="2181931" cy="553998"/>
            </a:xfrm>
            <a:prstGeom prst="rect">
              <a:avLst/>
            </a:prstGeom>
            <a:solidFill>
              <a:schemeClr val="bg1"/>
            </a:solidFill>
            <a:ln>
              <a:solidFill>
                <a:schemeClr val="tx1"/>
              </a:solidFill>
            </a:ln>
          </p:spPr>
          <p:txBody>
            <a:bodyPr wrap="square" rtlCol="0">
              <a:spAutoFit/>
            </a:bodyPr>
            <a:lstStyle/>
            <a:p>
              <a:pPr algn="ctr"/>
              <a:r>
                <a:rPr lang="en-US" b="1">
                  <a:latin typeface="Open Sans" panose="020B0606030504020204" pitchFamily="34" charset="0"/>
                  <a:ea typeface="Open Sans" panose="020B0606030504020204" pitchFamily="34" charset="0"/>
                  <a:cs typeface="Open Sans" panose="020B0606030504020204" pitchFamily="34" charset="0"/>
                </a:rPr>
                <a:t>WISH LIST</a:t>
              </a:r>
            </a:p>
            <a:p>
              <a:r>
                <a:rPr lang="en-US" sz="1200">
                  <a:latin typeface="Open Sans" panose="020B0606030504020204" pitchFamily="34" charset="0"/>
                  <a:ea typeface="Open Sans" panose="020B0606030504020204" pitchFamily="34" charset="0"/>
                  <a:cs typeface="Open Sans" panose="020B0606030504020204" pitchFamily="34" charset="0"/>
                </a:rPr>
                <a:t>TODAY’S DATE: </a:t>
              </a:r>
              <a:r>
                <a:rPr lang="en-US" sz="1200">
                  <a:solidFill>
                    <a:srgbClr val="0B1677"/>
                  </a:solidFill>
                  <a:latin typeface="Bradley Hand ITC" panose="03070402050302030203" pitchFamily="66" charset="0"/>
                  <a:cs typeface="Arial" panose="020B0604020202020204" pitchFamily="34" charset="0"/>
                </a:rPr>
                <a:t>June 13, 2022</a:t>
              </a:r>
              <a:endParaRPr lang="en-US" sz="1200">
                <a:solidFill>
                  <a:srgbClr val="0B1677"/>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87673B22-120D-465E-9F5C-AA60F21A3F91}"/>
                </a:ext>
              </a:extLst>
            </p:cNvPr>
            <p:cNvSpPr txBox="1"/>
            <p:nvPr/>
          </p:nvSpPr>
          <p:spPr>
            <a:xfrm>
              <a:off x="2930104" y="2229013"/>
              <a:ext cx="2063114" cy="553998"/>
            </a:xfrm>
            <a:prstGeom prst="rect">
              <a:avLst/>
            </a:prstGeom>
            <a:noFill/>
            <a:ln>
              <a:solidFill>
                <a:schemeClr val="tx1"/>
              </a:solidFill>
            </a:ln>
          </p:spPr>
          <p:txBody>
            <a:bodyPr wrap="square" rtlCol="0">
              <a:spAutoFit/>
            </a:bodyPr>
            <a:lstStyle/>
            <a:p>
              <a:pPr algn="ctr"/>
              <a:r>
                <a:rPr lang="en-US" b="1">
                  <a:latin typeface="Open Sans" panose="020B0606030504020204" pitchFamily="34" charset="0"/>
                  <a:ea typeface="Open Sans" panose="020B0606030504020204" pitchFamily="34" charset="0"/>
                  <a:cs typeface="Open Sans" panose="020B0606030504020204" pitchFamily="34" charset="0"/>
                </a:rPr>
                <a:t>TOMORROW</a:t>
              </a:r>
            </a:p>
            <a:p>
              <a:r>
                <a:rPr lang="en-US" sz="1200">
                  <a:latin typeface="Open Sans" panose="020B0606030504020204" pitchFamily="34" charset="0"/>
                  <a:ea typeface="Open Sans" panose="020B0606030504020204" pitchFamily="34" charset="0"/>
                  <a:cs typeface="Open Sans" panose="020B0606030504020204" pitchFamily="34" charset="0"/>
                </a:rPr>
                <a:t>DATE: </a:t>
              </a:r>
              <a:r>
                <a:rPr lang="en-US" sz="1200">
                  <a:solidFill>
                    <a:srgbClr val="0B1677"/>
                  </a:solidFill>
                  <a:latin typeface="Bradley Hand ITC" panose="03070402050302030203" pitchFamily="66" charset="0"/>
                  <a:ea typeface="Open Sans" panose="020B0606030504020204" pitchFamily="34" charset="0"/>
                  <a:cs typeface="Open Sans" panose="020B0606030504020204" pitchFamily="34" charset="0"/>
                </a:rPr>
                <a:t>June 14, 2022</a:t>
              </a:r>
              <a:endParaRPr lang="en-US" sz="1200">
                <a:solidFill>
                  <a:srgbClr val="0B1677"/>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 name="TextBox 14">
              <a:extLst>
                <a:ext uri="{FF2B5EF4-FFF2-40B4-BE49-F238E27FC236}">
                  <a16:creationId xmlns:a16="http://schemas.microsoft.com/office/drawing/2014/main" id="{C01954E1-5D89-4581-B587-2751132ADBF7}"/>
                </a:ext>
              </a:extLst>
            </p:cNvPr>
            <p:cNvSpPr txBox="1"/>
            <p:nvPr/>
          </p:nvSpPr>
          <p:spPr>
            <a:xfrm>
              <a:off x="7342596" y="2229013"/>
              <a:ext cx="2063114" cy="553998"/>
            </a:xfrm>
            <a:prstGeom prst="rect">
              <a:avLst/>
            </a:prstGeom>
            <a:noFill/>
            <a:ln>
              <a:solidFill>
                <a:schemeClr val="tx1"/>
              </a:solidFill>
            </a:ln>
          </p:spPr>
          <p:txBody>
            <a:bodyPr wrap="square" rtlCol="0">
              <a:spAutoFit/>
            </a:bodyPr>
            <a:lstStyle/>
            <a:p>
              <a:pPr algn="ctr"/>
              <a:r>
                <a:rPr lang="en-US" b="1">
                  <a:latin typeface="Open Sans" panose="020B0606030504020204" pitchFamily="34" charset="0"/>
                  <a:ea typeface="Open Sans" panose="020B0606030504020204" pitchFamily="34" charset="0"/>
                  <a:cs typeface="Open Sans" panose="020B0606030504020204" pitchFamily="34" charset="0"/>
                </a:rPr>
                <a:t>ONE WEEK</a:t>
              </a:r>
            </a:p>
            <a:p>
              <a:r>
                <a:rPr lang="en-US" sz="1200">
                  <a:latin typeface="Open Sans" panose="020B0606030504020204" pitchFamily="34" charset="0"/>
                  <a:ea typeface="Open Sans" panose="020B0606030504020204" pitchFamily="34" charset="0"/>
                  <a:cs typeface="Open Sans" panose="020B0606030504020204" pitchFamily="34" charset="0"/>
                </a:rPr>
                <a:t>DATE: </a:t>
              </a:r>
              <a:r>
                <a:rPr lang="en-US" sz="1200">
                  <a:solidFill>
                    <a:srgbClr val="0B1677"/>
                  </a:solidFill>
                  <a:latin typeface="Bradley Hand ITC" panose="03070402050302030203" pitchFamily="66" charset="0"/>
                  <a:ea typeface="Open Sans" panose="020B0606030504020204" pitchFamily="34" charset="0"/>
                  <a:cs typeface="Open Sans" panose="020B0606030504020204" pitchFamily="34" charset="0"/>
                </a:rPr>
                <a:t>June 20, 2022</a:t>
              </a:r>
            </a:p>
          </p:txBody>
        </p:sp>
        <p:sp>
          <p:nvSpPr>
            <p:cNvPr id="18" name="TextBox 17">
              <a:extLst>
                <a:ext uri="{FF2B5EF4-FFF2-40B4-BE49-F238E27FC236}">
                  <a16:creationId xmlns:a16="http://schemas.microsoft.com/office/drawing/2014/main" id="{BBD2CFCE-C8C3-4A21-9E22-DFCAD511C3FE}"/>
                </a:ext>
              </a:extLst>
            </p:cNvPr>
            <p:cNvSpPr txBox="1"/>
            <p:nvPr/>
          </p:nvSpPr>
          <p:spPr>
            <a:xfrm>
              <a:off x="2930104" y="3854289"/>
              <a:ext cx="2063114" cy="553998"/>
            </a:xfrm>
            <a:prstGeom prst="rect">
              <a:avLst/>
            </a:prstGeom>
            <a:noFill/>
            <a:ln>
              <a:solidFill>
                <a:schemeClr val="tx1"/>
              </a:solidFill>
            </a:ln>
          </p:spPr>
          <p:txBody>
            <a:bodyPr wrap="square" rtlCol="0">
              <a:spAutoFit/>
            </a:bodyPr>
            <a:lstStyle/>
            <a:p>
              <a:pPr algn="ctr"/>
              <a:r>
                <a:rPr lang="en-US" b="1">
                  <a:latin typeface="Open Sans" panose="020B0606030504020204" pitchFamily="34" charset="0"/>
                  <a:ea typeface="Open Sans" panose="020B0606030504020204" pitchFamily="34" charset="0"/>
                  <a:cs typeface="Open Sans" panose="020B0606030504020204" pitchFamily="34" charset="0"/>
                </a:rPr>
                <a:t>ONE MONTH</a:t>
              </a:r>
            </a:p>
            <a:p>
              <a:r>
                <a:rPr lang="en-US" sz="1200">
                  <a:latin typeface="Open Sans" panose="020B0606030504020204" pitchFamily="34" charset="0"/>
                  <a:ea typeface="Open Sans" panose="020B0606030504020204" pitchFamily="34" charset="0"/>
                  <a:cs typeface="Open Sans" panose="020B0606030504020204" pitchFamily="34" charset="0"/>
                </a:rPr>
                <a:t>DATE: </a:t>
              </a:r>
              <a:r>
                <a:rPr lang="en-US" sz="1200">
                  <a:solidFill>
                    <a:srgbClr val="0B1677"/>
                  </a:solidFill>
                  <a:latin typeface="Bradley Hand ITC" panose="03070402050302030203" pitchFamily="66" charset="0"/>
                  <a:ea typeface="Open Sans" panose="020B0606030504020204" pitchFamily="34" charset="0"/>
                  <a:cs typeface="Open Sans" panose="020B0606030504020204" pitchFamily="34" charset="0"/>
                </a:rPr>
                <a:t>July 13, 2022</a:t>
              </a:r>
            </a:p>
          </p:txBody>
        </p:sp>
        <p:sp>
          <p:nvSpPr>
            <p:cNvPr id="19" name="TextBox 18">
              <a:extLst>
                <a:ext uri="{FF2B5EF4-FFF2-40B4-BE49-F238E27FC236}">
                  <a16:creationId xmlns:a16="http://schemas.microsoft.com/office/drawing/2014/main" id="{006F1527-2696-4B4D-8B27-AFEFD87BF7B3}"/>
                </a:ext>
              </a:extLst>
            </p:cNvPr>
            <p:cNvSpPr txBox="1"/>
            <p:nvPr/>
          </p:nvSpPr>
          <p:spPr>
            <a:xfrm>
              <a:off x="7342596" y="3854289"/>
              <a:ext cx="2063114" cy="553998"/>
            </a:xfrm>
            <a:prstGeom prst="rect">
              <a:avLst/>
            </a:prstGeom>
            <a:noFill/>
            <a:ln>
              <a:solidFill>
                <a:schemeClr val="tx1"/>
              </a:solidFill>
            </a:ln>
          </p:spPr>
          <p:txBody>
            <a:bodyPr wrap="square" rtlCol="0">
              <a:spAutoFit/>
            </a:bodyPr>
            <a:lstStyle/>
            <a:p>
              <a:pPr algn="ctr"/>
              <a:r>
                <a:rPr lang="en-US" b="1">
                  <a:latin typeface="Open Sans" panose="020B0606030504020204" pitchFamily="34" charset="0"/>
                  <a:ea typeface="Open Sans" panose="020B0606030504020204" pitchFamily="34" charset="0"/>
                  <a:cs typeface="Open Sans" panose="020B0606030504020204" pitchFamily="34" charset="0"/>
                </a:rPr>
                <a:t>ONE YEAR</a:t>
              </a:r>
            </a:p>
            <a:p>
              <a:r>
                <a:rPr lang="en-US" sz="1200">
                  <a:latin typeface="Open Sans" panose="020B0606030504020204" pitchFamily="34" charset="0"/>
                  <a:ea typeface="Open Sans" panose="020B0606030504020204" pitchFamily="34" charset="0"/>
                  <a:cs typeface="Open Sans" panose="020B0606030504020204" pitchFamily="34" charset="0"/>
                </a:rPr>
                <a:t>DATE: </a:t>
              </a:r>
              <a:r>
                <a:rPr lang="en-US" sz="1200">
                  <a:solidFill>
                    <a:srgbClr val="0B1677"/>
                  </a:solidFill>
                  <a:latin typeface="Bradley Hand ITC" panose="03070402050302030203" pitchFamily="66" charset="0"/>
                  <a:ea typeface="Open Sans" panose="020B0606030504020204" pitchFamily="34" charset="0"/>
                  <a:cs typeface="Open Sans" panose="020B0606030504020204" pitchFamily="34" charset="0"/>
                </a:rPr>
                <a:t>June 13, 2023</a:t>
              </a:r>
            </a:p>
          </p:txBody>
        </p:sp>
        <p:sp>
          <p:nvSpPr>
            <p:cNvPr id="20" name="TextBox 19">
              <a:extLst>
                <a:ext uri="{FF2B5EF4-FFF2-40B4-BE49-F238E27FC236}">
                  <a16:creationId xmlns:a16="http://schemas.microsoft.com/office/drawing/2014/main" id="{C677628B-5261-46FA-BDFF-F93ED60B6EAE}"/>
                </a:ext>
              </a:extLst>
            </p:cNvPr>
            <p:cNvSpPr txBox="1"/>
            <p:nvPr/>
          </p:nvSpPr>
          <p:spPr>
            <a:xfrm>
              <a:off x="2981774" y="2892473"/>
              <a:ext cx="1959775" cy="646331"/>
            </a:xfrm>
            <a:prstGeom prst="rect">
              <a:avLst/>
            </a:prstGeom>
            <a:noFill/>
          </p:spPr>
          <p:txBody>
            <a:bodyPr wrap="square" rtlCol="0">
              <a:spAutoFit/>
            </a:bodyPr>
            <a:lstStyle/>
            <a:p>
              <a:pPr algn="ctr"/>
              <a:r>
                <a:rPr lang="en-US" sz="1200">
                  <a:solidFill>
                    <a:srgbClr val="0B1677"/>
                  </a:solidFill>
                  <a:latin typeface="Bradley Hand ITC" panose="03070402050302030203" pitchFamily="66" charset="0"/>
                </a:rPr>
                <a:t>Start a daily ‘water cooler’ call with the team to build camaraderie</a:t>
              </a:r>
            </a:p>
          </p:txBody>
        </p:sp>
        <p:sp>
          <p:nvSpPr>
            <p:cNvPr id="21" name="TextBox 20">
              <a:extLst>
                <a:ext uri="{FF2B5EF4-FFF2-40B4-BE49-F238E27FC236}">
                  <a16:creationId xmlns:a16="http://schemas.microsoft.com/office/drawing/2014/main" id="{4CD530E5-E561-46D4-A53D-0850089C7CC0}"/>
                </a:ext>
              </a:extLst>
            </p:cNvPr>
            <p:cNvSpPr txBox="1"/>
            <p:nvPr/>
          </p:nvSpPr>
          <p:spPr>
            <a:xfrm>
              <a:off x="7394265" y="2892473"/>
              <a:ext cx="1959775" cy="830997"/>
            </a:xfrm>
            <a:prstGeom prst="rect">
              <a:avLst/>
            </a:prstGeom>
            <a:noFill/>
          </p:spPr>
          <p:txBody>
            <a:bodyPr wrap="square" rtlCol="0">
              <a:spAutoFit/>
            </a:bodyPr>
            <a:lstStyle/>
            <a:p>
              <a:pPr algn="ctr"/>
              <a:r>
                <a:rPr lang="en-US" sz="1200">
                  <a:solidFill>
                    <a:srgbClr val="0B1677"/>
                  </a:solidFill>
                  <a:latin typeface="Bradley Hand ITC" panose="03070402050302030203" pitchFamily="66" charset="0"/>
                </a:rPr>
                <a:t>Start scheduling one-on-one chats with each of my team members to see how they are doing</a:t>
              </a:r>
            </a:p>
          </p:txBody>
        </p:sp>
        <p:sp>
          <p:nvSpPr>
            <p:cNvPr id="22" name="TextBox 21">
              <a:extLst>
                <a:ext uri="{FF2B5EF4-FFF2-40B4-BE49-F238E27FC236}">
                  <a16:creationId xmlns:a16="http://schemas.microsoft.com/office/drawing/2014/main" id="{09F0ADEF-9BE7-4608-A3B6-2EEB7B386B55}"/>
                </a:ext>
              </a:extLst>
            </p:cNvPr>
            <p:cNvSpPr txBox="1"/>
            <p:nvPr/>
          </p:nvSpPr>
          <p:spPr>
            <a:xfrm>
              <a:off x="2981773" y="4529287"/>
              <a:ext cx="1959775" cy="646331"/>
            </a:xfrm>
            <a:prstGeom prst="rect">
              <a:avLst/>
            </a:prstGeom>
            <a:noFill/>
          </p:spPr>
          <p:txBody>
            <a:bodyPr wrap="square" rtlCol="0">
              <a:spAutoFit/>
            </a:bodyPr>
            <a:lstStyle/>
            <a:p>
              <a:pPr algn="ctr"/>
              <a:r>
                <a:rPr lang="en-US" sz="1200">
                  <a:solidFill>
                    <a:srgbClr val="0B1677"/>
                  </a:solidFill>
                  <a:latin typeface="Bradley Hand ITC" panose="03070402050302030203" pitchFamily="66" charset="0"/>
                </a:rPr>
                <a:t>Take a retreat with my team to better understand each others’ working styles</a:t>
              </a:r>
            </a:p>
          </p:txBody>
        </p:sp>
        <p:sp>
          <p:nvSpPr>
            <p:cNvPr id="23" name="TextBox 22">
              <a:extLst>
                <a:ext uri="{FF2B5EF4-FFF2-40B4-BE49-F238E27FC236}">
                  <a16:creationId xmlns:a16="http://schemas.microsoft.com/office/drawing/2014/main" id="{826D9AB5-F976-4D7F-9A5F-FF62182F8C9D}"/>
                </a:ext>
              </a:extLst>
            </p:cNvPr>
            <p:cNvSpPr txBox="1"/>
            <p:nvPr/>
          </p:nvSpPr>
          <p:spPr>
            <a:xfrm>
              <a:off x="7394265" y="4529287"/>
              <a:ext cx="1959775" cy="646331"/>
            </a:xfrm>
            <a:prstGeom prst="rect">
              <a:avLst/>
            </a:prstGeom>
            <a:noFill/>
          </p:spPr>
          <p:txBody>
            <a:bodyPr wrap="square" rtlCol="0">
              <a:spAutoFit/>
            </a:bodyPr>
            <a:lstStyle/>
            <a:p>
              <a:pPr algn="ctr"/>
              <a:r>
                <a:rPr lang="en-US" sz="1200">
                  <a:solidFill>
                    <a:srgbClr val="0B1677"/>
                  </a:solidFill>
                  <a:latin typeface="Bradley Hand ITC" panose="03070402050302030203" pitchFamily="66" charset="0"/>
                </a:rPr>
                <a:t>Be known as the most flexible, innovative, and resilient team!</a:t>
              </a:r>
            </a:p>
          </p:txBody>
        </p:sp>
      </p:grpSp>
      <p:cxnSp>
        <p:nvCxnSpPr>
          <p:cNvPr id="26" name="Straight Connector 25">
            <a:extLst>
              <a:ext uri="{FF2B5EF4-FFF2-40B4-BE49-F238E27FC236}">
                <a16:creationId xmlns:a16="http://schemas.microsoft.com/office/drawing/2014/main" id="{D0CD35AC-6C72-4AFB-9D6B-28305D569F80}"/>
              </a:ext>
            </a:extLst>
          </p:cNvPr>
          <p:cNvCxnSpPr>
            <a:cxnSpLocks/>
          </p:cNvCxnSpPr>
          <p:nvPr/>
        </p:nvCxnSpPr>
        <p:spPr>
          <a:xfrm>
            <a:off x="5367832" y="2076593"/>
            <a:ext cx="612648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0E3AD4D3-AEA2-47DB-8782-9BC3753F72B1}"/>
              </a:ext>
            </a:extLst>
          </p:cNvPr>
          <p:cNvSpPr txBox="1"/>
          <p:nvPr/>
        </p:nvSpPr>
        <p:spPr>
          <a:xfrm>
            <a:off x="6096000" y="1901759"/>
            <a:ext cx="4804418" cy="369332"/>
          </a:xfrm>
          <a:prstGeom prst="rect">
            <a:avLst/>
          </a:prstGeom>
          <a:solidFill>
            <a:schemeClr val="bg1"/>
          </a:solidFill>
        </p:spPr>
        <p:txBody>
          <a:bodyPr wrap="square" rtlCol="0">
            <a:spAutoFit/>
          </a:bodyPr>
          <a:lstStyle/>
          <a:p>
            <a:pPr algn="ctr"/>
            <a:r>
              <a:rPr lang="en-US" b="1">
                <a:latin typeface="Open Sans" panose="020B0606030504020204" pitchFamily="34" charset="0"/>
                <a:ea typeface="Open Sans" panose="020B0606030504020204" pitchFamily="34" charset="0"/>
                <a:cs typeface="Open Sans" panose="020B0606030504020204" pitchFamily="34" charset="0"/>
              </a:rPr>
              <a:t>EXAMPLE TEAM CULTURE ROADMAP</a:t>
            </a:r>
          </a:p>
        </p:txBody>
      </p:sp>
      <p:sp>
        <p:nvSpPr>
          <p:cNvPr id="24" name="TextBox 23">
            <a:extLst>
              <a:ext uri="{FF2B5EF4-FFF2-40B4-BE49-F238E27FC236}">
                <a16:creationId xmlns:a16="http://schemas.microsoft.com/office/drawing/2014/main" id="{742442FA-F3B6-4052-8B84-BD8F579FC091}"/>
              </a:ext>
            </a:extLst>
          </p:cNvPr>
          <p:cNvSpPr txBox="1"/>
          <p:nvPr/>
        </p:nvSpPr>
        <p:spPr>
          <a:xfrm>
            <a:off x="3757174" y="5885381"/>
            <a:ext cx="4677653" cy="338554"/>
          </a:xfrm>
          <a:prstGeom prst="rect">
            <a:avLst/>
          </a:prstGeom>
          <a:noFill/>
        </p:spPr>
        <p:txBody>
          <a:bodyPr wrap="square">
            <a:spAutoFit/>
          </a:bodyPr>
          <a:lstStyle/>
          <a:p>
            <a:r>
              <a:rPr lang="en-US" sz="1600" b="1" i="1" spc="0">
                <a:latin typeface="Open Sans" panose="020B0606030504020204" pitchFamily="34" charset="0"/>
                <a:ea typeface="Open Sans" panose="020B0606030504020204" pitchFamily="34" charset="0"/>
                <a:cs typeface="Open Sans" panose="020B0606030504020204" pitchFamily="34" charset="0"/>
              </a:rPr>
              <a:t>A blank roadmap is available on the next slide.</a:t>
            </a:r>
            <a:endParaRPr lang="en-US" sz="1600" b="1" i="1"/>
          </a:p>
        </p:txBody>
      </p:sp>
    </p:spTree>
    <p:extLst>
      <p:ext uri="{BB962C8B-B14F-4D97-AF65-F5344CB8AC3E}">
        <p14:creationId xmlns:p14="http://schemas.microsoft.com/office/powerpoint/2010/main" val="18740485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57C441A7-EFDF-4BC3-9F7D-BAC9802E9872}"/>
              </a:ext>
            </a:extLst>
          </p:cNvPr>
          <p:cNvCxnSpPr>
            <a:stCxn id="10" idx="3"/>
            <a:endCxn id="13" idx="1"/>
          </p:cNvCxnSpPr>
          <p:nvPr/>
        </p:nvCxnSpPr>
        <p:spPr>
          <a:xfrm>
            <a:off x="3031491" y="1763202"/>
            <a:ext cx="6129018" cy="33367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0BF91D42-6F75-4040-AA53-6CE8A649FACC}"/>
              </a:ext>
            </a:extLst>
          </p:cNvPr>
          <p:cNvCxnSpPr>
            <a:cxnSpLocks/>
            <a:stCxn id="11" idx="1"/>
            <a:endCxn id="12" idx="3"/>
          </p:cNvCxnSpPr>
          <p:nvPr/>
        </p:nvCxnSpPr>
        <p:spPr>
          <a:xfrm flipH="1">
            <a:off x="3031491" y="1768342"/>
            <a:ext cx="6129018" cy="33315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19ABA162-4016-47F8-8451-8AEEFB663FA0}"/>
              </a:ext>
            </a:extLst>
          </p:cNvPr>
          <p:cNvGrpSpPr/>
          <p:nvPr/>
        </p:nvGrpSpPr>
        <p:grpSpPr>
          <a:xfrm>
            <a:off x="2786291" y="185698"/>
            <a:ext cx="6619418" cy="369332"/>
            <a:chOff x="5001715" y="2232212"/>
            <a:chExt cx="6619418" cy="369332"/>
          </a:xfrm>
        </p:grpSpPr>
        <p:cxnSp>
          <p:nvCxnSpPr>
            <p:cNvPr id="7" name="Straight Connector 6">
              <a:extLst>
                <a:ext uri="{FF2B5EF4-FFF2-40B4-BE49-F238E27FC236}">
                  <a16:creationId xmlns:a16="http://schemas.microsoft.com/office/drawing/2014/main" id="{B0ABFB06-FA80-4EC5-B271-9035553A09A1}"/>
                </a:ext>
              </a:extLst>
            </p:cNvPr>
            <p:cNvCxnSpPr>
              <a:cxnSpLocks/>
            </p:cNvCxnSpPr>
            <p:nvPr/>
          </p:nvCxnSpPr>
          <p:spPr>
            <a:xfrm>
              <a:off x="5001715" y="2416878"/>
              <a:ext cx="6619418"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89505DA-6C4D-4A42-9E71-06058FBE8862}"/>
                </a:ext>
              </a:extLst>
            </p:cNvPr>
            <p:cNvSpPr txBox="1"/>
            <p:nvPr/>
          </p:nvSpPr>
          <p:spPr>
            <a:xfrm>
              <a:off x="5906078" y="2232212"/>
              <a:ext cx="4804418" cy="369332"/>
            </a:xfrm>
            <a:prstGeom prst="rect">
              <a:avLst/>
            </a:prstGeom>
            <a:solidFill>
              <a:schemeClr val="bg1"/>
            </a:solidFill>
          </p:spPr>
          <p:txBody>
            <a:bodyPr wrap="square" rtlCol="0">
              <a:spAutoFit/>
            </a:bodyPr>
            <a:lstStyle/>
            <a:p>
              <a:pPr algn="ctr"/>
              <a:r>
                <a:rPr lang="en-US" b="1">
                  <a:latin typeface="Arial" panose="020B0604020202020204" pitchFamily="34" charset="0"/>
                  <a:cs typeface="Arial" panose="020B0604020202020204" pitchFamily="34" charset="0"/>
                </a:rPr>
                <a:t>TEAM CULTURE ROADMAP TEMPLATE</a:t>
              </a:r>
            </a:p>
          </p:txBody>
        </p:sp>
      </p:grpSp>
      <p:sp>
        <p:nvSpPr>
          <p:cNvPr id="9" name="TextBox 8">
            <a:extLst>
              <a:ext uri="{FF2B5EF4-FFF2-40B4-BE49-F238E27FC236}">
                <a16:creationId xmlns:a16="http://schemas.microsoft.com/office/drawing/2014/main" id="{3CFB835D-D546-4FBD-8099-CD3714CAE4BE}"/>
              </a:ext>
            </a:extLst>
          </p:cNvPr>
          <p:cNvSpPr txBox="1"/>
          <p:nvPr/>
        </p:nvSpPr>
        <p:spPr>
          <a:xfrm>
            <a:off x="5064443" y="3152001"/>
            <a:ext cx="2063114" cy="553998"/>
          </a:xfrm>
          <a:prstGeom prst="rect">
            <a:avLst/>
          </a:prstGeom>
          <a:solidFill>
            <a:schemeClr val="bg1"/>
          </a:solidFill>
          <a:ln>
            <a:solidFill>
              <a:schemeClr val="tx1"/>
            </a:solidFill>
          </a:ln>
        </p:spPr>
        <p:txBody>
          <a:bodyPr wrap="square" rtlCol="0">
            <a:spAutoFit/>
          </a:bodyPr>
          <a:lstStyle/>
          <a:p>
            <a:pPr algn="ctr"/>
            <a:r>
              <a:rPr lang="en-US" b="1">
                <a:latin typeface="Arial" panose="020B0604020202020204" pitchFamily="34" charset="0"/>
                <a:cs typeface="Arial" panose="020B0604020202020204" pitchFamily="34" charset="0"/>
              </a:rPr>
              <a:t>WISH LIST</a:t>
            </a:r>
          </a:p>
          <a:p>
            <a:r>
              <a:rPr lang="en-US" sz="1200">
                <a:latin typeface="Arial" panose="020B0604020202020204" pitchFamily="34" charset="0"/>
                <a:cs typeface="Arial" panose="020B0604020202020204" pitchFamily="34" charset="0"/>
              </a:rPr>
              <a:t>TODAY’S DATE:</a:t>
            </a:r>
          </a:p>
        </p:txBody>
      </p:sp>
      <p:sp>
        <p:nvSpPr>
          <p:cNvPr id="10" name="TextBox 9">
            <a:extLst>
              <a:ext uri="{FF2B5EF4-FFF2-40B4-BE49-F238E27FC236}">
                <a16:creationId xmlns:a16="http://schemas.microsoft.com/office/drawing/2014/main" id="{39845BCE-9A05-439A-8D25-81B30AE7989F}"/>
              </a:ext>
            </a:extLst>
          </p:cNvPr>
          <p:cNvSpPr txBox="1"/>
          <p:nvPr/>
        </p:nvSpPr>
        <p:spPr>
          <a:xfrm>
            <a:off x="968377" y="1486203"/>
            <a:ext cx="2063114" cy="553998"/>
          </a:xfrm>
          <a:prstGeom prst="rect">
            <a:avLst/>
          </a:prstGeom>
          <a:noFill/>
          <a:ln>
            <a:solidFill>
              <a:schemeClr val="tx1"/>
            </a:solidFill>
          </a:ln>
        </p:spPr>
        <p:txBody>
          <a:bodyPr wrap="square" rtlCol="0">
            <a:spAutoFit/>
          </a:bodyPr>
          <a:lstStyle/>
          <a:p>
            <a:pPr algn="ctr"/>
            <a:r>
              <a:rPr lang="en-US" b="1">
                <a:latin typeface="Arial" panose="020B0604020202020204" pitchFamily="34" charset="0"/>
                <a:cs typeface="Arial" panose="020B0604020202020204" pitchFamily="34" charset="0"/>
              </a:rPr>
              <a:t>TOMORROW</a:t>
            </a:r>
          </a:p>
          <a:p>
            <a:r>
              <a:rPr lang="en-US" sz="1200">
                <a:latin typeface="Arial" panose="020B0604020202020204" pitchFamily="34" charset="0"/>
                <a:cs typeface="Arial" panose="020B0604020202020204" pitchFamily="34" charset="0"/>
              </a:rPr>
              <a:t>DATE:</a:t>
            </a:r>
          </a:p>
        </p:txBody>
      </p:sp>
      <p:sp>
        <p:nvSpPr>
          <p:cNvPr id="11" name="TextBox 10">
            <a:extLst>
              <a:ext uri="{FF2B5EF4-FFF2-40B4-BE49-F238E27FC236}">
                <a16:creationId xmlns:a16="http://schemas.microsoft.com/office/drawing/2014/main" id="{37BD8428-6A75-45C0-8EE4-C20D4377EF17}"/>
              </a:ext>
            </a:extLst>
          </p:cNvPr>
          <p:cNvSpPr txBox="1"/>
          <p:nvPr/>
        </p:nvSpPr>
        <p:spPr>
          <a:xfrm>
            <a:off x="9160509" y="1491343"/>
            <a:ext cx="2063114" cy="553998"/>
          </a:xfrm>
          <a:prstGeom prst="rect">
            <a:avLst/>
          </a:prstGeom>
          <a:noFill/>
          <a:ln>
            <a:solidFill>
              <a:schemeClr val="tx1"/>
            </a:solidFill>
          </a:ln>
        </p:spPr>
        <p:txBody>
          <a:bodyPr wrap="square" rtlCol="0">
            <a:spAutoFit/>
          </a:bodyPr>
          <a:lstStyle/>
          <a:p>
            <a:pPr algn="ctr"/>
            <a:r>
              <a:rPr lang="en-US" b="1">
                <a:latin typeface="Arial" panose="020B0604020202020204" pitchFamily="34" charset="0"/>
                <a:cs typeface="Arial" panose="020B0604020202020204" pitchFamily="34" charset="0"/>
              </a:rPr>
              <a:t>ONE WEEK</a:t>
            </a:r>
          </a:p>
          <a:p>
            <a:r>
              <a:rPr lang="en-US" sz="1200">
                <a:latin typeface="Arial" panose="020B0604020202020204" pitchFamily="34" charset="0"/>
                <a:cs typeface="Arial" panose="020B0604020202020204" pitchFamily="34" charset="0"/>
              </a:rPr>
              <a:t>DATE:</a:t>
            </a:r>
          </a:p>
        </p:txBody>
      </p:sp>
      <p:sp>
        <p:nvSpPr>
          <p:cNvPr id="12" name="TextBox 11">
            <a:extLst>
              <a:ext uri="{FF2B5EF4-FFF2-40B4-BE49-F238E27FC236}">
                <a16:creationId xmlns:a16="http://schemas.microsoft.com/office/drawing/2014/main" id="{FF22B191-7C50-46E9-9DFD-AEF7D0ACB594}"/>
              </a:ext>
            </a:extLst>
          </p:cNvPr>
          <p:cNvSpPr txBox="1"/>
          <p:nvPr/>
        </p:nvSpPr>
        <p:spPr>
          <a:xfrm>
            <a:off x="968377" y="4822939"/>
            <a:ext cx="2063114" cy="553998"/>
          </a:xfrm>
          <a:prstGeom prst="rect">
            <a:avLst/>
          </a:prstGeom>
          <a:noFill/>
          <a:ln>
            <a:solidFill>
              <a:schemeClr val="tx1"/>
            </a:solidFill>
          </a:ln>
        </p:spPr>
        <p:txBody>
          <a:bodyPr wrap="square" rtlCol="0">
            <a:spAutoFit/>
          </a:bodyPr>
          <a:lstStyle/>
          <a:p>
            <a:pPr algn="ctr"/>
            <a:r>
              <a:rPr lang="en-US" b="1">
                <a:latin typeface="Arial" panose="020B0604020202020204" pitchFamily="34" charset="0"/>
                <a:cs typeface="Arial" panose="020B0604020202020204" pitchFamily="34" charset="0"/>
              </a:rPr>
              <a:t>ONE MONTH</a:t>
            </a:r>
          </a:p>
          <a:p>
            <a:r>
              <a:rPr lang="en-US" sz="1200">
                <a:latin typeface="Arial" panose="020B0604020202020204" pitchFamily="34" charset="0"/>
                <a:cs typeface="Arial" panose="020B0604020202020204" pitchFamily="34" charset="0"/>
              </a:rPr>
              <a:t>DATE:</a:t>
            </a:r>
          </a:p>
        </p:txBody>
      </p:sp>
      <p:sp>
        <p:nvSpPr>
          <p:cNvPr id="13" name="TextBox 12">
            <a:extLst>
              <a:ext uri="{FF2B5EF4-FFF2-40B4-BE49-F238E27FC236}">
                <a16:creationId xmlns:a16="http://schemas.microsoft.com/office/drawing/2014/main" id="{DF4717EE-28ED-46BD-941D-A9BA08B14E23}"/>
              </a:ext>
            </a:extLst>
          </p:cNvPr>
          <p:cNvSpPr txBox="1"/>
          <p:nvPr/>
        </p:nvSpPr>
        <p:spPr>
          <a:xfrm>
            <a:off x="9160509" y="4822939"/>
            <a:ext cx="2063114" cy="553998"/>
          </a:xfrm>
          <a:prstGeom prst="rect">
            <a:avLst/>
          </a:prstGeom>
          <a:noFill/>
          <a:ln>
            <a:solidFill>
              <a:schemeClr val="tx1"/>
            </a:solidFill>
          </a:ln>
        </p:spPr>
        <p:txBody>
          <a:bodyPr wrap="square" rtlCol="0">
            <a:spAutoFit/>
          </a:bodyPr>
          <a:lstStyle/>
          <a:p>
            <a:pPr algn="ctr"/>
            <a:r>
              <a:rPr lang="en-US" b="1">
                <a:latin typeface="Arial" panose="020B0604020202020204" pitchFamily="34" charset="0"/>
                <a:cs typeface="Arial" panose="020B0604020202020204" pitchFamily="34" charset="0"/>
              </a:rPr>
              <a:t>ONE YEAR</a:t>
            </a:r>
          </a:p>
          <a:p>
            <a:r>
              <a:rPr lang="en-US" sz="1200">
                <a:latin typeface="Arial" panose="020B0604020202020204" pitchFamily="34" charset="0"/>
                <a:cs typeface="Arial" panose="020B0604020202020204" pitchFamily="34" charset="0"/>
              </a:rPr>
              <a:t>DATE:</a:t>
            </a:r>
          </a:p>
        </p:txBody>
      </p:sp>
      <p:sp>
        <p:nvSpPr>
          <p:cNvPr id="2" name="Rectangle 1">
            <a:extLst>
              <a:ext uri="{FF2B5EF4-FFF2-40B4-BE49-F238E27FC236}">
                <a16:creationId xmlns:a16="http://schemas.microsoft.com/office/drawing/2014/main" id="{C1BE8A19-9455-4AB3-8D0A-A6F3851A15F6}"/>
              </a:ext>
            </a:extLst>
          </p:cNvPr>
          <p:cNvSpPr/>
          <p:nvPr/>
        </p:nvSpPr>
        <p:spPr>
          <a:xfrm>
            <a:off x="3914954" y="457557"/>
            <a:ext cx="4362092" cy="276999"/>
          </a:xfrm>
          <a:prstGeom prst="rect">
            <a:avLst/>
          </a:prstGeom>
        </p:spPr>
        <p:txBody>
          <a:bodyPr wrap="none">
            <a:spAutoFit/>
          </a:bodyPr>
          <a:lstStyle/>
          <a:p>
            <a:pPr algn="ctr"/>
            <a:r>
              <a:rPr lang="en-US" sz="1200" i="1">
                <a:latin typeface="Arial" panose="020B0604020202020204" pitchFamily="34" charset="0"/>
                <a:cs typeface="Arial" panose="020B0604020202020204" pitchFamily="34" charset="0"/>
              </a:rPr>
              <a:t>Print it out, post it on a shared site, and share with your team!</a:t>
            </a:r>
            <a:endParaRPr lang="en-US" sz="1200" i="1"/>
          </a:p>
        </p:txBody>
      </p:sp>
    </p:spTree>
    <p:extLst>
      <p:ext uri="{BB962C8B-B14F-4D97-AF65-F5344CB8AC3E}">
        <p14:creationId xmlns:p14="http://schemas.microsoft.com/office/powerpoint/2010/main" val="41776064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1F73448-3B18-4C2C-9C1A-1E7110626924}"/>
              </a:ext>
            </a:extLst>
          </p:cNvPr>
          <p:cNvSpPr/>
          <p:nvPr/>
        </p:nvSpPr>
        <p:spPr>
          <a:xfrm>
            <a:off x="581024" y="6419850"/>
            <a:ext cx="3499485" cy="198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pic>
        <p:nvPicPr>
          <p:cNvPr id="1028" name="Picture 4">
            <a:extLst>
              <a:ext uri="{FF2B5EF4-FFF2-40B4-BE49-F238E27FC236}">
                <a16:creationId xmlns:a16="http://schemas.microsoft.com/office/drawing/2014/main" id="{F5AE3CDF-0ADA-465E-B2AA-3F1FAC1EABD6}"/>
              </a:ext>
            </a:extLst>
          </p:cNvPr>
          <p:cNvPicPr>
            <a:picLocks noChangeAspect="1" noChangeArrowheads="1"/>
          </p:cNvPicPr>
          <p:nvPr/>
        </p:nvPicPr>
        <p:blipFill rotWithShape="1">
          <a:blip r:embed="rId3">
            <a:alphaModFix amt="24000"/>
            <a:extLst>
              <a:ext uri="{28A0092B-C50C-407E-A947-70E740481C1C}">
                <a14:useLocalDpi xmlns:a14="http://schemas.microsoft.com/office/drawing/2010/main" val="0"/>
              </a:ext>
            </a:extLst>
          </a:blip>
          <a:srcRect l="8288" r="15861"/>
          <a:stretch/>
        </p:blipFill>
        <p:spPr bwMode="auto">
          <a:xfrm>
            <a:off x="1243988" y="0"/>
            <a:ext cx="9756030" cy="6858001"/>
          </a:xfrm>
          <a:prstGeom prst="rect">
            <a:avLst/>
          </a:prstGeom>
          <a:noFill/>
          <a:extLst>
            <a:ext uri="{909E8E84-426E-40DD-AFC4-6F175D3DCCD1}">
              <a14:hiddenFill xmlns:a14="http://schemas.microsoft.com/office/drawing/2010/main">
                <a:solidFill>
                  <a:srgbClr val="FFFFFF"/>
                </a:solidFill>
              </a14:hiddenFill>
            </a:ext>
          </a:extLst>
        </p:spPr>
      </p:pic>
      <p:sp>
        <p:nvSpPr>
          <p:cNvPr id="19" name="Title 3">
            <a:extLst>
              <a:ext uri="{FF2B5EF4-FFF2-40B4-BE49-F238E27FC236}">
                <a16:creationId xmlns:a16="http://schemas.microsoft.com/office/drawing/2014/main" id="{D4E76674-FA3E-49B9-AA95-0F58206CCE43}"/>
              </a:ext>
            </a:extLst>
          </p:cNvPr>
          <p:cNvSpPr txBox="1">
            <a:spLocks/>
          </p:cNvSpPr>
          <p:nvPr/>
        </p:nvSpPr>
        <p:spPr bwMode="gray">
          <a:xfrm>
            <a:off x="-42498" y="2947423"/>
            <a:ext cx="12192000" cy="963153"/>
          </a:xfrm>
          <a:prstGeom prst="rect">
            <a:avLst/>
          </a:prstGeom>
        </p:spPr>
        <p:txBody>
          <a:bodyPr vert="horz" lIns="0" tIns="0" rIns="0" bIns="0" rtlCol="0" anchor="ctr" anchorCtr="0">
            <a:noAutofit/>
          </a:bodyPr>
          <a:lstStyle>
            <a:lvl1pPr algn="l" defTabSz="914377" rtl="0" eaLnBrk="1" latinLnBrk="0" hangingPunct="1">
              <a:lnSpc>
                <a:spcPct val="80000"/>
              </a:lnSpc>
              <a:spcBef>
                <a:spcPct val="0"/>
              </a:spcBef>
              <a:buNone/>
              <a:defRPr sz="2800" b="1" i="0" kern="1200" cap="none" spc="-100" baseline="0">
                <a:solidFill>
                  <a:schemeClr val="tx1"/>
                </a:solidFill>
                <a:latin typeface="Times New Roman" panose="02020603050405020304" pitchFamily="18" charset="0"/>
                <a:ea typeface="Bebas Neue" charset="0"/>
                <a:cs typeface="Times New Roman" panose="02020603050405020304" pitchFamily="18" charset="0"/>
              </a:defRPr>
            </a:lvl1pPr>
          </a:lstStyle>
          <a:p>
            <a:pPr lvl="0" algn="ctr">
              <a:defRPr/>
            </a:pPr>
            <a:r>
              <a:rPr lang="en-US" sz="3200" cap="all">
                <a:solidFill>
                  <a:srgbClr val="000000"/>
                </a:solidFill>
                <a:latin typeface="Open Sans" panose="020B0606030504020204" pitchFamily="34" charset="0"/>
                <a:ea typeface="Open Sans" panose="020B0606030504020204" pitchFamily="34" charset="0"/>
                <a:cs typeface="Open Sans" panose="020B0606030504020204" pitchFamily="34" charset="0"/>
              </a:rPr>
              <a:t>Creating a culture that cares</a:t>
            </a:r>
          </a:p>
        </p:txBody>
      </p:sp>
      <p:sp>
        <p:nvSpPr>
          <p:cNvPr id="22" name="Freeform 267">
            <a:extLst>
              <a:ext uri="{FF2B5EF4-FFF2-40B4-BE49-F238E27FC236}">
                <a16:creationId xmlns:a16="http://schemas.microsoft.com/office/drawing/2014/main" id="{07A0A1B8-BE84-462C-A174-F2076D344016}"/>
              </a:ext>
            </a:extLst>
          </p:cNvPr>
          <p:cNvSpPr>
            <a:spLocks noEditPoints="1"/>
          </p:cNvSpPr>
          <p:nvPr/>
        </p:nvSpPr>
        <p:spPr bwMode="auto">
          <a:xfrm>
            <a:off x="5832832" y="2419753"/>
            <a:ext cx="526335" cy="527670"/>
          </a:xfrm>
          <a:custGeom>
            <a:avLst/>
            <a:gdLst>
              <a:gd name="T0" fmla="*/ 117 w 234"/>
              <a:gd name="T1" fmla="*/ 0 h 234"/>
              <a:gd name="T2" fmla="*/ 0 w 234"/>
              <a:gd name="T3" fmla="*/ 117 h 234"/>
              <a:gd name="T4" fmla="*/ 117 w 234"/>
              <a:gd name="T5" fmla="*/ 234 h 234"/>
              <a:gd name="T6" fmla="*/ 234 w 234"/>
              <a:gd name="T7" fmla="*/ 117 h 234"/>
              <a:gd name="T8" fmla="*/ 117 w 234"/>
              <a:gd name="T9" fmla="*/ 0 h 234"/>
              <a:gd name="T10" fmla="*/ 117 w 234"/>
              <a:gd name="T11" fmla="*/ 224 h 234"/>
              <a:gd name="T12" fmla="*/ 9 w 234"/>
              <a:gd name="T13" fmla="*/ 117 h 234"/>
              <a:gd name="T14" fmla="*/ 117 w 234"/>
              <a:gd name="T15" fmla="*/ 9 h 234"/>
              <a:gd name="T16" fmla="*/ 224 w 234"/>
              <a:gd name="T17" fmla="*/ 117 h 234"/>
              <a:gd name="T18" fmla="*/ 117 w 234"/>
              <a:gd name="T19" fmla="*/ 22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4" h="234">
                <a:moveTo>
                  <a:pt x="117" y="0"/>
                </a:moveTo>
                <a:cubicBezTo>
                  <a:pt x="52" y="0"/>
                  <a:pt x="0" y="52"/>
                  <a:pt x="0" y="117"/>
                </a:cubicBezTo>
                <a:cubicBezTo>
                  <a:pt x="0" y="181"/>
                  <a:pt x="52" y="234"/>
                  <a:pt x="117" y="234"/>
                </a:cubicBezTo>
                <a:cubicBezTo>
                  <a:pt x="181" y="234"/>
                  <a:pt x="234" y="181"/>
                  <a:pt x="234" y="117"/>
                </a:cubicBezTo>
                <a:cubicBezTo>
                  <a:pt x="234" y="52"/>
                  <a:pt x="181" y="0"/>
                  <a:pt x="117" y="0"/>
                </a:cubicBezTo>
                <a:close/>
                <a:moveTo>
                  <a:pt x="117" y="224"/>
                </a:moveTo>
                <a:cubicBezTo>
                  <a:pt x="57" y="224"/>
                  <a:pt x="9" y="176"/>
                  <a:pt x="9" y="117"/>
                </a:cubicBezTo>
                <a:cubicBezTo>
                  <a:pt x="9" y="57"/>
                  <a:pt x="57" y="9"/>
                  <a:pt x="117" y="9"/>
                </a:cubicBezTo>
                <a:cubicBezTo>
                  <a:pt x="176" y="9"/>
                  <a:pt x="224" y="57"/>
                  <a:pt x="224" y="117"/>
                </a:cubicBezTo>
                <a:cubicBezTo>
                  <a:pt x="224" y="176"/>
                  <a:pt x="176" y="224"/>
                  <a:pt x="117" y="224"/>
                </a:cubicBez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
            <a:schemeClr val="dk1"/>
          </a:fillRef>
          <a:effectRef idx="0">
            <a:schemeClr val="dk1"/>
          </a:effectRef>
          <a:fontRef idx="minor">
            <a:schemeClr val="lt1"/>
          </a:fontRef>
        </p:style>
        <p:txBody>
          <a:bodyPr vert="horz" wrap="square" lIns="65314" tIns="32657" rIns="65314" bIns="32657" numCol="1" anchor="t" anchorCtr="0" compatLnSpc="1">
            <a:prstTxWarp prst="textNoShape">
              <a:avLst/>
            </a:prstTxWarp>
          </a:bodyPr>
          <a:lstStyle/>
          <a:p>
            <a:endParaRPr lang="en-US" sz="1286"/>
          </a:p>
        </p:txBody>
      </p:sp>
      <p:sp>
        <p:nvSpPr>
          <p:cNvPr id="17" name="Rectangle 16">
            <a:extLst>
              <a:ext uri="{FF2B5EF4-FFF2-40B4-BE49-F238E27FC236}">
                <a16:creationId xmlns:a16="http://schemas.microsoft.com/office/drawing/2014/main" id="{397106A5-6D9A-4317-A07B-A508FB9CAF95}"/>
              </a:ext>
            </a:extLst>
          </p:cNvPr>
          <p:cNvSpPr/>
          <p:nvPr/>
        </p:nvSpPr>
        <p:spPr>
          <a:xfrm flipH="1">
            <a:off x="1168034" y="0"/>
            <a:ext cx="75954" cy="6858000"/>
          </a:xfrm>
          <a:prstGeom prst="rect">
            <a:avLst/>
          </a:prstGeom>
          <a:solidFill>
            <a:srgbClr val="0B1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sp>
        <p:nvSpPr>
          <p:cNvPr id="16" name="Rectangle 15">
            <a:extLst>
              <a:ext uri="{FF2B5EF4-FFF2-40B4-BE49-F238E27FC236}">
                <a16:creationId xmlns:a16="http://schemas.microsoft.com/office/drawing/2014/main" id="{15C8F200-C87B-4BFC-8B95-884E4C83E4D8}"/>
              </a:ext>
            </a:extLst>
          </p:cNvPr>
          <p:cNvSpPr/>
          <p:nvPr/>
        </p:nvSpPr>
        <p:spPr>
          <a:xfrm flipH="1">
            <a:off x="10933578" y="0"/>
            <a:ext cx="75954" cy="6858000"/>
          </a:xfrm>
          <a:prstGeom prst="rect">
            <a:avLst/>
          </a:prstGeom>
          <a:solidFill>
            <a:srgbClr val="0B1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grpSp>
        <p:nvGrpSpPr>
          <p:cNvPr id="2" name="Group 1">
            <a:extLst>
              <a:ext uri="{FF2B5EF4-FFF2-40B4-BE49-F238E27FC236}">
                <a16:creationId xmlns:a16="http://schemas.microsoft.com/office/drawing/2014/main" id="{1F94617F-1DF9-4F7B-B54C-B2E39ED54B38}"/>
              </a:ext>
            </a:extLst>
          </p:cNvPr>
          <p:cNvGrpSpPr/>
          <p:nvPr/>
        </p:nvGrpSpPr>
        <p:grpSpPr>
          <a:xfrm>
            <a:off x="5969477" y="2546428"/>
            <a:ext cx="274320" cy="274320"/>
            <a:chOff x="6020685" y="2584956"/>
            <a:chExt cx="249760" cy="197264"/>
          </a:xfrm>
          <a:solidFill>
            <a:schemeClr val="tx1"/>
          </a:solidFill>
        </p:grpSpPr>
        <p:sp>
          <p:nvSpPr>
            <p:cNvPr id="12" name="Graphic 4">
              <a:extLst>
                <a:ext uri="{FF2B5EF4-FFF2-40B4-BE49-F238E27FC236}">
                  <a16:creationId xmlns:a16="http://schemas.microsoft.com/office/drawing/2014/main" id="{ECDB8038-4DE0-46A6-B4B8-FA1F50071095}"/>
                </a:ext>
              </a:extLst>
            </p:cNvPr>
            <p:cNvSpPr/>
            <p:nvPr/>
          </p:nvSpPr>
          <p:spPr>
            <a:xfrm>
              <a:off x="6020685" y="2664117"/>
              <a:ext cx="249760" cy="118103"/>
            </a:xfrm>
            <a:custGeom>
              <a:avLst/>
              <a:gdLst>
                <a:gd name="connsiteX0" fmla="*/ 242731 w 249760"/>
                <a:gd name="connsiteY0" fmla="*/ 59371 h 118103"/>
                <a:gd name="connsiteX1" fmla="*/ 240175 w 249760"/>
                <a:gd name="connsiteY1" fmla="*/ 59371 h 118103"/>
                <a:gd name="connsiteX2" fmla="*/ 211420 w 249760"/>
                <a:gd name="connsiteY2" fmla="*/ 68309 h 118103"/>
                <a:gd name="connsiteX3" fmla="*/ 165413 w 249760"/>
                <a:gd name="connsiteY3" fmla="*/ 98952 h 118103"/>
                <a:gd name="connsiteX4" fmla="*/ 143048 w 249760"/>
                <a:gd name="connsiteY4" fmla="*/ 105974 h 118103"/>
                <a:gd name="connsiteX5" fmla="*/ 88734 w 249760"/>
                <a:gd name="connsiteY5" fmla="*/ 105974 h 118103"/>
                <a:gd name="connsiteX6" fmla="*/ 75954 w 249760"/>
                <a:gd name="connsiteY6" fmla="*/ 103421 h 118103"/>
                <a:gd name="connsiteX7" fmla="*/ 13332 w 249760"/>
                <a:gd name="connsiteY7" fmla="*/ 75331 h 118103"/>
                <a:gd name="connsiteX8" fmla="*/ 12054 w 249760"/>
                <a:gd name="connsiteY8" fmla="*/ 74054 h 118103"/>
                <a:gd name="connsiteX9" fmla="*/ 22278 w 249760"/>
                <a:gd name="connsiteY9" fmla="*/ 68309 h 118103"/>
                <a:gd name="connsiteX10" fmla="*/ 79788 w 249760"/>
                <a:gd name="connsiteY10" fmla="*/ 82353 h 118103"/>
                <a:gd name="connsiteX11" fmla="*/ 81705 w 249760"/>
                <a:gd name="connsiteY11" fmla="*/ 90653 h 118103"/>
                <a:gd name="connsiteX12" fmla="*/ 93845 w 249760"/>
                <a:gd name="connsiteY12" fmla="*/ 97675 h 118103"/>
                <a:gd name="connsiteX13" fmla="*/ 100874 w 249760"/>
                <a:gd name="connsiteY13" fmla="*/ 96398 h 118103"/>
                <a:gd name="connsiteX14" fmla="*/ 135380 w 249760"/>
                <a:gd name="connsiteY14" fmla="*/ 88737 h 118103"/>
                <a:gd name="connsiteX15" fmla="*/ 153272 w 249760"/>
                <a:gd name="connsiteY15" fmla="*/ 80438 h 118103"/>
                <a:gd name="connsiteX16" fmla="*/ 175637 w 249760"/>
                <a:gd name="connsiteY16" fmla="*/ 63201 h 118103"/>
                <a:gd name="connsiteX17" fmla="*/ 176915 w 249760"/>
                <a:gd name="connsiteY17" fmla="*/ 54264 h 118103"/>
                <a:gd name="connsiteX18" fmla="*/ 167969 w 249760"/>
                <a:gd name="connsiteY18" fmla="*/ 52987 h 118103"/>
                <a:gd name="connsiteX19" fmla="*/ 145604 w 249760"/>
                <a:gd name="connsiteY19" fmla="*/ 70224 h 118103"/>
                <a:gd name="connsiteX20" fmla="*/ 132824 w 249760"/>
                <a:gd name="connsiteY20" fmla="*/ 76608 h 118103"/>
                <a:gd name="connsiteX21" fmla="*/ 97679 w 249760"/>
                <a:gd name="connsiteY21" fmla="*/ 84269 h 118103"/>
                <a:gd name="connsiteX22" fmla="*/ 93207 w 249760"/>
                <a:gd name="connsiteY22" fmla="*/ 84907 h 118103"/>
                <a:gd name="connsiteX23" fmla="*/ 92568 w 249760"/>
                <a:gd name="connsiteY23" fmla="*/ 81715 h 118103"/>
                <a:gd name="connsiteX24" fmla="*/ 99597 w 249760"/>
                <a:gd name="connsiteY24" fmla="*/ 69585 h 118103"/>
                <a:gd name="connsiteX25" fmla="*/ 128990 w 249760"/>
                <a:gd name="connsiteY25" fmla="*/ 54902 h 118103"/>
                <a:gd name="connsiteX26" fmla="*/ 132185 w 249760"/>
                <a:gd name="connsiteY26" fmla="*/ 51710 h 118103"/>
                <a:gd name="connsiteX27" fmla="*/ 177554 w 249760"/>
                <a:gd name="connsiteY27" fmla="*/ 12768 h 118103"/>
                <a:gd name="connsiteX28" fmla="*/ 240814 w 249760"/>
                <a:gd name="connsiteY28" fmla="*/ 12768 h 118103"/>
                <a:gd name="connsiteX29" fmla="*/ 247204 w 249760"/>
                <a:gd name="connsiteY29" fmla="*/ 6384 h 118103"/>
                <a:gd name="connsiteX30" fmla="*/ 240814 w 249760"/>
                <a:gd name="connsiteY30" fmla="*/ 0 h 118103"/>
                <a:gd name="connsiteX31" fmla="*/ 177554 w 249760"/>
                <a:gd name="connsiteY31" fmla="*/ 0 h 118103"/>
                <a:gd name="connsiteX32" fmla="*/ 121961 w 249760"/>
                <a:gd name="connsiteY32" fmla="*/ 43411 h 118103"/>
                <a:gd name="connsiteX33" fmla="*/ 91929 w 249760"/>
                <a:gd name="connsiteY33" fmla="*/ 58733 h 118103"/>
                <a:gd name="connsiteX34" fmla="*/ 83622 w 249760"/>
                <a:gd name="connsiteY34" fmla="*/ 68947 h 118103"/>
                <a:gd name="connsiteX35" fmla="*/ 25473 w 249760"/>
                <a:gd name="connsiteY35" fmla="*/ 54902 h 118103"/>
                <a:gd name="connsiteX36" fmla="*/ 24834 w 249760"/>
                <a:gd name="connsiteY36" fmla="*/ 54902 h 118103"/>
                <a:gd name="connsiteX37" fmla="*/ 553 w 249760"/>
                <a:gd name="connsiteY37" fmla="*/ 69585 h 118103"/>
                <a:gd name="connsiteX38" fmla="*/ 8220 w 249760"/>
                <a:gd name="connsiteY38" fmla="*/ 86184 h 118103"/>
                <a:gd name="connsiteX39" fmla="*/ 71481 w 249760"/>
                <a:gd name="connsiteY39" fmla="*/ 114273 h 118103"/>
                <a:gd name="connsiteX40" fmla="*/ 89373 w 249760"/>
                <a:gd name="connsiteY40" fmla="*/ 118104 h 118103"/>
                <a:gd name="connsiteX41" fmla="*/ 143687 w 249760"/>
                <a:gd name="connsiteY41" fmla="*/ 118104 h 118103"/>
                <a:gd name="connsiteX42" fmla="*/ 173081 w 249760"/>
                <a:gd name="connsiteY42" fmla="*/ 109166 h 118103"/>
                <a:gd name="connsiteX43" fmla="*/ 219088 w 249760"/>
                <a:gd name="connsiteY43" fmla="*/ 78523 h 118103"/>
                <a:gd name="connsiteX44" fmla="*/ 240814 w 249760"/>
                <a:gd name="connsiteY44" fmla="*/ 72139 h 118103"/>
                <a:gd name="connsiteX45" fmla="*/ 243370 w 249760"/>
                <a:gd name="connsiteY45" fmla="*/ 72139 h 118103"/>
                <a:gd name="connsiteX46" fmla="*/ 249760 w 249760"/>
                <a:gd name="connsiteY46" fmla="*/ 65755 h 118103"/>
                <a:gd name="connsiteX47" fmla="*/ 242731 w 249760"/>
                <a:gd name="connsiteY47" fmla="*/ 59371 h 118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9760" h="118103">
                  <a:moveTo>
                    <a:pt x="242731" y="59371"/>
                  </a:moveTo>
                  <a:lnTo>
                    <a:pt x="240175" y="59371"/>
                  </a:lnTo>
                  <a:cubicBezTo>
                    <a:pt x="229951" y="59371"/>
                    <a:pt x="219727" y="62563"/>
                    <a:pt x="211420" y="68309"/>
                  </a:cubicBezTo>
                  <a:lnTo>
                    <a:pt x="165413" y="98952"/>
                  </a:lnTo>
                  <a:cubicBezTo>
                    <a:pt x="159023" y="103421"/>
                    <a:pt x="151355" y="105974"/>
                    <a:pt x="143048" y="105974"/>
                  </a:cubicBezTo>
                  <a:lnTo>
                    <a:pt x="88734" y="105974"/>
                  </a:lnTo>
                  <a:cubicBezTo>
                    <a:pt x="84261" y="105974"/>
                    <a:pt x="79788" y="105336"/>
                    <a:pt x="75954" y="103421"/>
                  </a:cubicBezTo>
                  <a:lnTo>
                    <a:pt x="13332" y="75331"/>
                  </a:lnTo>
                  <a:cubicBezTo>
                    <a:pt x="12054" y="74693"/>
                    <a:pt x="12054" y="74693"/>
                    <a:pt x="12054" y="74054"/>
                  </a:cubicBezTo>
                  <a:cubicBezTo>
                    <a:pt x="12693" y="71501"/>
                    <a:pt x="17166" y="68309"/>
                    <a:pt x="22278" y="68309"/>
                  </a:cubicBezTo>
                  <a:lnTo>
                    <a:pt x="79788" y="82353"/>
                  </a:lnTo>
                  <a:cubicBezTo>
                    <a:pt x="79788" y="85545"/>
                    <a:pt x="80427" y="88099"/>
                    <a:pt x="81705" y="90653"/>
                  </a:cubicBezTo>
                  <a:cubicBezTo>
                    <a:pt x="82983" y="92568"/>
                    <a:pt x="86178" y="97675"/>
                    <a:pt x="93845" y="97675"/>
                  </a:cubicBezTo>
                  <a:cubicBezTo>
                    <a:pt x="95763" y="97675"/>
                    <a:pt x="98319" y="97037"/>
                    <a:pt x="100874" y="96398"/>
                  </a:cubicBezTo>
                  <a:lnTo>
                    <a:pt x="135380" y="88737"/>
                  </a:lnTo>
                  <a:cubicBezTo>
                    <a:pt x="141770" y="87461"/>
                    <a:pt x="148160" y="84269"/>
                    <a:pt x="153272" y="80438"/>
                  </a:cubicBezTo>
                  <a:lnTo>
                    <a:pt x="175637" y="63201"/>
                  </a:lnTo>
                  <a:cubicBezTo>
                    <a:pt x="178193" y="61286"/>
                    <a:pt x="178832" y="56817"/>
                    <a:pt x="176915" y="54264"/>
                  </a:cubicBezTo>
                  <a:cubicBezTo>
                    <a:pt x="174998" y="51710"/>
                    <a:pt x="170525" y="51072"/>
                    <a:pt x="167969" y="52987"/>
                  </a:cubicBezTo>
                  <a:lnTo>
                    <a:pt x="145604" y="70224"/>
                  </a:lnTo>
                  <a:cubicBezTo>
                    <a:pt x="141770" y="73416"/>
                    <a:pt x="137297" y="75331"/>
                    <a:pt x="132824" y="76608"/>
                  </a:cubicBezTo>
                  <a:lnTo>
                    <a:pt x="97679" y="84269"/>
                  </a:lnTo>
                  <a:cubicBezTo>
                    <a:pt x="94485" y="85545"/>
                    <a:pt x="93207" y="84907"/>
                    <a:pt x="93207" y="84907"/>
                  </a:cubicBezTo>
                  <a:cubicBezTo>
                    <a:pt x="93207" y="84907"/>
                    <a:pt x="92568" y="83630"/>
                    <a:pt x="92568" y="81715"/>
                  </a:cubicBezTo>
                  <a:cubicBezTo>
                    <a:pt x="93207" y="77885"/>
                    <a:pt x="95124" y="72777"/>
                    <a:pt x="99597" y="69585"/>
                  </a:cubicBezTo>
                  <a:cubicBezTo>
                    <a:pt x="106625" y="63840"/>
                    <a:pt x="117488" y="59371"/>
                    <a:pt x="128990" y="54902"/>
                  </a:cubicBezTo>
                  <a:cubicBezTo>
                    <a:pt x="130268" y="54264"/>
                    <a:pt x="131546" y="52987"/>
                    <a:pt x="132185" y="51710"/>
                  </a:cubicBezTo>
                  <a:cubicBezTo>
                    <a:pt x="132185" y="51072"/>
                    <a:pt x="150077" y="14045"/>
                    <a:pt x="177554" y="12768"/>
                  </a:cubicBezTo>
                  <a:lnTo>
                    <a:pt x="240814" y="12768"/>
                  </a:lnTo>
                  <a:cubicBezTo>
                    <a:pt x="244648" y="12768"/>
                    <a:pt x="247204" y="10214"/>
                    <a:pt x="247204" y="6384"/>
                  </a:cubicBezTo>
                  <a:cubicBezTo>
                    <a:pt x="247204" y="2554"/>
                    <a:pt x="244648" y="0"/>
                    <a:pt x="240814" y="0"/>
                  </a:cubicBezTo>
                  <a:lnTo>
                    <a:pt x="177554" y="0"/>
                  </a:lnTo>
                  <a:cubicBezTo>
                    <a:pt x="146243" y="1277"/>
                    <a:pt x="127073" y="34473"/>
                    <a:pt x="121961" y="43411"/>
                  </a:cubicBezTo>
                  <a:cubicBezTo>
                    <a:pt x="110459" y="47880"/>
                    <a:pt x="99597" y="52349"/>
                    <a:pt x="91929" y="58733"/>
                  </a:cubicBezTo>
                  <a:cubicBezTo>
                    <a:pt x="88095" y="61286"/>
                    <a:pt x="85539" y="65117"/>
                    <a:pt x="83622" y="68947"/>
                  </a:cubicBezTo>
                  <a:lnTo>
                    <a:pt x="25473" y="54902"/>
                  </a:lnTo>
                  <a:cubicBezTo>
                    <a:pt x="25473" y="54902"/>
                    <a:pt x="24834" y="54902"/>
                    <a:pt x="24834" y="54902"/>
                  </a:cubicBezTo>
                  <a:cubicBezTo>
                    <a:pt x="12054" y="53625"/>
                    <a:pt x="2469" y="61925"/>
                    <a:pt x="553" y="69585"/>
                  </a:cubicBezTo>
                  <a:cubicBezTo>
                    <a:pt x="-1365" y="76608"/>
                    <a:pt x="1830" y="82992"/>
                    <a:pt x="8220" y="86184"/>
                  </a:cubicBezTo>
                  <a:lnTo>
                    <a:pt x="71481" y="114273"/>
                  </a:lnTo>
                  <a:cubicBezTo>
                    <a:pt x="77232" y="116827"/>
                    <a:pt x="83622" y="118104"/>
                    <a:pt x="89373" y="118104"/>
                  </a:cubicBezTo>
                  <a:lnTo>
                    <a:pt x="143687" y="118104"/>
                  </a:lnTo>
                  <a:cubicBezTo>
                    <a:pt x="153911" y="118104"/>
                    <a:pt x="164135" y="114912"/>
                    <a:pt x="173081" y="109166"/>
                  </a:cubicBezTo>
                  <a:lnTo>
                    <a:pt x="219088" y="78523"/>
                  </a:lnTo>
                  <a:cubicBezTo>
                    <a:pt x="225478" y="74054"/>
                    <a:pt x="233146" y="72139"/>
                    <a:pt x="240814" y="72139"/>
                  </a:cubicBezTo>
                  <a:lnTo>
                    <a:pt x="243370" y="72139"/>
                  </a:lnTo>
                  <a:cubicBezTo>
                    <a:pt x="247204" y="72139"/>
                    <a:pt x="249760" y="69585"/>
                    <a:pt x="249760" y="65755"/>
                  </a:cubicBezTo>
                  <a:cubicBezTo>
                    <a:pt x="249760" y="61925"/>
                    <a:pt x="246565" y="59371"/>
                    <a:pt x="242731" y="59371"/>
                  </a:cubicBezTo>
                  <a:close/>
                </a:path>
              </a:pathLst>
            </a:custGeom>
            <a:grpFill/>
            <a:ln w="6390" cap="flat">
              <a:noFill/>
              <a:prstDash val="solid"/>
              <a:miter/>
            </a:ln>
          </p:spPr>
          <p:txBody>
            <a:bodyPr rtlCol="0" anchor="ctr"/>
            <a:lstStyle/>
            <a:p>
              <a:endParaRPr lang="en-US"/>
            </a:p>
          </p:txBody>
        </p:sp>
        <p:sp>
          <p:nvSpPr>
            <p:cNvPr id="13" name="Graphic 4">
              <a:extLst>
                <a:ext uri="{FF2B5EF4-FFF2-40B4-BE49-F238E27FC236}">
                  <a16:creationId xmlns:a16="http://schemas.microsoft.com/office/drawing/2014/main" id="{0C42CB4F-15C8-495B-8F74-8900B3C31F41}"/>
                </a:ext>
              </a:extLst>
            </p:cNvPr>
            <p:cNvSpPr/>
            <p:nvPr/>
          </p:nvSpPr>
          <p:spPr>
            <a:xfrm>
              <a:off x="6035113" y="2584956"/>
              <a:ext cx="121773" cy="113634"/>
            </a:xfrm>
            <a:custGeom>
              <a:avLst/>
              <a:gdLst>
                <a:gd name="connsiteX0" fmla="*/ 57053 w 121773"/>
                <a:gd name="connsiteY0" fmla="*/ 111720 h 113634"/>
                <a:gd name="connsiteX1" fmla="*/ 61526 w 121773"/>
                <a:gd name="connsiteY1" fmla="*/ 113635 h 113634"/>
                <a:gd name="connsiteX2" fmla="*/ 65999 w 121773"/>
                <a:gd name="connsiteY2" fmla="*/ 111720 h 113634"/>
                <a:gd name="connsiteX3" fmla="*/ 110729 w 121773"/>
                <a:gd name="connsiteY3" fmla="*/ 67032 h 113634"/>
                <a:gd name="connsiteX4" fmla="*/ 112646 w 121773"/>
                <a:gd name="connsiteY4" fmla="*/ 12768 h 113634"/>
                <a:gd name="connsiteX5" fmla="*/ 85808 w 121773"/>
                <a:gd name="connsiteY5" fmla="*/ 0 h 113634"/>
                <a:gd name="connsiteX6" fmla="*/ 60887 w 121773"/>
                <a:gd name="connsiteY6" fmla="*/ 9576 h 113634"/>
                <a:gd name="connsiteX7" fmla="*/ 35966 w 121773"/>
                <a:gd name="connsiteY7" fmla="*/ 0 h 113634"/>
                <a:gd name="connsiteX8" fmla="*/ 9128 w 121773"/>
                <a:gd name="connsiteY8" fmla="*/ 12768 h 113634"/>
                <a:gd name="connsiteX9" fmla="*/ 11046 w 121773"/>
                <a:gd name="connsiteY9" fmla="*/ 67032 h 113634"/>
                <a:gd name="connsiteX10" fmla="*/ 57053 w 121773"/>
                <a:gd name="connsiteY10" fmla="*/ 111720 h 113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773" h="113634">
                  <a:moveTo>
                    <a:pt x="57053" y="111720"/>
                  </a:moveTo>
                  <a:cubicBezTo>
                    <a:pt x="58331" y="112997"/>
                    <a:pt x="59609" y="113635"/>
                    <a:pt x="61526" y="113635"/>
                  </a:cubicBezTo>
                  <a:cubicBezTo>
                    <a:pt x="63443" y="113635"/>
                    <a:pt x="64721" y="112997"/>
                    <a:pt x="65999" y="111720"/>
                  </a:cubicBezTo>
                  <a:lnTo>
                    <a:pt x="110729" y="67032"/>
                  </a:lnTo>
                  <a:cubicBezTo>
                    <a:pt x="124786" y="51710"/>
                    <a:pt x="125425" y="28089"/>
                    <a:pt x="112646" y="12768"/>
                  </a:cubicBezTo>
                  <a:cubicBezTo>
                    <a:pt x="105617" y="4469"/>
                    <a:pt x="96671" y="0"/>
                    <a:pt x="85808" y="0"/>
                  </a:cubicBezTo>
                  <a:cubicBezTo>
                    <a:pt x="76862" y="0"/>
                    <a:pt x="67916" y="3192"/>
                    <a:pt x="60887" y="9576"/>
                  </a:cubicBezTo>
                  <a:cubicBezTo>
                    <a:pt x="53858" y="3192"/>
                    <a:pt x="44912" y="0"/>
                    <a:pt x="35966" y="0"/>
                  </a:cubicBezTo>
                  <a:cubicBezTo>
                    <a:pt x="25742" y="0"/>
                    <a:pt x="16157" y="5107"/>
                    <a:pt x="9128" y="12768"/>
                  </a:cubicBezTo>
                  <a:cubicBezTo>
                    <a:pt x="-3651" y="28089"/>
                    <a:pt x="-3012" y="51710"/>
                    <a:pt x="11046" y="67032"/>
                  </a:cubicBezTo>
                  <a:lnTo>
                    <a:pt x="57053" y="111720"/>
                  </a:lnTo>
                  <a:close/>
                </a:path>
              </a:pathLst>
            </a:custGeom>
            <a:grpFill/>
            <a:ln w="6390" cap="flat">
              <a:noFill/>
              <a:prstDash val="solid"/>
              <a:miter/>
            </a:ln>
          </p:spPr>
          <p:txBody>
            <a:bodyPr rtlCol="0" anchor="ctr"/>
            <a:lstStyle/>
            <a:p>
              <a:endParaRPr lang="en-US"/>
            </a:p>
          </p:txBody>
        </p:sp>
      </p:grpSp>
    </p:spTree>
    <p:extLst>
      <p:ext uri="{BB962C8B-B14F-4D97-AF65-F5344CB8AC3E}">
        <p14:creationId xmlns:p14="http://schemas.microsoft.com/office/powerpoint/2010/main" val="35076498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02F3F24-51AD-4137-BE50-B1A54CB8F87A}"/>
              </a:ext>
            </a:extLst>
          </p:cNvPr>
          <p:cNvSpPr/>
          <p:nvPr/>
        </p:nvSpPr>
        <p:spPr>
          <a:xfrm>
            <a:off x="648826" y="5391311"/>
            <a:ext cx="10894351" cy="83099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8C86AB4-6043-4640-B26D-C7A4F60B4EDB}"/>
              </a:ext>
            </a:extLst>
          </p:cNvPr>
          <p:cNvSpPr/>
          <p:nvPr/>
        </p:nvSpPr>
        <p:spPr>
          <a:xfrm>
            <a:off x="648824" y="891151"/>
            <a:ext cx="10461112" cy="830997"/>
          </a:xfrm>
          <a:prstGeom prst="rect">
            <a:avLst/>
          </a:prstGeom>
        </p:spPr>
        <p:txBody>
          <a:bodyPr wrap="square" lIns="0" tIns="0" rIns="0" bIns="0" anchor="t">
            <a:spAutoFit/>
          </a:bodyPr>
          <a:lstStyle/>
          <a:p>
            <a:r>
              <a:rPr lang="en-US">
                <a:solidFill>
                  <a:prstClr val="black"/>
                </a:solidFill>
                <a:latin typeface="Open Sans" panose="020B0606030504020204" pitchFamily="34" charset="0"/>
                <a:ea typeface="Open Sans" panose="020B0606030504020204" pitchFamily="34" charset="0"/>
                <a:cs typeface="Open Sans" panose="020B0606030504020204" pitchFamily="34" charset="0"/>
              </a:rPr>
              <a:t>With the new and unique challenges of working in a telework environment, empathy is needed now more than ever to engage, motivate, and connect with your workers.</a:t>
            </a:r>
            <a:endParaRPr kumimoji="0" lang="en-US" sz="180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endParaRPr lang="en-US" sz="180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5" name="Title 1">
            <a:extLst>
              <a:ext uri="{FF2B5EF4-FFF2-40B4-BE49-F238E27FC236}">
                <a16:creationId xmlns:a16="http://schemas.microsoft.com/office/drawing/2014/main" id="{B7C0142A-A34A-4487-98B8-E9CA094DE435}"/>
              </a:ext>
            </a:extLst>
          </p:cNvPr>
          <p:cNvSpPr txBox="1">
            <a:spLocks/>
          </p:cNvSpPr>
          <p:nvPr/>
        </p:nvSpPr>
        <p:spPr>
          <a:xfrm>
            <a:off x="648824" y="417681"/>
            <a:ext cx="10214429" cy="59436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000" kern="1200">
                <a:solidFill>
                  <a:schemeClr val="tx1"/>
                </a:solidFill>
                <a:latin typeface="+mj-lt"/>
                <a:ea typeface="+mj-ea"/>
                <a:cs typeface="+mj-cs"/>
              </a:defRPr>
            </a:lvl1pPr>
          </a:lstStyle>
          <a:p>
            <a:r>
              <a:rPr lang="en-US" sz="3200" b="1">
                <a:solidFill>
                  <a:prstClr val="black"/>
                </a:solidFill>
                <a:latin typeface="Open Sans" panose="020B0606030504020204" pitchFamily="34" charset="0"/>
                <a:ea typeface="Open Sans" panose="020B0606030504020204" pitchFamily="34" charset="0"/>
                <a:cs typeface="Open Sans" panose="020B0606030504020204" pitchFamily="34" charset="0"/>
              </a:rPr>
              <a:t>Empathetic Leadership</a:t>
            </a:r>
          </a:p>
        </p:txBody>
      </p:sp>
      <p:sp>
        <p:nvSpPr>
          <p:cNvPr id="34" name="TextBox 33">
            <a:extLst>
              <a:ext uri="{FF2B5EF4-FFF2-40B4-BE49-F238E27FC236}">
                <a16:creationId xmlns:a16="http://schemas.microsoft.com/office/drawing/2014/main" id="{9F499807-8F18-4E5F-B3AD-05240F657622}"/>
              </a:ext>
            </a:extLst>
          </p:cNvPr>
          <p:cNvSpPr txBox="1"/>
          <p:nvPr/>
        </p:nvSpPr>
        <p:spPr>
          <a:xfrm>
            <a:off x="648824" y="1913519"/>
            <a:ext cx="10461112"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Empathy is the </a:t>
            </a:r>
            <a:r>
              <a:rPr kumimoji="0" lang="en-US" sz="12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ability to step into the shoes of another person </a:t>
            </a:r>
            <a:r>
              <a:rPr kumimoji="0" lang="en-US" sz="12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with the goal of understanding the person’s feelings and perspectives and choosing to use that understanding to guide your actions.</a:t>
            </a:r>
          </a:p>
        </p:txBody>
      </p:sp>
      <p:sp>
        <p:nvSpPr>
          <p:cNvPr id="37" name="Title 2">
            <a:extLst>
              <a:ext uri="{FF2B5EF4-FFF2-40B4-BE49-F238E27FC236}">
                <a16:creationId xmlns:a16="http://schemas.microsoft.com/office/drawing/2014/main" id="{3CE1E2A6-4291-45CE-9BC8-81F048EB8355}"/>
              </a:ext>
            </a:extLst>
          </p:cNvPr>
          <p:cNvSpPr txBox="1">
            <a:spLocks/>
          </p:cNvSpPr>
          <p:nvPr/>
        </p:nvSpPr>
        <p:spPr bwMode="gray">
          <a:xfrm>
            <a:off x="648823" y="1463838"/>
            <a:ext cx="2551576" cy="449681"/>
          </a:xfrm>
          <a:prstGeom prst="rect">
            <a:avLst/>
          </a:prstGeom>
        </p:spPr>
        <p:txBody>
          <a:bodyPr vert="horz" lIns="0" tIns="0" rIns="0" bIns="0" rtlCol="0" anchor="ctr" anchorCtr="0">
            <a:noAutofit/>
          </a:bodyPr>
          <a:lstStyle>
            <a:lvl1pPr algn="l" defTabSz="1219170" rtl="0" eaLnBrk="1" latinLnBrk="0" hangingPunct="1">
              <a:lnSpc>
                <a:spcPct val="90000"/>
              </a:lnSpc>
              <a:spcBef>
                <a:spcPct val="0"/>
              </a:spcBef>
              <a:buNone/>
              <a:defRPr sz="2800" kern="1200">
                <a:solidFill>
                  <a:schemeClr val="tx1"/>
                </a:solidFill>
                <a:latin typeface="+mj-lt"/>
                <a:ea typeface="+mj-ea"/>
                <a:cs typeface="+mj-cs"/>
              </a:defRPr>
            </a:lvl1pPr>
          </a:lstStyle>
          <a:p>
            <a:pPr marL="0" marR="0" lvl="0" indent="0" defTabSz="1219170" rtl="0" eaLnBrk="1" fontAlgn="auto" latinLnBrk="0" hangingPunct="1">
              <a:lnSpc>
                <a:spcPct val="90000"/>
              </a:lnSpc>
              <a:spcBef>
                <a:spcPct val="0"/>
              </a:spcBef>
              <a:spcAft>
                <a:spcPts val="0"/>
              </a:spcAft>
              <a:buClrTx/>
              <a:buSzTx/>
              <a:buFontTx/>
              <a:buNone/>
              <a:tabLst/>
              <a:defRPr/>
            </a:pPr>
            <a:r>
              <a:rPr kumimoji="0" lang="en-US" sz="1200" b="1" u="none" strike="noStrike" kern="1200" cap="none" spc="20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WHAT IS EMPATHY?</a:t>
            </a:r>
          </a:p>
        </p:txBody>
      </p:sp>
      <p:sp>
        <p:nvSpPr>
          <p:cNvPr id="48" name="TextBox 47">
            <a:extLst>
              <a:ext uri="{FF2B5EF4-FFF2-40B4-BE49-F238E27FC236}">
                <a16:creationId xmlns:a16="http://schemas.microsoft.com/office/drawing/2014/main" id="{9B340A12-0D8A-4DBB-90A6-CDC8322674DC}"/>
              </a:ext>
            </a:extLst>
          </p:cNvPr>
          <p:cNvSpPr txBox="1"/>
          <p:nvPr/>
        </p:nvSpPr>
        <p:spPr>
          <a:xfrm>
            <a:off x="648823" y="5532765"/>
            <a:ext cx="11157353" cy="584775"/>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Workers may face challenges that affect their mental health and well-being. U</a:t>
            </a:r>
            <a:r>
              <a:rPr lang="en-US" sz="1600">
                <a:solidFill>
                  <a:prstClr val="black"/>
                </a:solidFill>
                <a:latin typeface="Open Sans" panose="020B0606030504020204" pitchFamily="34" charset="0"/>
                <a:ea typeface="Open Sans" panose="020B0606030504020204" pitchFamily="34" charset="0"/>
                <a:cs typeface="Open Sans" panose="020B0606030504020204" pitchFamily="34" charset="0"/>
              </a:rPr>
              <a:t>se empathy to understand these anxieties and </a:t>
            </a:r>
            <a:r>
              <a:rPr lang="en-US" sz="1600" b="1">
                <a:solidFill>
                  <a:prstClr val="black"/>
                </a:solidFill>
                <a:latin typeface="Open Sans" panose="020B0606030504020204" pitchFamily="34" charset="0"/>
                <a:ea typeface="Open Sans" panose="020B0606030504020204" pitchFamily="34" charset="0"/>
                <a:cs typeface="Open Sans" panose="020B0606030504020204" pitchFamily="34" charset="0"/>
              </a:rPr>
              <a:t>promote a team culture of workers who proactively care about one another.</a:t>
            </a:r>
            <a:endParaRPr kumimoji="0" lang="en-US" sz="16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3" name="Title 2">
            <a:extLst>
              <a:ext uri="{FF2B5EF4-FFF2-40B4-BE49-F238E27FC236}">
                <a16:creationId xmlns:a16="http://schemas.microsoft.com/office/drawing/2014/main" id="{E918455E-579B-4565-85E1-0723FD713778}"/>
              </a:ext>
            </a:extLst>
          </p:cNvPr>
          <p:cNvSpPr txBox="1">
            <a:spLocks/>
          </p:cNvSpPr>
          <p:nvPr/>
        </p:nvSpPr>
        <p:spPr bwMode="gray">
          <a:xfrm>
            <a:off x="648823" y="2393070"/>
            <a:ext cx="2551576" cy="449681"/>
          </a:xfrm>
          <a:prstGeom prst="rect">
            <a:avLst/>
          </a:prstGeom>
        </p:spPr>
        <p:txBody>
          <a:bodyPr vert="horz" lIns="0" tIns="0" rIns="0" bIns="0" rtlCol="0" anchor="ctr" anchorCtr="0">
            <a:noAutofit/>
          </a:bodyPr>
          <a:lstStyle>
            <a:lvl1pPr algn="l" defTabSz="1219170" rtl="0" eaLnBrk="1" latinLnBrk="0" hangingPunct="1">
              <a:lnSpc>
                <a:spcPct val="90000"/>
              </a:lnSpc>
              <a:spcBef>
                <a:spcPct val="0"/>
              </a:spcBef>
              <a:buNone/>
              <a:defRPr sz="2800" kern="1200">
                <a:solidFill>
                  <a:schemeClr val="tx1"/>
                </a:solidFill>
                <a:latin typeface="+mj-lt"/>
                <a:ea typeface="+mj-ea"/>
                <a:cs typeface="+mj-cs"/>
              </a:defRPr>
            </a:lvl1pPr>
          </a:lstStyle>
          <a:p>
            <a:pPr marL="0" marR="0" lvl="0" indent="0" defTabSz="1219170" rtl="0" eaLnBrk="1" fontAlgn="auto" latinLnBrk="0" hangingPunct="1">
              <a:lnSpc>
                <a:spcPct val="90000"/>
              </a:lnSpc>
              <a:spcBef>
                <a:spcPct val="0"/>
              </a:spcBef>
              <a:spcAft>
                <a:spcPts val="0"/>
              </a:spcAft>
              <a:buClrTx/>
              <a:buSzTx/>
              <a:buFontTx/>
              <a:buNone/>
              <a:tabLst/>
              <a:defRPr/>
            </a:pPr>
            <a:r>
              <a:rPr lang="en-US" sz="1200" b="1" spc="200">
                <a:latin typeface="Open Sans" panose="020B0606030504020204" pitchFamily="34" charset="0"/>
                <a:ea typeface="Open Sans" panose="020B0606030504020204" pitchFamily="34" charset="0"/>
                <a:cs typeface="Open Sans" panose="020B0606030504020204" pitchFamily="34" charset="0"/>
              </a:rPr>
              <a:t>EMPATHY AT WORK</a:t>
            </a:r>
            <a:endParaRPr kumimoji="0" lang="en-US" sz="1200" b="1" u="none" strike="noStrike" kern="1200" cap="none" spc="20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13" name="Group 12">
            <a:extLst>
              <a:ext uri="{FF2B5EF4-FFF2-40B4-BE49-F238E27FC236}">
                <a16:creationId xmlns:a16="http://schemas.microsoft.com/office/drawing/2014/main" id="{C35587AF-6D44-46DC-989B-B9FDEF8463DA}"/>
              </a:ext>
            </a:extLst>
          </p:cNvPr>
          <p:cNvGrpSpPr/>
          <p:nvPr/>
        </p:nvGrpSpPr>
        <p:grpSpPr>
          <a:xfrm>
            <a:off x="1309175" y="2853093"/>
            <a:ext cx="2691985" cy="2325103"/>
            <a:chOff x="1309175" y="2920000"/>
            <a:chExt cx="2691985" cy="2325103"/>
          </a:xfrm>
        </p:grpSpPr>
        <p:sp>
          <p:nvSpPr>
            <p:cNvPr id="9" name="Rectangle 8">
              <a:extLst>
                <a:ext uri="{FF2B5EF4-FFF2-40B4-BE49-F238E27FC236}">
                  <a16:creationId xmlns:a16="http://schemas.microsoft.com/office/drawing/2014/main" id="{23B2991D-AF15-4C14-BB27-B9F111F59997}"/>
                </a:ext>
              </a:extLst>
            </p:cNvPr>
            <p:cNvSpPr/>
            <p:nvPr/>
          </p:nvSpPr>
          <p:spPr>
            <a:xfrm>
              <a:off x="1309175" y="2940815"/>
              <a:ext cx="2691985" cy="449681"/>
            </a:xfrm>
            <a:prstGeom prst="rect">
              <a:avLst/>
            </a:prstGeom>
            <a:solidFill>
              <a:srgbClr val="0B1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149DF251-82A8-47B4-844D-D254B433B6ED}"/>
                </a:ext>
              </a:extLst>
            </p:cNvPr>
            <p:cNvSpPr/>
            <p:nvPr/>
          </p:nvSpPr>
          <p:spPr>
            <a:xfrm>
              <a:off x="1317864" y="2920000"/>
              <a:ext cx="2651760" cy="4496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defRPr/>
              </a:pPr>
              <a:r>
                <a:rPr lang="en-US" sz="1200" b="1">
                  <a:solidFill>
                    <a:schemeClr val="bg1"/>
                  </a:solidFill>
                  <a:latin typeface="Open Sans" panose="020B0606030504020204" pitchFamily="34" charset="0"/>
                  <a:ea typeface="Open Sans" panose="020B0606030504020204" pitchFamily="34" charset="0"/>
                  <a:cs typeface="Open Sans" panose="020B0606030504020204" pitchFamily="34" charset="0"/>
                </a:rPr>
                <a:t>Telework requires empathetic managers</a:t>
              </a:r>
            </a:p>
          </p:txBody>
        </p:sp>
        <p:sp>
          <p:nvSpPr>
            <p:cNvPr id="39" name="Rectangle 38">
              <a:extLst>
                <a:ext uri="{FF2B5EF4-FFF2-40B4-BE49-F238E27FC236}">
                  <a16:creationId xmlns:a16="http://schemas.microsoft.com/office/drawing/2014/main" id="{226FDD72-42D5-46CB-A8F0-E7CAAD723ED2}"/>
                </a:ext>
              </a:extLst>
            </p:cNvPr>
            <p:cNvSpPr/>
            <p:nvPr/>
          </p:nvSpPr>
          <p:spPr>
            <a:xfrm>
              <a:off x="1331478" y="3507896"/>
              <a:ext cx="2651760" cy="1250471"/>
            </a:xfrm>
            <a:prstGeom prst="rect">
              <a:avLst/>
            </a:prstGeom>
            <a:noFill/>
          </p:spPr>
          <p:txBody>
            <a:bodyPr wrap="square" lIns="0" tIns="0" rIns="0" bIns="0">
              <a:spAutoFit/>
            </a:bodyPr>
            <a:lstStyle/>
            <a:p>
              <a:pPr marL="173037" lvl="1" indent="-171450">
                <a:lnSpc>
                  <a:spcPct val="106000"/>
                </a:lnSpc>
                <a:spcBef>
                  <a:spcPts val="400"/>
                </a:spcBef>
                <a:spcAft>
                  <a:spcPts val="300"/>
                </a:spcAft>
                <a:buSzPct val="100000"/>
                <a:buFont typeface="Arial" panose="020B0604020202020204" pitchFamily="34" charset="0"/>
                <a:buChar char="•"/>
                <a:defRPr/>
              </a:pPr>
              <a:r>
                <a:rPr lang="en-US" sz="1200">
                  <a:solidFill>
                    <a:prstClr val="black"/>
                  </a:solidFill>
                  <a:latin typeface="Open Sans" panose="020B0606030504020204" pitchFamily="34" charset="0"/>
                  <a:ea typeface="Open Sans" panose="020B0606030504020204" pitchFamily="34" charset="0"/>
                  <a:cs typeface="Open Sans" panose="020B0606030504020204" pitchFamily="34" charset="0"/>
                </a:rPr>
                <a:t>Proactively </a:t>
              </a:r>
              <a:r>
                <a:rPr lang="en-US" sz="1200" b="1">
                  <a:solidFill>
                    <a:prstClr val="black"/>
                  </a:solidFill>
                  <a:latin typeface="Open Sans" panose="020B0606030504020204" pitchFamily="34" charset="0"/>
                  <a:ea typeface="Open Sans" panose="020B0606030504020204" pitchFamily="34" charset="0"/>
                  <a:cs typeface="Open Sans" panose="020B0606030504020204" pitchFamily="34" charset="0"/>
                </a:rPr>
                <a:t>ask questions and seek information </a:t>
              </a:r>
              <a:r>
                <a:rPr lang="en-US" sz="1200">
                  <a:solidFill>
                    <a:prstClr val="black"/>
                  </a:solidFill>
                  <a:latin typeface="Open Sans" panose="020B0606030504020204" pitchFamily="34" charset="0"/>
                  <a:ea typeface="Open Sans" panose="020B0606030504020204" pitchFamily="34" charset="0"/>
                  <a:cs typeface="Open Sans" panose="020B0606030504020204" pitchFamily="34" charset="0"/>
                </a:rPr>
                <a:t>to put yourself in your team’s shoes</a:t>
              </a:r>
              <a:endParaRPr lang="en-US" sz="1200" b="1">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173037" lvl="1" indent="-171450">
                <a:lnSpc>
                  <a:spcPct val="106000"/>
                </a:lnSpc>
                <a:spcBef>
                  <a:spcPts val="400"/>
                </a:spcBef>
                <a:spcAft>
                  <a:spcPts val="300"/>
                </a:spcAft>
                <a:buSzPct val="100000"/>
                <a:buFont typeface="Arial" panose="020B0604020202020204" pitchFamily="34" charset="0"/>
                <a:buChar char="•"/>
                <a:defRPr/>
              </a:pPr>
              <a:r>
                <a:rPr lang="en-US" sz="1200">
                  <a:solidFill>
                    <a:prstClr val="black"/>
                  </a:solidFill>
                  <a:latin typeface="Open Sans" panose="020B0606030504020204" pitchFamily="34" charset="0"/>
                  <a:ea typeface="Open Sans" panose="020B0606030504020204" pitchFamily="34" charset="0"/>
                  <a:cs typeface="Open Sans" panose="020B0606030504020204" pitchFamily="34" charset="0"/>
                </a:rPr>
                <a:t>Develop </a:t>
              </a:r>
              <a:r>
                <a:rPr lang="en-US" sz="1200" b="1">
                  <a:solidFill>
                    <a:prstClr val="black"/>
                  </a:solidFill>
                  <a:latin typeface="Open Sans" panose="020B0606030504020204" pitchFamily="34" charset="0"/>
                  <a:ea typeface="Open Sans" panose="020B0606030504020204" pitchFamily="34" charset="0"/>
                  <a:cs typeface="Open Sans" panose="020B0606030504020204" pitchFamily="34" charset="0"/>
                </a:rPr>
                <a:t>high levels of trust and care</a:t>
              </a:r>
              <a:r>
                <a:rPr lang="en-US" sz="1200">
                  <a:solidFill>
                    <a:prstClr val="black"/>
                  </a:solidFill>
                  <a:latin typeface="Open Sans" panose="020B0606030504020204" pitchFamily="34" charset="0"/>
                  <a:ea typeface="Open Sans" panose="020B0606030504020204" pitchFamily="34" charset="0"/>
                  <a:cs typeface="Open Sans" panose="020B0606030504020204" pitchFamily="34" charset="0"/>
                </a:rPr>
                <a:t> and a culture of acceptance within teams</a:t>
              </a:r>
            </a:p>
          </p:txBody>
        </p:sp>
        <p:sp>
          <p:nvSpPr>
            <p:cNvPr id="10" name="Rectangle 9">
              <a:extLst>
                <a:ext uri="{FF2B5EF4-FFF2-40B4-BE49-F238E27FC236}">
                  <a16:creationId xmlns:a16="http://schemas.microsoft.com/office/drawing/2014/main" id="{A9FA5A65-7788-4CFC-BEF5-1356BA8B6398}"/>
                </a:ext>
              </a:extLst>
            </p:cNvPr>
            <p:cNvSpPr/>
            <p:nvPr/>
          </p:nvSpPr>
          <p:spPr>
            <a:xfrm>
              <a:off x="1309175" y="2940815"/>
              <a:ext cx="2680561" cy="23042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99F28EFC-31E5-4E80-A5F0-F91719F3192E}"/>
              </a:ext>
            </a:extLst>
          </p:cNvPr>
          <p:cNvGrpSpPr/>
          <p:nvPr/>
        </p:nvGrpSpPr>
        <p:grpSpPr>
          <a:xfrm>
            <a:off x="4519624" y="2853093"/>
            <a:ext cx="2702042" cy="2325104"/>
            <a:chOff x="4513228" y="2919999"/>
            <a:chExt cx="2702042" cy="2325104"/>
          </a:xfrm>
        </p:grpSpPr>
        <p:sp>
          <p:nvSpPr>
            <p:cNvPr id="65" name="Rectangle 64">
              <a:extLst>
                <a:ext uri="{FF2B5EF4-FFF2-40B4-BE49-F238E27FC236}">
                  <a16:creationId xmlns:a16="http://schemas.microsoft.com/office/drawing/2014/main" id="{B7B677E5-8448-4793-949C-D5EC488065D8}"/>
                </a:ext>
              </a:extLst>
            </p:cNvPr>
            <p:cNvSpPr/>
            <p:nvPr/>
          </p:nvSpPr>
          <p:spPr>
            <a:xfrm>
              <a:off x="4524653" y="2940815"/>
              <a:ext cx="2679192" cy="449681"/>
            </a:xfrm>
            <a:prstGeom prst="rect">
              <a:avLst/>
            </a:prstGeom>
            <a:solidFill>
              <a:srgbClr val="1B5D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ADC9F984-82BB-4A32-8872-A64442F06F8E}"/>
                </a:ext>
              </a:extLst>
            </p:cNvPr>
            <p:cNvSpPr/>
            <p:nvPr/>
          </p:nvSpPr>
          <p:spPr>
            <a:xfrm>
              <a:off x="4536078" y="2919999"/>
              <a:ext cx="2679192" cy="4496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defRPr/>
              </a:pPr>
              <a:r>
                <a:rPr lang="en-US" sz="1200" b="1">
                  <a:solidFill>
                    <a:schemeClr val="bg1"/>
                  </a:solidFill>
                  <a:latin typeface="Open Sans" panose="020B0606030504020204" pitchFamily="34" charset="0"/>
                  <a:ea typeface="Open Sans" panose="020B0606030504020204" pitchFamily="34" charset="0"/>
                  <a:cs typeface="Open Sans" panose="020B0606030504020204" pitchFamily="34" charset="0"/>
                </a:rPr>
                <a:t>Develop empathy by practicing vulnerable conversation</a:t>
              </a:r>
            </a:p>
          </p:txBody>
        </p:sp>
        <p:sp>
          <p:nvSpPr>
            <p:cNvPr id="41" name="Rectangle 40">
              <a:extLst>
                <a:ext uri="{FF2B5EF4-FFF2-40B4-BE49-F238E27FC236}">
                  <a16:creationId xmlns:a16="http://schemas.microsoft.com/office/drawing/2014/main" id="{AD50814E-93EA-4CCC-9718-202B17CFFA5B}"/>
                </a:ext>
              </a:extLst>
            </p:cNvPr>
            <p:cNvSpPr/>
            <p:nvPr/>
          </p:nvSpPr>
          <p:spPr>
            <a:xfrm>
              <a:off x="4536078" y="3507896"/>
              <a:ext cx="2651760" cy="1736437"/>
            </a:xfrm>
            <a:prstGeom prst="rect">
              <a:avLst/>
            </a:prstGeom>
            <a:noFill/>
          </p:spPr>
          <p:txBody>
            <a:bodyPr wrap="square" lIns="0" tIns="0" rIns="0" bIns="0">
              <a:spAutoFit/>
            </a:bodyPr>
            <a:lstStyle/>
            <a:p>
              <a:pPr marL="173037" lvl="1" indent="-171450">
                <a:lnSpc>
                  <a:spcPct val="106000"/>
                </a:lnSpc>
                <a:spcBef>
                  <a:spcPts val="400"/>
                </a:spcBef>
                <a:spcAft>
                  <a:spcPts val="300"/>
                </a:spcAft>
                <a:buSzPct val="100000"/>
                <a:buFont typeface="Arial" panose="020B0604020202020204" pitchFamily="34" charset="0"/>
                <a:buChar char="•"/>
                <a:defRPr/>
              </a:pPr>
              <a:r>
                <a:rPr lang="en-US" sz="1200" b="1">
                  <a:solidFill>
                    <a:prstClr val="black"/>
                  </a:solidFill>
                  <a:latin typeface="Open Sans" panose="020B0606030504020204" pitchFamily="34" charset="0"/>
                  <a:ea typeface="Open Sans" panose="020B0606030504020204" pitchFamily="34" charset="0"/>
                  <a:cs typeface="Open Sans" panose="020B0606030504020204" pitchFamily="34" charset="0"/>
                </a:rPr>
                <a:t>Practice empathy with manager peers</a:t>
              </a:r>
              <a:r>
                <a:rPr lang="en-US" sz="1200">
                  <a:solidFill>
                    <a:prstClr val="black"/>
                  </a:solidFill>
                  <a:latin typeface="Open Sans" panose="020B0606030504020204" pitchFamily="34" charset="0"/>
                  <a:ea typeface="Open Sans" panose="020B0606030504020204" pitchFamily="34" charset="0"/>
                  <a:cs typeface="Open Sans" panose="020B0606030504020204" pitchFamily="34" charset="0"/>
                </a:rPr>
                <a:t>, asking specific questions to understand their challenges</a:t>
              </a:r>
            </a:p>
            <a:p>
              <a:pPr marL="173037" lvl="1" indent="-171450">
                <a:lnSpc>
                  <a:spcPct val="106000"/>
                </a:lnSpc>
                <a:spcBef>
                  <a:spcPts val="400"/>
                </a:spcBef>
                <a:spcAft>
                  <a:spcPts val="300"/>
                </a:spcAft>
                <a:buSzPct val="100000"/>
                <a:buFont typeface="Arial" panose="020B0604020202020204" pitchFamily="34" charset="0"/>
                <a:buChar char="•"/>
                <a:defRPr/>
              </a:pPr>
              <a:r>
                <a:rPr lang="en-US" sz="1200">
                  <a:solidFill>
                    <a:prstClr val="black"/>
                  </a:solidFill>
                  <a:latin typeface="Open Sans" panose="020B0606030504020204" pitchFamily="34" charset="0"/>
                  <a:ea typeface="Open Sans" panose="020B0606030504020204" pitchFamily="34" charset="0"/>
                  <a:cs typeface="Open Sans" panose="020B0606030504020204" pitchFamily="34" charset="0"/>
                </a:rPr>
                <a:t>Engage in conversations focused on how managers can </a:t>
              </a:r>
              <a:r>
                <a:rPr lang="en-US" sz="1200" b="1">
                  <a:solidFill>
                    <a:prstClr val="black"/>
                  </a:solidFill>
                  <a:latin typeface="Open Sans" panose="020B0606030504020204" pitchFamily="34" charset="0"/>
                  <a:ea typeface="Open Sans" panose="020B0606030504020204" pitchFamily="34" charset="0"/>
                  <a:cs typeface="Open Sans" panose="020B0606030504020204" pitchFamily="34" charset="0"/>
                </a:rPr>
                <a:t>care for themselves</a:t>
              </a:r>
              <a:r>
                <a:rPr lang="en-US" sz="1200">
                  <a:solidFill>
                    <a:prstClr val="black"/>
                  </a:solidFill>
                  <a:latin typeface="Open Sans" panose="020B0606030504020204" pitchFamily="34" charset="0"/>
                  <a:ea typeface="Open Sans" panose="020B0606030504020204" pitchFamily="34" charset="0"/>
                  <a:cs typeface="Open Sans" panose="020B0606030504020204" pitchFamily="34" charset="0"/>
                </a:rPr>
                <a:t> and support the well-being of their teams</a:t>
              </a:r>
            </a:p>
            <a:p>
              <a:pPr marL="173037" lvl="1" indent="-171450">
                <a:lnSpc>
                  <a:spcPct val="106000"/>
                </a:lnSpc>
                <a:spcBef>
                  <a:spcPts val="400"/>
                </a:spcBef>
                <a:spcAft>
                  <a:spcPts val="300"/>
                </a:spcAft>
                <a:buSzPct val="100000"/>
                <a:buFont typeface="Arial" panose="020B0604020202020204" pitchFamily="34" charset="0"/>
                <a:buChar char="•"/>
                <a:defRPr/>
              </a:pPr>
              <a:endParaRPr lang="en-US" sz="120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8" name="Rectangle 67">
              <a:extLst>
                <a:ext uri="{FF2B5EF4-FFF2-40B4-BE49-F238E27FC236}">
                  <a16:creationId xmlns:a16="http://schemas.microsoft.com/office/drawing/2014/main" id="{3FA1996B-C70E-4494-89D7-9FAE55FA66F3}"/>
                </a:ext>
              </a:extLst>
            </p:cNvPr>
            <p:cNvSpPr/>
            <p:nvPr/>
          </p:nvSpPr>
          <p:spPr>
            <a:xfrm>
              <a:off x="4513228" y="2940815"/>
              <a:ext cx="2679192" cy="23042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32ABF49F-F94A-411B-A512-5565550E3C80}"/>
              </a:ext>
            </a:extLst>
          </p:cNvPr>
          <p:cNvGrpSpPr/>
          <p:nvPr/>
        </p:nvGrpSpPr>
        <p:grpSpPr>
          <a:xfrm>
            <a:off x="7740130" y="2853093"/>
            <a:ext cx="2681929" cy="2335485"/>
            <a:chOff x="7740130" y="2908848"/>
            <a:chExt cx="2681929" cy="2335485"/>
          </a:xfrm>
        </p:grpSpPr>
        <p:sp>
          <p:nvSpPr>
            <p:cNvPr id="67" name="Rectangle 66">
              <a:extLst>
                <a:ext uri="{FF2B5EF4-FFF2-40B4-BE49-F238E27FC236}">
                  <a16:creationId xmlns:a16="http://schemas.microsoft.com/office/drawing/2014/main" id="{14ACD23B-174B-4F62-A433-EE05AC223EE4}"/>
                </a:ext>
              </a:extLst>
            </p:cNvPr>
            <p:cNvSpPr/>
            <p:nvPr/>
          </p:nvSpPr>
          <p:spPr>
            <a:xfrm>
              <a:off x="7740130" y="2940815"/>
              <a:ext cx="2679192" cy="449681"/>
            </a:xfrm>
            <a:prstGeom prst="rect">
              <a:avLst/>
            </a:prstGeom>
            <a:solidFill>
              <a:srgbClr val="9AA0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75B40A6E-FA8F-489C-BA0D-DBE2092D6D32}"/>
                </a:ext>
              </a:extLst>
            </p:cNvPr>
            <p:cNvSpPr/>
            <p:nvPr/>
          </p:nvSpPr>
          <p:spPr>
            <a:xfrm>
              <a:off x="7754292" y="2908848"/>
              <a:ext cx="2651760" cy="4496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defRPr/>
              </a:pPr>
              <a:r>
                <a:rPr lang="en-US" sz="1200" b="1">
                  <a:solidFill>
                    <a:schemeClr val="bg1"/>
                  </a:solidFill>
                  <a:latin typeface="Open Sans" panose="020B0606030504020204" pitchFamily="34" charset="0"/>
                  <a:ea typeface="Open Sans" panose="020B0606030504020204" pitchFamily="34" charset="0"/>
                  <a:cs typeface="Open Sans" panose="020B0606030504020204" pitchFamily="34" charset="0"/>
                </a:rPr>
                <a:t>Create capacity for empathy by optimizing reporting lines</a:t>
              </a:r>
            </a:p>
          </p:txBody>
        </p:sp>
        <p:sp>
          <p:nvSpPr>
            <p:cNvPr id="47" name="Rectangle 46">
              <a:extLst>
                <a:ext uri="{FF2B5EF4-FFF2-40B4-BE49-F238E27FC236}">
                  <a16:creationId xmlns:a16="http://schemas.microsoft.com/office/drawing/2014/main" id="{0C3063DD-BBCE-450F-90A6-A8CCB40E94DA}"/>
                </a:ext>
              </a:extLst>
            </p:cNvPr>
            <p:cNvSpPr/>
            <p:nvPr/>
          </p:nvSpPr>
          <p:spPr>
            <a:xfrm>
              <a:off x="7762980" y="3507896"/>
              <a:ext cx="2651760" cy="1646669"/>
            </a:xfrm>
            <a:prstGeom prst="rect">
              <a:avLst/>
            </a:prstGeom>
            <a:noFill/>
          </p:spPr>
          <p:txBody>
            <a:bodyPr wrap="square" lIns="0" tIns="0" rIns="0" bIns="0">
              <a:spAutoFit/>
            </a:bodyPr>
            <a:lstStyle/>
            <a:p>
              <a:pPr marL="173037" lvl="1" indent="-171450">
                <a:lnSpc>
                  <a:spcPct val="106000"/>
                </a:lnSpc>
                <a:spcBef>
                  <a:spcPts val="400"/>
                </a:spcBef>
                <a:spcAft>
                  <a:spcPts val="300"/>
                </a:spcAft>
                <a:buSzPct val="100000"/>
                <a:buFont typeface="Arial" panose="020B0604020202020204" pitchFamily="34" charset="0"/>
                <a:buChar char="•"/>
                <a:defRPr/>
              </a:pPr>
              <a:r>
                <a:rPr lang="en-US" sz="1200" b="1">
                  <a:solidFill>
                    <a:prstClr val="black"/>
                  </a:solidFill>
                  <a:latin typeface="Open Sans" panose="020B0606030504020204" pitchFamily="34" charset="0"/>
                  <a:ea typeface="Open Sans" panose="020B0606030504020204" pitchFamily="34" charset="0"/>
                  <a:cs typeface="Open Sans" panose="020B0606030504020204" pitchFamily="34" charset="0"/>
                </a:rPr>
                <a:t>Prioritize your workload </a:t>
              </a:r>
              <a:r>
                <a:rPr lang="en-US" sz="1200">
                  <a:solidFill>
                    <a:prstClr val="black"/>
                  </a:solidFill>
                  <a:latin typeface="Open Sans" panose="020B0606030504020204" pitchFamily="34" charset="0"/>
                  <a:ea typeface="Open Sans" panose="020B0606030504020204" pitchFamily="34" charset="0"/>
                  <a:cs typeface="Open Sans" panose="020B0606030504020204" pitchFamily="34" charset="0"/>
                </a:rPr>
                <a:t>to focus on fewer, higher-impact relationships with individuals and teams</a:t>
              </a:r>
            </a:p>
            <a:p>
              <a:pPr marL="173037" lvl="1" indent="-171450">
                <a:lnSpc>
                  <a:spcPct val="106000"/>
                </a:lnSpc>
                <a:spcBef>
                  <a:spcPts val="400"/>
                </a:spcBef>
                <a:spcAft>
                  <a:spcPts val="300"/>
                </a:spcAft>
                <a:buSzPct val="100000"/>
                <a:buFont typeface="Arial" panose="020B0604020202020204" pitchFamily="34" charset="0"/>
                <a:buChar char="•"/>
                <a:defRPr/>
              </a:pPr>
              <a:r>
                <a:rPr lang="en-US" sz="1200">
                  <a:solidFill>
                    <a:prstClr val="black"/>
                  </a:solidFill>
                  <a:latin typeface="Open Sans" panose="020B0606030504020204" pitchFamily="34" charset="0"/>
                  <a:ea typeface="Open Sans" panose="020B0606030504020204" pitchFamily="34" charset="0"/>
                  <a:cs typeface="Open Sans" panose="020B0606030504020204" pitchFamily="34" charset="0"/>
                </a:rPr>
                <a:t>Address </a:t>
              </a:r>
              <a:r>
                <a:rPr lang="en-US" sz="1200" b="1">
                  <a:solidFill>
                    <a:prstClr val="black"/>
                  </a:solidFill>
                  <a:latin typeface="Open Sans" panose="020B0606030504020204" pitchFamily="34" charset="0"/>
                  <a:ea typeface="Open Sans" panose="020B0606030504020204" pitchFamily="34" charset="0"/>
                  <a:cs typeface="Open Sans" panose="020B0606030504020204" pitchFamily="34" charset="0"/>
                </a:rPr>
                <a:t>skill, mindset, and workload barriers</a:t>
              </a:r>
              <a:r>
                <a:rPr lang="en-US" sz="1200">
                  <a:solidFill>
                    <a:prstClr val="black"/>
                  </a:solidFill>
                  <a:latin typeface="Open Sans" panose="020B0606030504020204" pitchFamily="34" charset="0"/>
                  <a:ea typeface="Open Sans" panose="020B0606030504020204" pitchFamily="34" charset="0"/>
                  <a:cs typeface="Open Sans" panose="020B0606030504020204" pitchFamily="34" charset="0"/>
                </a:rPr>
                <a:t> to make sure workers have what they need to feel successful</a:t>
              </a:r>
              <a:endParaRPr lang="en-US" sz="1200" b="1">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Rectangle 68">
              <a:extLst>
                <a:ext uri="{FF2B5EF4-FFF2-40B4-BE49-F238E27FC236}">
                  <a16:creationId xmlns:a16="http://schemas.microsoft.com/office/drawing/2014/main" id="{559ABEB2-E263-4D21-B953-71A18064FAC9}"/>
                </a:ext>
              </a:extLst>
            </p:cNvPr>
            <p:cNvSpPr/>
            <p:nvPr/>
          </p:nvSpPr>
          <p:spPr>
            <a:xfrm>
              <a:off x="7742867" y="2940815"/>
              <a:ext cx="2679192" cy="23035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559047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8C86AB4-6043-4640-B26D-C7A4F60B4EDB}"/>
              </a:ext>
            </a:extLst>
          </p:cNvPr>
          <p:cNvSpPr/>
          <p:nvPr/>
        </p:nvSpPr>
        <p:spPr>
          <a:xfrm>
            <a:off x="648824" y="891151"/>
            <a:ext cx="10461112" cy="553998"/>
          </a:xfrm>
          <a:prstGeom prst="rect">
            <a:avLst/>
          </a:prstGeom>
        </p:spPr>
        <p:txBody>
          <a:bodyPr wrap="square" lIns="0" tIns="0" rIns="0" bIns="0" anchor="t">
            <a:spAutoFit/>
          </a:bodyPr>
          <a:lstStyle/>
          <a:p>
            <a:pPr marL="0" indent="0">
              <a:spcBef>
                <a:spcPts val="331"/>
              </a:spcBef>
              <a:buClrTx/>
              <a:buSzPct val="100000"/>
              <a:buNone/>
              <a:defRPr/>
            </a:pPr>
            <a:r>
              <a:rPr lang="en-US" sz="1800" spc="0">
                <a:latin typeface="Open Sans" panose="020B0606030504020204" pitchFamily="34" charset="0"/>
                <a:ea typeface="Open Sans" panose="020B0606030504020204" pitchFamily="34" charset="0"/>
                <a:cs typeface="Open Sans" panose="020B0606030504020204" pitchFamily="34" charset="0"/>
              </a:rPr>
              <a:t>In order to empathize with your workers, you need to understand them. </a:t>
            </a:r>
            <a:r>
              <a:rPr lang="en-US">
                <a:latin typeface="Open Sans" panose="020B0606030504020204" pitchFamily="34" charset="0"/>
                <a:ea typeface="Open Sans" panose="020B0606030504020204" pitchFamily="34" charset="0"/>
                <a:cs typeface="Open Sans" panose="020B0606030504020204" pitchFamily="34" charset="0"/>
              </a:rPr>
              <a:t>Y</a:t>
            </a:r>
            <a:r>
              <a:rPr lang="en-US" sz="1800" spc="0">
                <a:latin typeface="Open Sans" panose="020B0606030504020204" pitchFamily="34" charset="0"/>
                <a:ea typeface="Open Sans" panose="020B0606030504020204" pitchFamily="34" charset="0"/>
                <a:cs typeface="Open Sans" panose="020B0606030504020204" pitchFamily="34" charset="0"/>
              </a:rPr>
              <a:t>ou can kickstart the process by asking your team to complete the </a:t>
            </a:r>
            <a:r>
              <a:rPr lang="en-US" sz="1800" i="1" spc="0">
                <a:latin typeface="Open Sans" panose="020B0606030504020204" pitchFamily="34" charset="0"/>
                <a:ea typeface="Open Sans" panose="020B0606030504020204" pitchFamily="34" charset="0"/>
                <a:cs typeface="Open Sans" panose="020B0606030504020204" pitchFamily="34" charset="0"/>
              </a:rPr>
              <a:t>Ways of Working Activity</a:t>
            </a:r>
            <a:r>
              <a:rPr lang="en-US" sz="1800" spc="0">
                <a:latin typeface="Open Sans" panose="020B0606030504020204" pitchFamily="34" charset="0"/>
                <a:ea typeface="Open Sans" panose="020B0606030504020204" pitchFamily="34" charset="0"/>
                <a:cs typeface="Open Sans" panose="020B0606030504020204" pitchFamily="34" charset="0"/>
              </a:rPr>
              <a:t>. </a:t>
            </a:r>
          </a:p>
        </p:txBody>
      </p:sp>
      <p:sp>
        <p:nvSpPr>
          <p:cNvPr id="45" name="Title 1">
            <a:extLst>
              <a:ext uri="{FF2B5EF4-FFF2-40B4-BE49-F238E27FC236}">
                <a16:creationId xmlns:a16="http://schemas.microsoft.com/office/drawing/2014/main" id="{B7C0142A-A34A-4487-98B8-E9CA094DE435}"/>
              </a:ext>
            </a:extLst>
          </p:cNvPr>
          <p:cNvSpPr txBox="1">
            <a:spLocks/>
          </p:cNvSpPr>
          <p:nvPr/>
        </p:nvSpPr>
        <p:spPr>
          <a:xfrm>
            <a:off x="648824" y="417681"/>
            <a:ext cx="10214429" cy="59436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000" kern="1200">
                <a:solidFill>
                  <a:schemeClr val="tx1"/>
                </a:solidFill>
                <a:latin typeface="+mj-lt"/>
                <a:ea typeface="+mj-ea"/>
                <a:cs typeface="+mj-cs"/>
              </a:defRPr>
            </a:lvl1pPr>
          </a:lstStyle>
          <a:p>
            <a:pPr>
              <a:defRPr/>
            </a:pPr>
            <a:r>
              <a:rPr lang="en-US" sz="3200" b="1">
                <a:solidFill>
                  <a:srgbClr val="000000"/>
                </a:solidFill>
                <a:latin typeface="Open Sans" panose="020B0606030504020204" pitchFamily="34" charset="0"/>
                <a:ea typeface="Open Sans" panose="020B0606030504020204" pitchFamily="34" charset="0"/>
                <a:cs typeface="Open Sans" panose="020B0606030504020204" pitchFamily="34" charset="0"/>
              </a:rPr>
              <a:t>Ways of Working Activity</a:t>
            </a:r>
          </a:p>
        </p:txBody>
      </p:sp>
      <p:sp>
        <p:nvSpPr>
          <p:cNvPr id="16" name="TextBox 15">
            <a:extLst>
              <a:ext uri="{FF2B5EF4-FFF2-40B4-BE49-F238E27FC236}">
                <a16:creationId xmlns:a16="http://schemas.microsoft.com/office/drawing/2014/main" id="{30B8938F-4669-47A3-AA18-77AA53AE0257}"/>
              </a:ext>
            </a:extLst>
          </p:cNvPr>
          <p:cNvSpPr txBox="1"/>
          <p:nvPr/>
        </p:nvSpPr>
        <p:spPr>
          <a:xfrm>
            <a:off x="-165601" y="1858659"/>
            <a:ext cx="284176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Instructions:</a:t>
            </a:r>
          </a:p>
        </p:txBody>
      </p:sp>
      <p:sp>
        <p:nvSpPr>
          <p:cNvPr id="17" name="TextBox 16">
            <a:extLst>
              <a:ext uri="{FF2B5EF4-FFF2-40B4-BE49-F238E27FC236}">
                <a16:creationId xmlns:a16="http://schemas.microsoft.com/office/drawing/2014/main" id="{447FBF4A-D7D1-4338-8288-365E1E6F4317}"/>
              </a:ext>
            </a:extLst>
          </p:cNvPr>
          <p:cNvSpPr txBox="1"/>
          <p:nvPr/>
        </p:nvSpPr>
        <p:spPr>
          <a:xfrm>
            <a:off x="648823" y="2201437"/>
            <a:ext cx="6159913" cy="278537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The </a:t>
            </a:r>
            <a:r>
              <a:rPr kumimoji="0" lang="en-US" sz="1600" b="0" i="1"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Ways of Working Activity</a:t>
            </a:r>
            <a:r>
              <a:rPr kumimoji="0" lang="en-US" sz="16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 asks you to self-assess your preferred ways of working. Use this tool to self-reflect and be prepared to share your results with your team.</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600">
                <a:latin typeface="Open Sans" panose="020B0606030504020204" pitchFamily="34" charset="0"/>
                <a:ea typeface="Open Sans" panose="020B0606030504020204" pitchFamily="34" charset="0"/>
                <a:cs typeface="Open Sans" panose="020B0606030504020204" pitchFamily="34" charset="0"/>
              </a:rPr>
              <a:t>Ask your team to complete the activity and set up an informal, virtual meeting for everyone to take some time to share about their way of working. </a:t>
            </a:r>
            <a:r>
              <a:rPr lang="en-US" sz="1600" i="1">
                <a:latin typeface="Open Sans" panose="020B0606030504020204" pitchFamily="34" charset="0"/>
                <a:ea typeface="Open Sans" panose="020B0606030504020204" pitchFamily="34" charset="0"/>
                <a:cs typeface="Open Sans" panose="020B0606030504020204" pitchFamily="34" charset="0"/>
              </a:rPr>
              <a:t>Turn cameras on to maximize engagement and connection</a:t>
            </a:r>
            <a:r>
              <a:rPr lang="en-US" sz="1600">
                <a:latin typeface="Open Sans" panose="020B0606030504020204" pitchFamily="34" charset="0"/>
                <a:ea typeface="Open Sans" panose="020B0606030504020204" pitchFamily="34" charset="0"/>
                <a:cs typeface="Open Sans" panose="020B0606030504020204" pitchFamily="34" charset="0"/>
              </a:rPr>
              <a:t>!</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Keep a copy of each of your workers</a:t>
            </a:r>
            <a:r>
              <a:rPr lang="en-US" sz="1600">
                <a:latin typeface="Open Sans" panose="020B0606030504020204" pitchFamily="34" charset="0"/>
                <a:ea typeface="Open Sans" panose="020B0606030504020204" pitchFamily="34" charset="0"/>
                <a:cs typeface="Open Sans" panose="020B0606030504020204" pitchFamily="34" charset="0"/>
              </a:rPr>
              <a:t>’ completed templates to reference in 1:1 check-ins.</a:t>
            </a:r>
            <a:endParaRPr kumimoji="0" lang="en-US" sz="16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endParaRPr>
          </a:p>
          <a:p>
            <a:pPr marR="0" lvl="0" algn="l" defTabSz="914400" rtl="0" eaLnBrk="1" fontAlgn="auto" latinLnBrk="0" hangingPunct="1">
              <a:lnSpc>
                <a:spcPct val="100000"/>
              </a:lnSpc>
              <a:spcBef>
                <a:spcPts val="600"/>
              </a:spcBef>
              <a:spcAft>
                <a:spcPts val="0"/>
              </a:spcAft>
              <a:buClrTx/>
              <a:buSzTx/>
              <a:tabLst/>
              <a:defRPr/>
            </a:pPr>
            <a:endParaRPr kumimoji="0" lang="en-US" sz="16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7" name="Rectangle 6">
            <a:extLst>
              <a:ext uri="{FF2B5EF4-FFF2-40B4-BE49-F238E27FC236}">
                <a16:creationId xmlns:a16="http://schemas.microsoft.com/office/drawing/2014/main" id="{E72E74E5-01B7-477C-90F4-D43030E40A1D}"/>
              </a:ext>
            </a:extLst>
          </p:cNvPr>
          <p:cNvSpPr/>
          <p:nvPr/>
        </p:nvSpPr>
        <p:spPr>
          <a:xfrm>
            <a:off x="648826" y="5391311"/>
            <a:ext cx="10894351" cy="83099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A </a:t>
            </a:r>
            <a:r>
              <a:rPr lang="en-US" sz="1600" b="1">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blank template </a:t>
            </a:r>
            <a:r>
              <a:rPr lang="en-US" sz="16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of the </a:t>
            </a:r>
            <a:r>
              <a:rPr lang="en-US" sz="1600" i="1">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Ways of Working Activity</a:t>
            </a:r>
            <a:r>
              <a:rPr lang="en-US" sz="16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 is included on the next slide. Please </a:t>
            </a:r>
            <a:r>
              <a:rPr lang="en-US" sz="1600" b="1">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save a copy to use with your teams</a:t>
            </a:r>
            <a:r>
              <a:rPr lang="en-US" sz="16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 and include the activity in new team member onboarding activities.</a:t>
            </a:r>
          </a:p>
        </p:txBody>
      </p:sp>
      <p:grpSp>
        <p:nvGrpSpPr>
          <p:cNvPr id="12" name="Group 11">
            <a:extLst>
              <a:ext uri="{FF2B5EF4-FFF2-40B4-BE49-F238E27FC236}">
                <a16:creationId xmlns:a16="http://schemas.microsoft.com/office/drawing/2014/main" id="{9DE33B06-441C-4300-91C2-DCFFA75D3D69}"/>
              </a:ext>
            </a:extLst>
          </p:cNvPr>
          <p:cNvGrpSpPr/>
          <p:nvPr/>
        </p:nvGrpSpPr>
        <p:grpSpPr>
          <a:xfrm>
            <a:off x="7472602" y="2250751"/>
            <a:ext cx="685800" cy="2369006"/>
            <a:chOff x="2299284" y="4333249"/>
            <a:chExt cx="685800" cy="2369006"/>
          </a:xfrm>
        </p:grpSpPr>
        <p:pic>
          <p:nvPicPr>
            <p:cNvPr id="3" name="Graphic 2" descr="Building Brick Wall with solid fill">
              <a:extLst>
                <a:ext uri="{FF2B5EF4-FFF2-40B4-BE49-F238E27FC236}">
                  <a16:creationId xmlns:a16="http://schemas.microsoft.com/office/drawing/2014/main" id="{170E95B9-C29E-49E2-A59C-86FD2D146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99284" y="6016455"/>
              <a:ext cx="685800" cy="685800"/>
            </a:xfrm>
            <a:prstGeom prst="rect">
              <a:avLst/>
            </a:prstGeom>
          </p:spPr>
        </p:pic>
        <p:pic>
          <p:nvPicPr>
            <p:cNvPr id="6" name="Graphic 5" descr="Bullseye with solid fill">
              <a:extLst>
                <a:ext uri="{FF2B5EF4-FFF2-40B4-BE49-F238E27FC236}">
                  <a16:creationId xmlns:a16="http://schemas.microsoft.com/office/drawing/2014/main" id="{6AA267E1-2959-4302-9CC6-16941DA34E7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299284" y="5174852"/>
              <a:ext cx="685800" cy="685800"/>
            </a:xfrm>
            <a:prstGeom prst="rect">
              <a:avLst/>
            </a:prstGeom>
          </p:spPr>
        </p:pic>
        <p:pic>
          <p:nvPicPr>
            <p:cNvPr id="11" name="Graphic 10" descr="Spinning Plates with solid fill">
              <a:extLst>
                <a:ext uri="{FF2B5EF4-FFF2-40B4-BE49-F238E27FC236}">
                  <a16:creationId xmlns:a16="http://schemas.microsoft.com/office/drawing/2014/main" id="{B411C980-A453-4843-ADE9-679C665A2E8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299284" y="4333249"/>
              <a:ext cx="685800" cy="685800"/>
            </a:xfrm>
            <a:prstGeom prst="rect">
              <a:avLst/>
            </a:prstGeom>
          </p:spPr>
        </p:pic>
      </p:grpSp>
      <p:sp>
        <p:nvSpPr>
          <p:cNvPr id="18" name="TextBox 17">
            <a:extLst>
              <a:ext uri="{FF2B5EF4-FFF2-40B4-BE49-F238E27FC236}">
                <a16:creationId xmlns:a16="http://schemas.microsoft.com/office/drawing/2014/main" id="{45482541-DE33-4770-9DB0-75B52B669BFD}"/>
              </a:ext>
            </a:extLst>
          </p:cNvPr>
          <p:cNvSpPr txBox="1"/>
          <p:nvPr/>
        </p:nvSpPr>
        <p:spPr>
          <a:xfrm>
            <a:off x="7286022" y="1863678"/>
            <a:ext cx="345115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Assess and Discuss</a:t>
            </a:r>
          </a:p>
        </p:txBody>
      </p:sp>
      <p:sp>
        <p:nvSpPr>
          <p:cNvPr id="13" name="TextBox 12">
            <a:extLst>
              <a:ext uri="{FF2B5EF4-FFF2-40B4-BE49-F238E27FC236}">
                <a16:creationId xmlns:a16="http://schemas.microsoft.com/office/drawing/2014/main" id="{A6275785-A1C4-420C-AA85-3998312872B4}"/>
              </a:ext>
            </a:extLst>
          </p:cNvPr>
          <p:cNvSpPr txBox="1"/>
          <p:nvPr/>
        </p:nvSpPr>
        <p:spPr>
          <a:xfrm>
            <a:off x="8341345" y="2391138"/>
            <a:ext cx="1949893" cy="369332"/>
          </a:xfrm>
          <a:prstGeom prst="rect">
            <a:avLst/>
          </a:prstGeom>
          <a:noFill/>
        </p:spPr>
        <p:txBody>
          <a:bodyPr wrap="none" rtlCol="0">
            <a:spAutoFit/>
          </a:bodyPr>
          <a:lstStyle/>
          <a:p>
            <a:r>
              <a:rPr lang="en-US"/>
              <a:t>Your Working Style</a:t>
            </a:r>
          </a:p>
        </p:txBody>
      </p:sp>
      <p:sp>
        <p:nvSpPr>
          <p:cNvPr id="19" name="TextBox 18">
            <a:extLst>
              <a:ext uri="{FF2B5EF4-FFF2-40B4-BE49-F238E27FC236}">
                <a16:creationId xmlns:a16="http://schemas.microsoft.com/office/drawing/2014/main" id="{B37905DB-6CD2-4F53-B394-1FF788928F3E}"/>
              </a:ext>
            </a:extLst>
          </p:cNvPr>
          <p:cNvSpPr txBox="1"/>
          <p:nvPr/>
        </p:nvSpPr>
        <p:spPr>
          <a:xfrm>
            <a:off x="8727636" y="3244334"/>
            <a:ext cx="1177310" cy="369332"/>
          </a:xfrm>
          <a:prstGeom prst="rect">
            <a:avLst/>
          </a:prstGeom>
          <a:noFill/>
        </p:spPr>
        <p:txBody>
          <a:bodyPr wrap="none" rtlCol="0">
            <a:spAutoFit/>
          </a:bodyPr>
          <a:lstStyle/>
          <a:p>
            <a:r>
              <a:rPr lang="en-US"/>
              <a:t>Your Goals</a:t>
            </a:r>
          </a:p>
        </p:txBody>
      </p:sp>
      <p:sp>
        <p:nvSpPr>
          <p:cNvPr id="20" name="TextBox 19">
            <a:extLst>
              <a:ext uri="{FF2B5EF4-FFF2-40B4-BE49-F238E27FC236}">
                <a16:creationId xmlns:a16="http://schemas.microsoft.com/office/drawing/2014/main" id="{CF2A22A4-2EF7-47EC-AF20-5F7548CAEF94}"/>
              </a:ext>
            </a:extLst>
          </p:cNvPr>
          <p:cNvSpPr txBox="1"/>
          <p:nvPr/>
        </p:nvSpPr>
        <p:spPr>
          <a:xfrm>
            <a:off x="8457530" y="4092191"/>
            <a:ext cx="1717521" cy="369332"/>
          </a:xfrm>
          <a:prstGeom prst="rect">
            <a:avLst/>
          </a:prstGeom>
          <a:noFill/>
        </p:spPr>
        <p:txBody>
          <a:bodyPr wrap="none" rtlCol="0">
            <a:spAutoFit/>
          </a:bodyPr>
          <a:lstStyle/>
          <a:p>
            <a:r>
              <a:rPr lang="en-US"/>
              <a:t>Your Boundaries</a:t>
            </a:r>
          </a:p>
        </p:txBody>
      </p:sp>
      <p:sp>
        <p:nvSpPr>
          <p:cNvPr id="14" name="Rectangle 13">
            <a:extLst>
              <a:ext uri="{FF2B5EF4-FFF2-40B4-BE49-F238E27FC236}">
                <a16:creationId xmlns:a16="http://schemas.microsoft.com/office/drawing/2014/main" id="{1151E1B1-5BAC-4355-8009-BC7A8EE52341}"/>
              </a:ext>
            </a:extLst>
          </p:cNvPr>
          <p:cNvSpPr/>
          <p:nvPr/>
        </p:nvSpPr>
        <p:spPr>
          <a:xfrm>
            <a:off x="7286022" y="1858659"/>
            <a:ext cx="3482502" cy="3052568"/>
          </a:xfrm>
          <a:prstGeom prst="rect">
            <a:avLst/>
          </a:prstGeom>
          <a:noFill/>
          <a:ln w="28575">
            <a:solidFill>
              <a:srgbClr val="0B167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56716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FEA4975C-C385-439A-98DD-5062F241A7F6}"/>
              </a:ext>
            </a:extLst>
          </p:cNvPr>
          <p:cNvSpPr txBox="1"/>
          <p:nvPr/>
        </p:nvSpPr>
        <p:spPr>
          <a:xfrm>
            <a:off x="1099704" y="216153"/>
            <a:ext cx="2539278" cy="218673"/>
          </a:xfrm>
          <a:prstGeom prst="rect">
            <a:avLst/>
          </a:prstGeom>
        </p:spPr>
        <p:txBody>
          <a:bodyPr vert="horz" wrap="square" lIns="0" tIns="8659" rIns="0" bIns="0" rtlCol="0">
            <a:spAutoFit/>
          </a:bodyPr>
          <a:lstStyle/>
          <a:p>
            <a:pPr marL="8659" defTabSz="623438">
              <a:spcBef>
                <a:spcPts val="68"/>
              </a:spcBef>
            </a:pPr>
            <a:r>
              <a:rPr sz="1364" b="1" kern="0">
                <a:solidFill>
                  <a:srgbClr val="0B1677"/>
                </a:solidFill>
                <a:latin typeface="Open Sans" panose="020B0606030504020204" pitchFamily="34" charset="0"/>
                <a:ea typeface="Open Sans" panose="020B0606030504020204" pitchFamily="34" charset="0"/>
                <a:cs typeface="Open Sans" panose="020B0606030504020204" pitchFamily="34" charset="0"/>
              </a:rPr>
              <a:t>A</a:t>
            </a:r>
            <a:r>
              <a:rPr sz="1364" b="1" kern="0" spc="-75">
                <a:solidFill>
                  <a:srgbClr val="0B1677"/>
                </a:solidFill>
                <a:latin typeface="Open Sans" panose="020B0606030504020204" pitchFamily="34" charset="0"/>
                <a:ea typeface="Open Sans" panose="020B0606030504020204" pitchFamily="34" charset="0"/>
                <a:cs typeface="Open Sans" panose="020B0606030504020204" pitchFamily="34" charset="0"/>
              </a:rPr>
              <a:t> </a:t>
            </a:r>
            <a:r>
              <a:rPr sz="1364" b="1" kern="0">
                <a:solidFill>
                  <a:srgbClr val="0B1677"/>
                </a:solidFill>
                <a:latin typeface="Open Sans" panose="020B0606030504020204" pitchFamily="34" charset="0"/>
                <a:ea typeface="Open Sans" panose="020B0606030504020204" pitchFamily="34" charset="0"/>
                <a:cs typeface="Open Sans" panose="020B0606030504020204" pitchFamily="34" charset="0"/>
              </a:rPr>
              <a:t>user</a:t>
            </a:r>
            <a:r>
              <a:rPr sz="1364" b="1" kern="0" spc="-61">
                <a:solidFill>
                  <a:srgbClr val="0B1677"/>
                </a:solidFill>
                <a:latin typeface="Open Sans" panose="020B0606030504020204" pitchFamily="34" charset="0"/>
                <a:ea typeface="Open Sans" panose="020B0606030504020204" pitchFamily="34" charset="0"/>
                <a:cs typeface="Open Sans" panose="020B0606030504020204" pitchFamily="34" charset="0"/>
              </a:rPr>
              <a:t> </a:t>
            </a:r>
            <a:r>
              <a:rPr sz="1364" b="1" kern="0" spc="-58">
                <a:solidFill>
                  <a:srgbClr val="0B1677"/>
                </a:solidFill>
                <a:latin typeface="Open Sans" panose="020B0606030504020204" pitchFamily="34" charset="0"/>
                <a:ea typeface="Open Sans" panose="020B0606030504020204" pitchFamily="34" charset="0"/>
                <a:cs typeface="Open Sans" panose="020B0606030504020204" pitchFamily="34" charset="0"/>
              </a:rPr>
              <a:t>guide</a:t>
            </a:r>
            <a:r>
              <a:rPr sz="1364" b="1" kern="0" spc="-48">
                <a:solidFill>
                  <a:srgbClr val="0B1677"/>
                </a:solidFill>
                <a:latin typeface="Open Sans" panose="020B0606030504020204" pitchFamily="34" charset="0"/>
                <a:ea typeface="Open Sans" panose="020B0606030504020204" pitchFamily="34" charset="0"/>
                <a:cs typeface="Open Sans" panose="020B0606030504020204" pitchFamily="34" charset="0"/>
              </a:rPr>
              <a:t> </a:t>
            </a:r>
            <a:r>
              <a:rPr sz="1364" b="1" kern="0">
                <a:solidFill>
                  <a:srgbClr val="0B1677"/>
                </a:solidFill>
                <a:latin typeface="Open Sans" panose="020B0606030504020204" pitchFamily="34" charset="0"/>
                <a:ea typeface="Open Sans" panose="020B0606030504020204" pitchFamily="34" charset="0"/>
                <a:cs typeface="Open Sans" panose="020B0606030504020204" pitchFamily="34" charset="0"/>
              </a:rPr>
              <a:t>to</a:t>
            </a:r>
            <a:r>
              <a:rPr sz="1364" b="1" kern="0" spc="-61">
                <a:solidFill>
                  <a:srgbClr val="0B1677"/>
                </a:solidFill>
                <a:latin typeface="Open Sans" panose="020B0606030504020204" pitchFamily="34" charset="0"/>
                <a:ea typeface="Open Sans" panose="020B0606030504020204" pitchFamily="34" charset="0"/>
                <a:cs typeface="Open Sans" panose="020B0606030504020204" pitchFamily="34" charset="0"/>
              </a:rPr>
              <a:t> </a:t>
            </a:r>
            <a:r>
              <a:rPr sz="1364" b="1" kern="0" spc="-7">
                <a:solidFill>
                  <a:srgbClr val="0B1677"/>
                </a:solidFill>
                <a:latin typeface="Open Sans" panose="020B0606030504020204" pitchFamily="34" charset="0"/>
                <a:ea typeface="Open Sans" panose="020B0606030504020204" pitchFamily="34" charset="0"/>
                <a:cs typeface="Open Sans" panose="020B0606030504020204" pitchFamily="34" charset="0"/>
              </a:rPr>
              <a:t>working</a:t>
            </a:r>
            <a:r>
              <a:rPr sz="1364" b="1" kern="0" spc="-61">
                <a:solidFill>
                  <a:srgbClr val="0B1677"/>
                </a:solidFill>
                <a:latin typeface="Open Sans" panose="020B0606030504020204" pitchFamily="34" charset="0"/>
                <a:ea typeface="Open Sans" panose="020B0606030504020204" pitchFamily="34" charset="0"/>
                <a:cs typeface="Open Sans" panose="020B0606030504020204" pitchFamily="34" charset="0"/>
              </a:rPr>
              <a:t> </a:t>
            </a:r>
            <a:r>
              <a:rPr sz="1364" b="1" kern="0" spc="-7">
                <a:solidFill>
                  <a:srgbClr val="0B1677"/>
                </a:solidFill>
                <a:latin typeface="Open Sans" panose="020B0606030504020204" pitchFamily="34" charset="0"/>
                <a:ea typeface="Open Sans" panose="020B0606030504020204" pitchFamily="34" charset="0"/>
                <a:cs typeface="Open Sans" panose="020B0606030504020204" pitchFamily="34" charset="0"/>
              </a:rPr>
              <a:t>with:</a:t>
            </a:r>
            <a:endParaRPr sz="1364" kern="0">
              <a:solidFill>
                <a:srgbClr val="0B1677"/>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object 3">
            <a:extLst>
              <a:ext uri="{FF2B5EF4-FFF2-40B4-BE49-F238E27FC236}">
                <a16:creationId xmlns:a16="http://schemas.microsoft.com/office/drawing/2014/main" id="{92222D73-3A2F-4B80-85F5-78B468DE5A10}"/>
              </a:ext>
            </a:extLst>
          </p:cNvPr>
          <p:cNvSpPr txBox="1"/>
          <p:nvPr/>
        </p:nvSpPr>
        <p:spPr>
          <a:xfrm>
            <a:off x="1099704" y="715714"/>
            <a:ext cx="1020907" cy="557996"/>
          </a:xfrm>
          <a:prstGeom prst="rect">
            <a:avLst/>
          </a:prstGeom>
        </p:spPr>
        <p:txBody>
          <a:bodyPr vert="horz" wrap="square" lIns="0" tIns="122959" rIns="0" bIns="0" rtlCol="0">
            <a:spAutoFit/>
          </a:bodyPr>
          <a:lstStyle/>
          <a:p>
            <a:pPr marL="8659" defTabSz="623438">
              <a:spcBef>
                <a:spcPts val="968"/>
              </a:spcBef>
            </a:pPr>
            <a:r>
              <a:rPr sz="1364" b="1" kern="0">
                <a:solidFill>
                  <a:srgbClr val="0B1677"/>
                </a:solidFill>
                <a:latin typeface="Open Sans" panose="020B0606030504020204" pitchFamily="34" charset="0"/>
                <a:ea typeface="Open Sans" panose="020B0606030504020204" pitchFamily="34" charset="0"/>
                <a:cs typeface="Open Sans" panose="020B0606030504020204" pitchFamily="34" charset="0"/>
              </a:rPr>
              <a:t>My</a:t>
            </a:r>
            <a:r>
              <a:rPr sz="1364" b="1" kern="0" spc="-10">
                <a:solidFill>
                  <a:srgbClr val="0B1677"/>
                </a:solidFill>
                <a:latin typeface="Open Sans" panose="020B0606030504020204" pitchFamily="34" charset="0"/>
                <a:ea typeface="Open Sans" panose="020B0606030504020204" pitchFamily="34" charset="0"/>
                <a:cs typeface="Open Sans" panose="020B0606030504020204" pitchFamily="34" charset="0"/>
              </a:rPr>
              <a:t> </a:t>
            </a:r>
            <a:r>
              <a:rPr sz="1364" b="1" kern="0" spc="-7">
                <a:solidFill>
                  <a:srgbClr val="0B1677"/>
                </a:solidFill>
                <a:latin typeface="Open Sans" panose="020B0606030504020204" pitchFamily="34" charset="0"/>
                <a:ea typeface="Open Sans" panose="020B0606030504020204" pitchFamily="34" charset="0"/>
                <a:cs typeface="Open Sans" panose="020B0606030504020204" pitchFamily="34" charset="0"/>
              </a:rPr>
              <a:t>style...</a:t>
            </a:r>
            <a:endParaRPr sz="1364" kern="0">
              <a:solidFill>
                <a:srgbClr val="0B1677"/>
              </a:solidFill>
              <a:latin typeface="Open Sans" panose="020B0606030504020204" pitchFamily="34" charset="0"/>
              <a:ea typeface="Open Sans" panose="020B0606030504020204" pitchFamily="34" charset="0"/>
              <a:cs typeface="Open Sans" panose="020B0606030504020204" pitchFamily="34" charset="0"/>
            </a:endParaRPr>
          </a:p>
          <a:p>
            <a:pPr marL="8659" defTabSz="623438">
              <a:spcBef>
                <a:spcPts val="631"/>
              </a:spcBef>
            </a:pPr>
            <a:r>
              <a:rPr sz="955" kern="0">
                <a:latin typeface="Open Sans" panose="020B0606030504020204" pitchFamily="34" charset="0"/>
                <a:ea typeface="Open Sans" panose="020B0606030504020204" pitchFamily="34" charset="0"/>
                <a:cs typeface="Open Sans" panose="020B0606030504020204" pitchFamily="34" charset="0"/>
              </a:rPr>
              <a:t>I</a:t>
            </a:r>
            <a:r>
              <a:rPr sz="955" kern="0" spc="-14">
                <a:latin typeface="Open Sans" panose="020B0606030504020204" pitchFamily="34" charset="0"/>
                <a:ea typeface="Open Sans" panose="020B0606030504020204" pitchFamily="34" charset="0"/>
                <a:cs typeface="Open Sans" panose="020B0606030504020204" pitchFamily="34" charset="0"/>
              </a:rPr>
              <a:t> </a:t>
            </a:r>
            <a:r>
              <a:rPr sz="955" kern="0">
                <a:latin typeface="Open Sans" panose="020B0606030504020204" pitchFamily="34" charset="0"/>
                <a:ea typeface="Open Sans" panose="020B0606030504020204" pitchFamily="34" charset="0"/>
                <a:cs typeface="Open Sans" panose="020B0606030504020204" pitchFamily="34" charset="0"/>
              </a:rPr>
              <a:t>respond</a:t>
            </a:r>
            <a:r>
              <a:rPr sz="955" kern="0" spc="-10">
                <a:latin typeface="Open Sans" panose="020B0606030504020204" pitchFamily="34" charset="0"/>
                <a:ea typeface="Open Sans" panose="020B0606030504020204" pitchFamily="34" charset="0"/>
                <a:cs typeface="Open Sans" panose="020B0606030504020204" pitchFamily="34" charset="0"/>
              </a:rPr>
              <a:t> </a:t>
            </a:r>
            <a:r>
              <a:rPr sz="955" kern="0" spc="-14">
                <a:latin typeface="Open Sans" panose="020B0606030504020204" pitchFamily="34" charset="0"/>
                <a:ea typeface="Open Sans" panose="020B0606030504020204" pitchFamily="34" charset="0"/>
                <a:cs typeface="Open Sans" panose="020B0606030504020204" pitchFamily="34" charset="0"/>
              </a:rPr>
              <a:t>well </a:t>
            </a:r>
            <a:r>
              <a:rPr sz="955" kern="0" spc="-48">
                <a:latin typeface="Open Sans" panose="020B0606030504020204" pitchFamily="34" charset="0"/>
                <a:ea typeface="Open Sans" panose="020B0606030504020204" pitchFamily="34" charset="0"/>
                <a:cs typeface="Open Sans" panose="020B0606030504020204" pitchFamily="34" charset="0"/>
              </a:rPr>
              <a:t>to...</a:t>
            </a:r>
            <a:endParaRPr sz="955" kern="0">
              <a:latin typeface="Open Sans" panose="020B0606030504020204" pitchFamily="34" charset="0"/>
              <a:ea typeface="Open Sans" panose="020B0606030504020204" pitchFamily="34" charset="0"/>
              <a:cs typeface="Open Sans" panose="020B0606030504020204" pitchFamily="34" charset="0"/>
            </a:endParaRPr>
          </a:p>
        </p:txBody>
      </p:sp>
      <p:sp>
        <p:nvSpPr>
          <p:cNvPr id="4" name="object 4">
            <a:extLst>
              <a:ext uri="{FF2B5EF4-FFF2-40B4-BE49-F238E27FC236}">
                <a16:creationId xmlns:a16="http://schemas.microsoft.com/office/drawing/2014/main" id="{3BD0D9FD-4763-4C57-9264-987645E30DBD}"/>
              </a:ext>
            </a:extLst>
          </p:cNvPr>
          <p:cNvSpPr txBox="1"/>
          <p:nvPr/>
        </p:nvSpPr>
        <p:spPr>
          <a:xfrm>
            <a:off x="6489989" y="713635"/>
            <a:ext cx="1702964" cy="560183"/>
          </a:xfrm>
          <a:prstGeom prst="rect">
            <a:avLst/>
          </a:prstGeom>
        </p:spPr>
        <p:txBody>
          <a:bodyPr vert="horz" wrap="square" lIns="0" tIns="125124" rIns="0" bIns="0" rtlCol="0">
            <a:spAutoFit/>
          </a:bodyPr>
          <a:lstStyle/>
          <a:p>
            <a:pPr marL="8659" defTabSz="623438">
              <a:spcBef>
                <a:spcPts val="985"/>
              </a:spcBef>
            </a:pPr>
            <a:r>
              <a:rPr sz="1364" b="1" kern="0">
                <a:solidFill>
                  <a:srgbClr val="0B1677"/>
                </a:solidFill>
                <a:latin typeface="Open Sans" panose="020B0606030504020204" pitchFamily="34" charset="0"/>
                <a:ea typeface="Open Sans" panose="020B0606030504020204" pitchFamily="34" charset="0"/>
                <a:cs typeface="Open Sans" panose="020B0606030504020204" pitchFamily="34" charset="0"/>
              </a:rPr>
              <a:t>My</a:t>
            </a:r>
            <a:r>
              <a:rPr sz="1364" b="1" kern="0" spc="-10">
                <a:solidFill>
                  <a:srgbClr val="0B1677"/>
                </a:solidFill>
                <a:latin typeface="Open Sans" panose="020B0606030504020204" pitchFamily="34" charset="0"/>
                <a:ea typeface="Open Sans" panose="020B0606030504020204" pitchFamily="34" charset="0"/>
                <a:cs typeface="Open Sans" panose="020B0606030504020204" pitchFamily="34" charset="0"/>
              </a:rPr>
              <a:t> </a:t>
            </a:r>
            <a:r>
              <a:rPr sz="1364" b="1" kern="0" spc="-7">
                <a:solidFill>
                  <a:srgbClr val="0B1677"/>
                </a:solidFill>
                <a:latin typeface="Open Sans" panose="020B0606030504020204" pitchFamily="34" charset="0"/>
                <a:ea typeface="Open Sans" panose="020B0606030504020204" pitchFamily="34" charset="0"/>
                <a:cs typeface="Open Sans" panose="020B0606030504020204" pitchFamily="34" charset="0"/>
              </a:rPr>
              <a:t>goals...</a:t>
            </a:r>
            <a:endParaRPr sz="1364" kern="0">
              <a:solidFill>
                <a:srgbClr val="0B1677"/>
              </a:solidFill>
              <a:latin typeface="Open Sans" panose="020B0606030504020204" pitchFamily="34" charset="0"/>
              <a:ea typeface="Open Sans" panose="020B0606030504020204" pitchFamily="34" charset="0"/>
              <a:cs typeface="Open Sans" panose="020B0606030504020204" pitchFamily="34" charset="0"/>
            </a:endParaRPr>
          </a:p>
          <a:p>
            <a:pPr marL="8659" defTabSz="623438">
              <a:spcBef>
                <a:spcPts val="641"/>
              </a:spcBef>
            </a:pPr>
            <a:r>
              <a:rPr sz="955" kern="0">
                <a:latin typeface="Open Sans" panose="020B0606030504020204" pitchFamily="34" charset="0"/>
                <a:ea typeface="Open Sans" panose="020B0606030504020204" pitchFamily="34" charset="0"/>
                <a:cs typeface="Open Sans" panose="020B0606030504020204" pitchFamily="34" charset="0"/>
              </a:rPr>
              <a:t>The</a:t>
            </a:r>
            <a:r>
              <a:rPr sz="955" kern="0" spc="-31">
                <a:latin typeface="Open Sans" panose="020B0606030504020204" pitchFamily="34" charset="0"/>
                <a:ea typeface="Open Sans" panose="020B0606030504020204" pitchFamily="34" charset="0"/>
                <a:cs typeface="Open Sans" panose="020B0606030504020204" pitchFamily="34" charset="0"/>
              </a:rPr>
              <a:t> </a:t>
            </a:r>
            <a:r>
              <a:rPr sz="955" kern="0">
                <a:latin typeface="Open Sans" panose="020B0606030504020204" pitchFamily="34" charset="0"/>
                <a:ea typeface="Open Sans" panose="020B0606030504020204" pitchFamily="34" charset="0"/>
                <a:cs typeface="Open Sans" panose="020B0606030504020204" pitchFamily="34" charset="0"/>
              </a:rPr>
              <a:t>reason</a:t>
            </a:r>
            <a:r>
              <a:rPr sz="955" kern="0" spc="-27">
                <a:latin typeface="Open Sans" panose="020B0606030504020204" pitchFamily="34" charset="0"/>
                <a:ea typeface="Open Sans" panose="020B0606030504020204" pitchFamily="34" charset="0"/>
                <a:cs typeface="Open Sans" panose="020B0606030504020204" pitchFamily="34" charset="0"/>
              </a:rPr>
              <a:t> </a:t>
            </a:r>
            <a:r>
              <a:rPr sz="955" kern="0">
                <a:latin typeface="Open Sans" panose="020B0606030504020204" pitchFamily="34" charset="0"/>
                <a:ea typeface="Open Sans" panose="020B0606030504020204" pitchFamily="34" charset="0"/>
                <a:cs typeface="Open Sans" panose="020B0606030504020204" pitchFamily="34" charset="0"/>
              </a:rPr>
              <a:t>I</a:t>
            </a:r>
            <a:r>
              <a:rPr sz="955" kern="0" spc="-31">
                <a:latin typeface="Open Sans" panose="020B0606030504020204" pitchFamily="34" charset="0"/>
                <a:ea typeface="Open Sans" panose="020B0606030504020204" pitchFamily="34" charset="0"/>
                <a:cs typeface="Open Sans" panose="020B0606030504020204" pitchFamily="34" charset="0"/>
              </a:rPr>
              <a:t> </a:t>
            </a:r>
            <a:r>
              <a:rPr sz="955" kern="0">
                <a:latin typeface="Open Sans" panose="020B0606030504020204" pitchFamily="34" charset="0"/>
                <a:ea typeface="Open Sans" panose="020B0606030504020204" pitchFamily="34" charset="0"/>
                <a:cs typeface="Open Sans" panose="020B0606030504020204" pitchFamily="34" charset="0"/>
              </a:rPr>
              <a:t>come</a:t>
            </a:r>
            <a:r>
              <a:rPr sz="955" kern="0" spc="-27">
                <a:latin typeface="Open Sans" panose="020B0606030504020204" pitchFamily="34" charset="0"/>
                <a:ea typeface="Open Sans" panose="020B0606030504020204" pitchFamily="34" charset="0"/>
                <a:cs typeface="Open Sans" panose="020B0606030504020204" pitchFamily="34" charset="0"/>
              </a:rPr>
              <a:t> </a:t>
            </a:r>
            <a:r>
              <a:rPr sz="955" kern="0">
                <a:latin typeface="Open Sans" panose="020B0606030504020204" pitchFamily="34" charset="0"/>
                <a:ea typeface="Open Sans" panose="020B0606030504020204" pitchFamily="34" charset="0"/>
                <a:cs typeface="Open Sans" panose="020B0606030504020204" pitchFamily="34" charset="0"/>
              </a:rPr>
              <a:t>to</a:t>
            </a:r>
            <a:r>
              <a:rPr sz="955" kern="0" spc="-27">
                <a:latin typeface="Open Sans" panose="020B0606030504020204" pitchFamily="34" charset="0"/>
                <a:ea typeface="Open Sans" panose="020B0606030504020204" pitchFamily="34" charset="0"/>
                <a:cs typeface="Open Sans" panose="020B0606030504020204" pitchFamily="34" charset="0"/>
              </a:rPr>
              <a:t> </a:t>
            </a:r>
            <a:r>
              <a:rPr sz="955" kern="0" spc="-17">
                <a:latin typeface="Open Sans" panose="020B0606030504020204" pitchFamily="34" charset="0"/>
                <a:ea typeface="Open Sans" panose="020B0606030504020204" pitchFamily="34" charset="0"/>
                <a:cs typeface="Open Sans" panose="020B0606030504020204" pitchFamily="34" charset="0"/>
              </a:rPr>
              <a:t>work...</a:t>
            </a:r>
            <a:endParaRPr sz="955" kern="0">
              <a:latin typeface="Open Sans" panose="020B0606030504020204" pitchFamily="34" charset="0"/>
              <a:ea typeface="Open Sans" panose="020B0606030504020204" pitchFamily="34" charset="0"/>
              <a:cs typeface="Open Sans" panose="020B0606030504020204" pitchFamily="34" charset="0"/>
            </a:endParaRPr>
          </a:p>
        </p:txBody>
      </p:sp>
      <p:sp>
        <p:nvSpPr>
          <p:cNvPr id="5" name="object 5">
            <a:extLst>
              <a:ext uri="{FF2B5EF4-FFF2-40B4-BE49-F238E27FC236}">
                <a16:creationId xmlns:a16="http://schemas.microsoft.com/office/drawing/2014/main" id="{621E0248-C5B2-499D-887A-08578C9283BF}"/>
              </a:ext>
            </a:extLst>
          </p:cNvPr>
          <p:cNvSpPr txBox="1"/>
          <p:nvPr/>
        </p:nvSpPr>
        <p:spPr>
          <a:xfrm>
            <a:off x="3788404" y="1119412"/>
            <a:ext cx="1336964" cy="155707"/>
          </a:xfrm>
          <a:prstGeom prst="rect">
            <a:avLst/>
          </a:prstGeom>
        </p:spPr>
        <p:txBody>
          <a:bodyPr vert="horz" wrap="square" lIns="0" tIns="8659" rIns="0" bIns="0" rtlCol="0">
            <a:spAutoFit/>
          </a:bodyPr>
          <a:lstStyle/>
          <a:p>
            <a:pPr marL="8659" defTabSz="623438">
              <a:spcBef>
                <a:spcPts val="68"/>
              </a:spcBef>
            </a:pPr>
            <a:r>
              <a:rPr sz="955" kern="0">
                <a:solidFill>
                  <a:srgbClr val="231F20"/>
                </a:solidFill>
                <a:latin typeface="Open Sans" panose="020B0606030504020204" pitchFamily="34" charset="0"/>
                <a:ea typeface="Open Sans" panose="020B0606030504020204" pitchFamily="34" charset="0"/>
                <a:cs typeface="Open Sans" panose="020B0606030504020204" pitchFamily="34" charset="0"/>
              </a:rPr>
              <a:t>People</a:t>
            </a:r>
            <a:r>
              <a:rPr sz="955" kern="0" spc="-37">
                <a:solidFill>
                  <a:srgbClr val="231F20"/>
                </a:solidFill>
                <a:latin typeface="Open Sans" panose="020B0606030504020204" pitchFamily="34" charset="0"/>
                <a:ea typeface="Open Sans" panose="020B0606030504020204" pitchFamily="34" charset="0"/>
                <a:cs typeface="Open Sans" panose="020B0606030504020204" pitchFamily="34" charset="0"/>
              </a:rPr>
              <a:t> </a:t>
            </a:r>
            <a:r>
              <a:rPr sz="955" kern="0">
                <a:solidFill>
                  <a:srgbClr val="231F20"/>
                </a:solidFill>
                <a:latin typeface="Open Sans" panose="020B0606030504020204" pitchFamily="34" charset="0"/>
                <a:ea typeface="Open Sans" panose="020B0606030504020204" pitchFamily="34" charset="0"/>
                <a:cs typeface="Open Sans" panose="020B0606030504020204" pitchFamily="34" charset="0"/>
              </a:rPr>
              <a:t>say</a:t>
            </a:r>
            <a:r>
              <a:rPr sz="955" kern="0" spc="-34">
                <a:solidFill>
                  <a:srgbClr val="231F20"/>
                </a:solidFill>
                <a:latin typeface="Open Sans" panose="020B0606030504020204" pitchFamily="34" charset="0"/>
                <a:ea typeface="Open Sans" panose="020B0606030504020204" pitchFamily="34" charset="0"/>
                <a:cs typeface="Open Sans" panose="020B0606030504020204" pitchFamily="34" charset="0"/>
              </a:rPr>
              <a:t> </a:t>
            </a:r>
            <a:r>
              <a:rPr sz="955" kern="0" spc="-55">
                <a:solidFill>
                  <a:srgbClr val="231F20"/>
                </a:solidFill>
                <a:latin typeface="Open Sans" panose="020B0606030504020204" pitchFamily="34" charset="0"/>
                <a:ea typeface="Open Sans" panose="020B0606030504020204" pitchFamily="34" charset="0"/>
                <a:cs typeface="Open Sans" panose="020B0606030504020204" pitchFamily="34" charset="0"/>
              </a:rPr>
              <a:t>I’m</a:t>
            </a:r>
            <a:r>
              <a:rPr sz="955" kern="0" spc="-34">
                <a:solidFill>
                  <a:srgbClr val="231F20"/>
                </a:solidFill>
                <a:latin typeface="Open Sans" panose="020B0606030504020204" pitchFamily="34" charset="0"/>
                <a:ea typeface="Open Sans" panose="020B0606030504020204" pitchFamily="34" charset="0"/>
                <a:cs typeface="Open Sans" panose="020B0606030504020204" pitchFamily="34" charset="0"/>
              </a:rPr>
              <a:t> </a:t>
            </a:r>
            <a:r>
              <a:rPr sz="955" kern="0" spc="37">
                <a:solidFill>
                  <a:srgbClr val="231F20"/>
                </a:solidFill>
                <a:latin typeface="Open Sans" panose="020B0606030504020204" pitchFamily="34" charset="0"/>
                <a:ea typeface="Open Sans" panose="020B0606030504020204" pitchFamily="34" charset="0"/>
                <a:cs typeface="Open Sans" panose="020B0606030504020204" pitchFamily="34" charset="0"/>
              </a:rPr>
              <a:t>good</a:t>
            </a:r>
            <a:r>
              <a:rPr sz="955" kern="0" spc="-34">
                <a:solidFill>
                  <a:srgbClr val="231F20"/>
                </a:solidFill>
                <a:latin typeface="Open Sans" panose="020B0606030504020204" pitchFamily="34" charset="0"/>
                <a:ea typeface="Open Sans" panose="020B0606030504020204" pitchFamily="34" charset="0"/>
                <a:cs typeface="Open Sans" panose="020B0606030504020204" pitchFamily="34" charset="0"/>
              </a:rPr>
              <a:t> </a:t>
            </a:r>
            <a:r>
              <a:rPr sz="955" kern="0" spc="-48">
                <a:solidFill>
                  <a:srgbClr val="231F20"/>
                </a:solidFill>
                <a:latin typeface="Open Sans" panose="020B0606030504020204" pitchFamily="34" charset="0"/>
                <a:ea typeface="Open Sans" panose="020B0606030504020204" pitchFamily="34" charset="0"/>
                <a:cs typeface="Open Sans" panose="020B0606030504020204" pitchFamily="34" charset="0"/>
              </a:rPr>
              <a:t>at...</a:t>
            </a:r>
            <a:endParaRPr sz="955" kern="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object 6">
            <a:extLst>
              <a:ext uri="{FF2B5EF4-FFF2-40B4-BE49-F238E27FC236}">
                <a16:creationId xmlns:a16="http://schemas.microsoft.com/office/drawing/2014/main" id="{9DE1ECC7-4147-47F8-99E1-FC0F3933115E}"/>
              </a:ext>
            </a:extLst>
          </p:cNvPr>
          <p:cNvSpPr txBox="1"/>
          <p:nvPr/>
        </p:nvSpPr>
        <p:spPr>
          <a:xfrm>
            <a:off x="6490075" y="2413998"/>
            <a:ext cx="2129270" cy="155707"/>
          </a:xfrm>
          <a:prstGeom prst="rect">
            <a:avLst/>
          </a:prstGeom>
        </p:spPr>
        <p:txBody>
          <a:bodyPr vert="horz" wrap="square" lIns="0" tIns="8659" rIns="0" bIns="0" rtlCol="0">
            <a:spAutoFit/>
          </a:bodyPr>
          <a:lstStyle/>
          <a:p>
            <a:pPr marL="8659" defTabSz="623438">
              <a:spcBef>
                <a:spcPts val="68"/>
              </a:spcBef>
            </a:pPr>
            <a:r>
              <a:rPr sz="955" kern="0">
                <a:solidFill>
                  <a:srgbClr val="231F20"/>
                </a:solidFill>
                <a:latin typeface="Open Sans" panose="020B0606030504020204" pitchFamily="34" charset="0"/>
                <a:ea typeface="Open Sans" panose="020B0606030504020204" pitchFamily="34" charset="0"/>
                <a:cs typeface="Open Sans" panose="020B0606030504020204" pitchFamily="34" charset="0"/>
              </a:rPr>
              <a:t>What</a:t>
            </a:r>
            <a:r>
              <a:rPr sz="955" kern="0" spc="-37">
                <a:solidFill>
                  <a:srgbClr val="231F20"/>
                </a:solidFill>
                <a:latin typeface="Open Sans" panose="020B0606030504020204" pitchFamily="34" charset="0"/>
                <a:ea typeface="Open Sans" panose="020B0606030504020204" pitchFamily="34" charset="0"/>
                <a:cs typeface="Open Sans" panose="020B0606030504020204" pitchFamily="34" charset="0"/>
              </a:rPr>
              <a:t> </a:t>
            </a:r>
            <a:r>
              <a:rPr sz="955" kern="0">
                <a:solidFill>
                  <a:srgbClr val="231F20"/>
                </a:solidFill>
                <a:latin typeface="Open Sans" panose="020B0606030504020204" pitchFamily="34" charset="0"/>
                <a:ea typeface="Open Sans" panose="020B0606030504020204" pitchFamily="34" charset="0"/>
                <a:cs typeface="Open Sans" panose="020B0606030504020204" pitchFamily="34" charset="0"/>
              </a:rPr>
              <a:t>I</a:t>
            </a:r>
            <a:r>
              <a:rPr sz="955" kern="0" spc="-37">
                <a:solidFill>
                  <a:srgbClr val="231F20"/>
                </a:solidFill>
                <a:latin typeface="Open Sans" panose="020B0606030504020204" pitchFamily="34" charset="0"/>
                <a:ea typeface="Open Sans" panose="020B0606030504020204" pitchFamily="34" charset="0"/>
                <a:cs typeface="Open Sans" panose="020B0606030504020204" pitchFamily="34" charset="0"/>
              </a:rPr>
              <a:t> </a:t>
            </a:r>
            <a:r>
              <a:rPr sz="955" kern="0">
                <a:solidFill>
                  <a:srgbClr val="231F20"/>
                </a:solidFill>
                <a:latin typeface="Open Sans" panose="020B0606030504020204" pitchFamily="34" charset="0"/>
                <a:ea typeface="Open Sans" panose="020B0606030504020204" pitchFamily="34" charset="0"/>
                <a:cs typeface="Open Sans" panose="020B0606030504020204" pitchFamily="34" charset="0"/>
              </a:rPr>
              <a:t>want</a:t>
            </a:r>
            <a:r>
              <a:rPr sz="955" kern="0" spc="-37">
                <a:solidFill>
                  <a:srgbClr val="231F20"/>
                </a:solidFill>
                <a:latin typeface="Open Sans" panose="020B0606030504020204" pitchFamily="34" charset="0"/>
                <a:ea typeface="Open Sans" panose="020B0606030504020204" pitchFamily="34" charset="0"/>
                <a:cs typeface="Open Sans" panose="020B0606030504020204" pitchFamily="34" charset="0"/>
              </a:rPr>
              <a:t> </a:t>
            </a:r>
            <a:r>
              <a:rPr sz="955" kern="0">
                <a:solidFill>
                  <a:srgbClr val="231F20"/>
                </a:solidFill>
                <a:latin typeface="Open Sans" panose="020B0606030504020204" pitchFamily="34" charset="0"/>
                <a:ea typeface="Open Sans" panose="020B0606030504020204" pitchFamily="34" charset="0"/>
                <a:cs typeface="Open Sans" panose="020B0606030504020204" pitchFamily="34" charset="0"/>
              </a:rPr>
              <a:t>to</a:t>
            </a:r>
            <a:r>
              <a:rPr sz="955" kern="0" spc="-37">
                <a:solidFill>
                  <a:srgbClr val="231F20"/>
                </a:solidFill>
                <a:latin typeface="Open Sans" panose="020B0606030504020204" pitchFamily="34" charset="0"/>
                <a:ea typeface="Open Sans" panose="020B0606030504020204" pitchFamily="34" charset="0"/>
                <a:cs typeface="Open Sans" panose="020B0606030504020204" pitchFamily="34" charset="0"/>
              </a:rPr>
              <a:t> </a:t>
            </a:r>
            <a:r>
              <a:rPr lang="en-US" sz="955" kern="0" spc="-37">
                <a:solidFill>
                  <a:srgbClr val="231F20"/>
                </a:solidFill>
                <a:latin typeface="Open Sans" panose="020B0606030504020204" pitchFamily="34" charset="0"/>
                <a:ea typeface="Open Sans" panose="020B0606030504020204" pitchFamily="34" charset="0"/>
                <a:cs typeface="Open Sans" panose="020B0606030504020204" pitchFamily="34" charset="0"/>
              </a:rPr>
              <a:t>achieve in my job</a:t>
            </a:r>
            <a:r>
              <a:rPr lang="en-US" sz="955" kern="0">
                <a:solidFill>
                  <a:srgbClr val="231F20"/>
                </a:solidFill>
                <a:latin typeface="Open Sans" panose="020B0606030504020204" pitchFamily="34" charset="0"/>
                <a:ea typeface="Open Sans" panose="020B0606030504020204" pitchFamily="34" charset="0"/>
                <a:cs typeface="Open Sans" panose="020B0606030504020204" pitchFamily="34" charset="0"/>
              </a:rPr>
              <a:t>..</a:t>
            </a:r>
            <a:endParaRPr sz="955" kern="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7" name="object 7">
            <a:extLst>
              <a:ext uri="{FF2B5EF4-FFF2-40B4-BE49-F238E27FC236}">
                <a16:creationId xmlns:a16="http://schemas.microsoft.com/office/drawing/2014/main" id="{719BD62A-D560-4EA0-95C8-53683F4E8D04}"/>
              </a:ext>
            </a:extLst>
          </p:cNvPr>
          <p:cNvGrpSpPr/>
          <p:nvPr/>
        </p:nvGrpSpPr>
        <p:grpSpPr>
          <a:xfrm>
            <a:off x="1112944" y="1338529"/>
            <a:ext cx="2528455" cy="1039091"/>
            <a:chOff x="463918" y="2092959"/>
            <a:chExt cx="3708400" cy="1524000"/>
          </a:xfrm>
        </p:grpSpPr>
        <p:sp>
          <p:nvSpPr>
            <p:cNvPr id="8" name="object 8">
              <a:extLst>
                <a:ext uri="{FF2B5EF4-FFF2-40B4-BE49-F238E27FC236}">
                  <a16:creationId xmlns:a16="http://schemas.microsoft.com/office/drawing/2014/main" id="{C72AE586-310D-49F7-A09C-D5C7A52F125F}"/>
                </a:ext>
              </a:extLst>
            </p:cNvPr>
            <p:cNvSpPr/>
            <p:nvPr/>
          </p:nvSpPr>
          <p:spPr>
            <a:xfrm>
              <a:off x="463918" y="2092959"/>
              <a:ext cx="3708400" cy="1524000"/>
            </a:xfrm>
            <a:custGeom>
              <a:avLst/>
              <a:gdLst/>
              <a:ahLst/>
              <a:cxnLst/>
              <a:rect l="l" t="t" r="r" b="b"/>
              <a:pathLst>
                <a:path w="3708400" h="1524000">
                  <a:moveTo>
                    <a:pt x="3708031" y="0"/>
                  </a:moveTo>
                  <a:lnTo>
                    <a:pt x="2881642" y="0"/>
                  </a:lnTo>
                  <a:lnTo>
                    <a:pt x="2881642" y="77470"/>
                  </a:lnTo>
                  <a:lnTo>
                    <a:pt x="2881642" y="189230"/>
                  </a:lnTo>
                  <a:lnTo>
                    <a:pt x="2423680" y="189230"/>
                  </a:lnTo>
                  <a:lnTo>
                    <a:pt x="2423680" y="111760"/>
                  </a:lnTo>
                  <a:lnTo>
                    <a:pt x="2423680" y="77470"/>
                  </a:lnTo>
                  <a:lnTo>
                    <a:pt x="2881642" y="77470"/>
                  </a:lnTo>
                  <a:lnTo>
                    <a:pt x="2881642" y="0"/>
                  </a:lnTo>
                  <a:lnTo>
                    <a:pt x="2406751" y="0"/>
                  </a:lnTo>
                  <a:lnTo>
                    <a:pt x="2406751" y="111760"/>
                  </a:lnTo>
                  <a:lnTo>
                    <a:pt x="2406751" y="189230"/>
                  </a:lnTo>
                  <a:lnTo>
                    <a:pt x="2331783" y="189230"/>
                  </a:lnTo>
                  <a:lnTo>
                    <a:pt x="2331783" y="114300"/>
                  </a:lnTo>
                  <a:lnTo>
                    <a:pt x="2331783" y="111760"/>
                  </a:lnTo>
                  <a:lnTo>
                    <a:pt x="2406751" y="111760"/>
                  </a:lnTo>
                  <a:lnTo>
                    <a:pt x="2406751" y="0"/>
                  </a:lnTo>
                  <a:lnTo>
                    <a:pt x="2327046" y="0"/>
                  </a:lnTo>
                  <a:lnTo>
                    <a:pt x="2327046" y="114300"/>
                  </a:lnTo>
                  <a:lnTo>
                    <a:pt x="2327046" y="189230"/>
                  </a:lnTo>
                  <a:lnTo>
                    <a:pt x="2327046" y="218440"/>
                  </a:lnTo>
                  <a:lnTo>
                    <a:pt x="2250402" y="218440"/>
                  </a:lnTo>
                  <a:lnTo>
                    <a:pt x="2250402" y="189230"/>
                  </a:lnTo>
                  <a:lnTo>
                    <a:pt x="2250402" y="114300"/>
                  </a:lnTo>
                  <a:lnTo>
                    <a:pt x="2327046" y="114300"/>
                  </a:lnTo>
                  <a:lnTo>
                    <a:pt x="2327046" y="0"/>
                  </a:lnTo>
                  <a:lnTo>
                    <a:pt x="2210778" y="0"/>
                  </a:lnTo>
                  <a:lnTo>
                    <a:pt x="2210778" y="111760"/>
                  </a:lnTo>
                  <a:lnTo>
                    <a:pt x="2210778" y="114300"/>
                  </a:lnTo>
                  <a:lnTo>
                    <a:pt x="2210778" y="189230"/>
                  </a:lnTo>
                  <a:lnTo>
                    <a:pt x="2134425" y="189230"/>
                  </a:lnTo>
                  <a:lnTo>
                    <a:pt x="2134425" y="187236"/>
                  </a:lnTo>
                  <a:lnTo>
                    <a:pt x="2134425" y="186690"/>
                  </a:lnTo>
                  <a:lnTo>
                    <a:pt x="2134425" y="114300"/>
                  </a:lnTo>
                  <a:lnTo>
                    <a:pt x="2134425" y="113931"/>
                  </a:lnTo>
                  <a:lnTo>
                    <a:pt x="2134425" y="111760"/>
                  </a:lnTo>
                  <a:lnTo>
                    <a:pt x="2210778" y="111760"/>
                  </a:lnTo>
                  <a:lnTo>
                    <a:pt x="2210778" y="0"/>
                  </a:lnTo>
                  <a:lnTo>
                    <a:pt x="2128939" y="0"/>
                  </a:lnTo>
                  <a:lnTo>
                    <a:pt x="2128939" y="114300"/>
                  </a:lnTo>
                  <a:lnTo>
                    <a:pt x="2128939" y="186690"/>
                  </a:lnTo>
                  <a:lnTo>
                    <a:pt x="2055495" y="186690"/>
                  </a:lnTo>
                  <a:lnTo>
                    <a:pt x="2055495" y="114300"/>
                  </a:lnTo>
                  <a:lnTo>
                    <a:pt x="2128939" y="114300"/>
                  </a:lnTo>
                  <a:lnTo>
                    <a:pt x="2128939" y="0"/>
                  </a:lnTo>
                  <a:lnTo>
                    <a:pt x="2049399" y="0"/>
                  </a:lnTo>
                  <a:lnTo>
                    <a:pt x="2049399" y="111760"/>
                  </a:lnTo>
                  <a:lnTo>
                    <a:pt x="2049399" y="114300"/>
                  </a:lnTo>
                  <a:lnTo>
                    <a:pt x="2049399" y="186690"/>
                  </a:lnTo>
                  <a:lnTo>
                    <a:pt x="2049399" y="189230"/>
                  </a:lnTo>
                  <a:lnTo>
                    <a:pt x="1979129" y="189230"/>
                  </a:lnTo>
                  <a:lnTo>
                    <a:pt x="1979129" y="111760"/>
                  </a:lnTo>
                  <a:lnTo>
                    <a:pt x="2049399" y="111760"/>
                  </a:lnTo>
                  <a:lnTo>
                    <a:pt x="2049399" y="0"/>
                  </a:lnTo>
                  <a:lnTo>
                    <a:pt x="1963889" y="0"/>
                  </a:lnTo>
                  <a:lnTo>
                    <a:pt x="1963889" y="76200"/>
                  </a:lnTo>
                  <a:lnTo>
                    <a:pt x="1963889" y="77470"/>
                  </a:lnTo>
                  <a:lnTo>
                    <a:pt x="1963889" y="111760"/>
                  </a:lnTo>
                  <a:lnTo>
                    <a:pt x="1963889" y="189230"/>
                  </a:lnTo>
                  <a:lnTo>
                    <a:pt x="1575282" y="189230"/>
                  </a:lnTo>
                  <a:lnTo>
                    <a:pt x="1575282" y="111760"/>
                  </a:lnTo>
                  <a:lnTo>
                    <a:pt x="1575282" y="76200"/>
                  </a:lnTo>
                  <a:lnTo>
                    <a:pt x="1963889" y="76200"/>
                  </a:lnTo>
                  <a:lnTo>
                    <a:pt x="1963889" y="0"/>
                  </a:lnTo>
                  <a:lnTo>
                    <a:pt x="1558353" y="0"/>
                  </a:lnTo>
                  <a:lnTo>
                    <a:pt x="1558353" y="111760"/>
                  </a:lnTo>
                  <a:lnTo>
                    <a:pt x="1558353" y="189230"/>
                  </a:lnTo>
                  <a:lnTo>
                    <a:pt x="1483385" y="189230"/>
                  </a:lnTo>
                  <a:lnTo>
                    <a:pt x="1483385" y="114300"/>
                  </a:lnTo>
                  <a:lnTo>
                    <a:pt x="1483385" y="111760"/>
                  </a:lnTo>
                  <a:lnTo>
                    <a:pt x="1558353" y="111760"/>
                  </a:lnTo>
                  <a:lnTo>
                    <a:pt x="1558353" y="0"/>
                  </a:lnTo>
                  <a:lnTo>
                    <a:pt x="1479270" y="0"/>
                  </a:lnTo>
                  <a:lnTo>
                    <a:pt x="1479270" y="114300"/>
                  </a:lnTo>
                  <a:lnTo>
                    <a:pt x="1479270" y="189230"/>
                  </a:lnTo>
                  <a:lnTo>
                    <a:pt x="1479270" y="218440"/>
                  </a:lnTo>
                  <a:lnTo>
                    <a:pt x="1402613" y="218440"/>
                  </a:lnTo>
                  <a:lnTo>
                    <a:pt x="1402613" y="215900"/>
                  </a:lnTo>
                  <a:lnTo>
                    <a:pt x="1402613" y="114300"/>
                  </a:lnTo>
                  <a:lnTo>
                    <a:pt x="1479270" y="114300"/>
                  </a:lnTo>
                  <a:lnTo>
                    <a:pt x="1479270" y="0"/>
                  </a:lnTo>
                  <a:lnTo>
                    <a:pt x="1362976" y="0"/>
                  </a:lnTo>
                  <a:lnTo>
                    <a:pt x="1362976" y="76200"/>
                  </a:lnTo>
                  <a:lnTo>
                    <a:pt x="1362976" y="111760"/>
                  </a:lnTo>
                  <a:lnTo>
                    <a:pt x="1362976" y="114300"/>
                  </a:lnTo>
                  <a:lnTo>
                    <a:pt x="1362976" y="215900"/>
                  </a:lnTo>
                  <a:lnTo>
                    <a:pt x="62865" y="215900"/>
                  </a:lnTo>
                  <a:lnTo>
                    <a:pt x="62865" y="76200"/>
                  </a:lnTo>
                  <a:lnTo>
                    <a:pt x="1362976" y="76200"/>
                  </a:lnTo>
                  <a:lnTo>
                    <a:pt x="1362976" y="0"/>
                  </a:lnTo>
                  <a:lnTo>
                    <a:pt x="0" y="0"/>
                  </a:lnTo>
                  <a:lnTo>
                    <a:pt x="0" y="76200"/>
                  </a:lnTo>
                  <a:lnTo>
                    <a:pt x="0" y="215900"/>
                  </a:lnTo>
                  <a:lnTo>
                    <a:pt x="0" y="218440"/>
                  </a:lnTo>
                  <a:lnTo>
                    <a:pt x="0" y="1524000"/>
                  </a:lnTo>
                  <a:lnTo>
                    <a:pt x="3708031" y="1524000"/>
                  </a:lnTo>
                  <a:lnTo>
                    <a:pt x="3708031" y="76200"/>
                  </a:lnTo>
                  <a:lnTo>
                    <a:pt x="3708031" y="0"/>
                  </a:lnTo>
                  <a:close/>
                </a:path>
              </a:pathLst>
            </a:custGeom>
            <a:solidFill>
              <a:srgbClr val="FFC000">
                <a:alpha val="27000"/>
              </a:srgbClr>
            </a:solidFill>
          </p:spPr>
          <p:txBody>
            <a:bodyPr wrap="square" lIns="0" tIns="0" rIns="0" bIns="0" rtlCol="0"/>
            <a:lstStyle/>
            <a:p>
              <a:pPr defTabSz="623438"/>
              <a:endParaRPr sz="1227" kern="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object 9">
              <a:extLst>
                <a:ext uri="{FF2B5EF4-FFF2-40B4-BE49-F238E27FC236}">
                  <a16:creationId xmlns:a16="http://schemas.microsoft.com/office/drawing/2014/main" id="{34804939-839D-498D-BCBD-432ED4FF0A67}"/>
                </a:ext>
              </a:extLst>
            </p:cNvPr>
            <p:cNvSpPr/>
            <p:nvPr/>
          </p:nvSpPr>
          <p:spPr>
            <a:xfrm>
              <a:off x="526783" y="2168804"/>
              <a:ext cx="2819400" cy="142240"/>
            </a:xfrm>
            <a:custGeom>
              <a:avLst/>
              <a:gdLst/>
              <a:ahLst/>
              <a:cxnLst/>
              <a:rect l="l" t="t" r="r" b="b"/>
              <a:pathLst>
                <a:path w="2819400" h="142239">
                  <a:moveTo>
                    <a:pt x="1300111" y="0"/>
                  </a:moveTo>
                  <a:lnTo>
                    <a:pt x="0" y="0"/>
                  </a:lnTo>
                  <a:lnTo>
                    <a:pt x="0" y="140347"/>
                  </a:lnTo>
                  <a:lnTo>
                    <a:pt x="1300111" y="140347"/>
                  </a:lnTo>
                  <a:lnTo>
                    <a:pt x="1300111" y="0"/>
                  </a:lnTo>
                  <a:close/>
                </a:path>
                <a:path w="2819400" h="142239">
                  <a:moveTo>
                    <a:pt x="1416405" y="38087"/>
                  </a:moveTo>
                  <a:lnTo>
                    <a:pt x="1339748" y="38087"/>
                  </a:lnTo>
                  <a:lnTo>
                    <a:pt x="1339748" y="142011"/>
                  </a:lnTo>
                  <a:lnTo>
                    <a:pt x="1416405" y="142011"/>
                  </a:lnTo>
                  <a:lnTo>
                    <a:pt x="1416405" y="38087"/>
                  </a:lnTo>
                  <a:close/>
                </a:path>
                <a:path w="2819400" h="142239">
                  <a:moveTo>
                    <a:pt x="1495488" y="35801"/>
                  </a:moveTo>
                  <a:lnTo>
                    <a:pt x="1420507" y="35801"/>
                  </a:lnTo>
                  <a:lnTo>
                    <a:pt x="1420507" y="113677"/>
                  </a:lnTo>
                  <a:lnTo>
                    <a:pt x="1495488" y="113677"/>
                  </a:lnTo>
                  <a:lnTo>
                    <a:pt x="1495488" y="35801"/>
                  </a:lnTo>
                  <a:close/>
                </a:path>
                <a:path w="2819400" h="142239">
                  <a:moveTo>
                    <a:pt x="1901024" y="0"/>
                  </a:moveTo>
                  <a:lnTo>
                    <a:pt x="1512417" y="0"/>
                  </a:lnTo>
                  <a:lnTo>
                    <a:pt x="1512417" y="113677"/>
                  </a:lnTo>
                  <a:lnTo>
                    <a:pt x="1901024" y="113677"/>
                  </a:lnTo>
                  <a:lnTo>
                    <a:pt x="1901024" y="0"/>
                  </a:lnTo>
                  <a:close/>
                </a:path>
                <a:path w="2819400" h="142239">
                  <a:moveTo>
                    <a:pt x="1986521" y="35801"/>
                  </a:moveTo>
                  <a:lnTo>
                    <a:pt x="1916264" y="35801"/>
                  </a:lnTo>
                  <a:lnTo>
                    <a:pt x="1916264" y="113677"/>
                  </a:lnTo>
                  <a:lnTo>
                    <a:pt x="1986521" y="113677"/>
                  </a:lnTo>
                  <a:lnTo>
                    <a:pt x="1986521" y="35801"/>
                  </a:lnTo>
                  <a:close/>
                </a:path>
                <a:path w="2819400" h="142239">
                  <a:moveTo>
                    <a:pt x="2066074" y="38087"/>
                  </a:moveTo>
                  <a:lnTo>
                    <a:pt x="1992630" y="38087"/>
                  </a:lnTo>
                  <a:lnTo>
                    <a:pt x="1992630" y="111391"/>
                  </a:lnTo>
                  <a:lnTo>
                    <a:pt x="2066074" y="111391"/>
                  </a:lnTo>
                  <a:lnTo>
                    <a:pt x="2066074" y="38087"/>
                  </a:lnTo>
                  <a:close/>
                </a:path>
                <a:path w="2819400" h="142239">
                  <a:moveTo>
                    <a:pt x="2147913" y="35801"/>
                  </a:moveTo>
                  <a:lnTo>
                    <a:pt x="2071560" y="35801"/>
                  </a:lnTo>
                  <a:lnTo>
                    <a:pt x="2071560" y="113677"/>
                  </a:lnTo>
                  <a:lnTo>
                    <a:pt x="2147913" y="113677"/>
                  </a:lnTo>
                  <a:lnTo>
                    <a:pt x="2147913" y="35801"/>
                  </a:lnTo>
                  <a:close/>
                </a:path>
                <a:path w="2819400" h="142239">
                  <a:moveTo>
                    <a:pt x="2264194" y="38087"/>
                  </a:moveTo>
                  <a:lnTo>
                    <a:pt x="2187537" y="38087"/>
                  </a:lnTo>
                  <a:lnTo>
                    <a:pt x="2187537" y="142011"/>
                  </a:lnTo>
                  <a:lnTo>
                    <a:pt x="2264194" y="142011"/>
                  </a:lnTo>
                  <a:lnTo>
                    <a:pt x="2264194" y="38087"/>
                  </a:lnTo>
                  <a:close/>
                </a:path>
                <a:path w="2819400" h="142239">
                  <a:moveTo>
                    <a:pt x="2343912" y="35801"/>
                  </a:moveTo>
                  <a:lnTo>
                    <a:pt x="2268918" y="35801"/>
                  </a:lnTo>
                  <a:lnTo>
                    <a:pt x="2268918" y="113677"/>
                  </a:lnTo>
                  <a:lnTo>
                    <a:pt x="2343912" y="113677"/>
                  </a:lnTo>
                  <a:lnTo>
                    <a:pt x="2343912" y="35801"/>
                  </a:lnTo>
                  <a:close/>
                </a:path>
                <a:path w="2819400" h="142239">
                  <a:moveTo>
                    <a:pt x="2818777" y="1041"/>
                  </a:moveTo>
                  <a:lnTo>
                    <a:pt x="2360828" y="1041"/>
                  </a:lnTo>
                  <a:lnTo>
                    <a:pt x="2360828" y="113677"/>
                  </a:lnTo>
                  <a:lnTo>
                    <a:pt x="2818777" y="113677"/>
                  </a:lnTo>
                  <a:lnTo>
                    <a:pt x="2818777" y="1041"/>
                  </a:lnTo>
                  <a:close/>
                </a:path>
              </a:pathLst>
            </a:custGeom>
            <a:solidFill>
              <a:srgbClr val="FFC000">
                <a:alpha val="27000"/>
              </a:srgbClr>
            </a:solidFill>
          </p:spPr>
          <p:txBody>
            <a:bodyPr wrap="square" lIns="0" tIns="0" rIns="0" bIns="0" rtlCol="0"/>
            <a:lstStyle/>
            <a:p>
              <a:pPr defTabSz="623438"/>
              <a:endParaRPr sz="1227" kern="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0" name="object 10">
            <a:extLst>
              <a:ext uri="{FF2B5EF4-FFF2-40B4-BE49-F238E27FC236}">
                <a16:creationId xmlns:a16="http://schemas.microsoft.com/office/drawing/2014/main" id="{E9C1D916-3343-4818-9859-3A2172874E09}"/>
              </a:ext>
            </a:extLst>
          </p:cNvPr>
          <p:cNvGrpSpPr/>
          <p:nvPr/>
        </p:nvGrpSpPr>
        <p:grpSpPr>
          <a:xfrm>
            <a:off x="6498648" y="2634795"/>
            <a:ext cx="2226252" cy="2153516"/>
            <a:chOff x="8362950" y="3994149"/>
            <a:chExt cx="3265170" cy="3158490"/>
          </a:xfrm>
        </p:grpSpPr>
        <p:sp>
          <p:nvSpPr>
            <p:cNvPr id="11" name="object 11">
              <a:extLst>
                <a:ext uri="{FF2B5EF4-FFF2-40B4-BE49-F238E27FC236}">
                  <a16:creationId xmlns:a16="http://schemas.microsoft.com/office/drawing/2014/main" id="{7F4C0B61-37B0-4063-8F19-CB182DD7F738}"/>
                </a:ext>
              </a:extLst>
            </p:cNvPr>
            <p:cNvSpPr/>
            <p:nvPr/>
          </p:nvSpPr>
          <p:spPr>
            <a:xfrm>
              <a:off x="8362950" y="3994149"/>
              <a:ext cx="3265170" cy="3158490"/>
            </a:xfrm>
            <a:custGeom>
              <a:avLst/>
              <a:gdLst/>
              <a:ahLst/>
              <a:cxnLst/>
              <a:rect l="l" t="t" r="r" b="b"/>
              <a:pathLst>
                <a:path w="3265170" h="3158490">
                  <a:moveTo>
                    <a:pt x="830834" y="259359"/>
                  </a:moveTo>
                  <a:lnTo>
                    <a:pt x="808583" y="259359"/>
                  </a:lnTo>
                  <a:lnTo>
                    <a:pt x="808583" y="371678"/>
                  </a:lnTo>
                  <a:lnTo>
                    <a:pt x="830834" y="371678"/>
                  </a:lnTo>
                  <a:lnTo>
                    <a:pt x="830834" y="259359"/>
                  </a:lnTo>
                  <a:close/>
                </a:path>
                <a:path w="3265170" h="3158490">
                  <a:moveTo>
                    <a:pt x="1991791" y="273227"/>
                  </a:moveTo>
                  <a:lnTo>
                    <a:pt x="1979002" y="273227"/>
                  </a:lnTo>
                  <a:lnTo>
                    <a:pt x="1979002" y="370459"/>
                  </a:lnTo>
                  <a:lnTo>
                    <a:pt x="1991791" y="370459"/>
                  </a:lnTo>
                  <a:lnTo>
                    <a:pt x="1991791" y="273227"/>
                  </a:lnTo>
                  <a:close/>
                </a:path>
                <a:path w="3265170" h="3158490">
                  <a:moveTo>
                    <a:pt x="3264992" y="259359"/>
                  </a:moveTo>
                  <a:lnTo>
                    <a:pt x="2064181" y="259359"/>
                  </a:lnTo>
                  <a:lnTo>
                    <a:pt x="2064181" y="370459"/>
                  </a:lnTo>
                  <a:lnTo>
                    <a:pt x="3264992" y="370459"/>
                  </a:lnTo>
                  <a:lnTo>
                    <a:pt x="3264992" y="259359"/>
                  </a:lnTo>
                  <a:close/>
                </a:path>
                <a:path w="3265170" h="3158490">
                  <a:moveTo>
                    <a:pt x="3264992" y="76466"/>
                  </a:moveTo>
                  <a:lnTo>
                    <a:pt x="2973235" y="76466"/>
                  </a:lnTo>
                  <a:lnTo>
                    <a:pt x="2973235" y="218046"/>
                  </a:lnTo>
                  <a:lnTo>
                    <a:pt x="3264992" y="218046"/>
                  </a:lnTo>
                  <a:lnTo>
                    <a:pt x="3264992" y="76466"/>
                  </a:lnTo>
                  <a:close/>
                </a:path>
                <a:path w="3265170" h="3158490">
                  <a:moveTo>
                    <a:pt x="3264992" y="0"/>
                  </a:moveTo>
                  <a:lnTo>
                    <a:pt x="1792617" y="0"/>
                  </a:lnTo>
                  <a:lnTo>
                    <a:pt x="1792617" y="111760"/>
                  </a:lnTo>
                  <a:lnTo>
                    <a:pt x="1792617" y="113030"/>
                  </a:lnTo>
                  <a:lnTo>
                    <a:pt x="1792617" y="186690"/>
                  </a:lnTo>
                  <a:lnTo>
                    <a:pt x="1792617" y="189230"/>
                  </a:lnTo>
                  <a:lnTo>
                    <a:pt x="1722361" y="189230"/>
                  </a:lnTo>
                  <a:lnTo>
                    <a:pt x="1722361" y="111760"/>
                  </a:lnTo>
                  <a:lnTo>
                    <a:pt x="1792617" y="111760"/>
                  </a:lnTo>
                  <a:lnTo>
                    <a:pt x="1792617" y="0"/>
                  </a:lnTo>
                  <a:lnTo>
                    <a:pt x="1704670" y="0"/>
                  </a:lnTo>
                  <a:lnTo>
                    <a:pt x="1704670" y="74930"/>
                  </a:lnTo>
                  <a:lnTo>
                    <a:pt x="1704670" y="76200"/>
                  </a:lnTo>
                  <a:lnTo>
                    <a:pt x="1704670" y="111760"/>
                  </a:lnTo>
                  <a:lnTo>
                    <a:pt x="1704670" y="189230"/>
                  </a:lnTo>
                  <a:lnTo>
                    <a:pt x="1581531" y="189230"/>
                  </a:lnTo>
                  <a:lnTo>
                    <a:pt x="1581531" y="257810"/>
                  </a:lnTo>
                  <a:lnTo>
                    <a:pt x="1581531" y="294640"/>
                  </a:lnTo>
                  <a:lnTo>
                    <a:pt x="1581531" y="369570"/>
                  </a:lnTo>
                  <a:lnTo>
                    <a:pt x="1581531" y="401320"/>
                  </a:lnTo>
                  <a:lnTo>
                    <a:pt x="830834" y="401320"/>
                  </a:lnTo>
                  <a:lnTo>
                    <a:pt x="830834" y="400050"/>
                  </a:lnTo>
                  <a:lnTo>
                    <a:pt x="830834" y="372110"/>
                  </a:lnTo>
                  <a:lnTo>
                    <a:pt x="736498" y="372110"/>
                  </a:lnTo>
                  <a:lnTo>
                    <a:pt x="736498" y="294640"/>
                  </a:lnTo>
                  <a:lnTo>
                    <a:pt x="736498" y="259080"/>
                  </a:lnTo>
                  <a:lnTo>
                    <a:pt x="830834" y="259080"/>
                  </a:lnTo>
                  <a:lnTo>
                    <a:pt x="830834" y="257810"/>
                  </a:lnTo>
                  <a:lnTo>
                    <a:pt x="1581531" y="257810"/>
                  </a:lnTo>
                  <a:lnTo>
                    <a:pt x="1581531" y="189230"/>
                  </a:lnTo>
                  <a:lnTo>
                    <a:pt x="1044486" y="189230"/>
                  </a:lnTo>
                  <a:lnTo>
                    <a:pt x="1044486" y="186804"/>
                  </a:lnTo>
                  <a:lnTo>
                    <a:pt x="1044486" y="76200"/>
                  </a:lnTo>
                  <a:lnTo>
                    <a:pt x="1044486" y="76009"/>
                  </a:lnTo>
                  <a:lnTo>
                    <a:pt x="1044486" y="74930"/>
                  </a:lnTo>
                  <a:lnTo>
                    <a:pt x="1704670" y="74930"/>
                  </a:lnTo>
                  <a:lnTo>
                    <a:pt x="1704670" y="0"/>
                  </a:lnTo>
                  <a:lnTo>
                    <a:pt x="1038237" y="0"/>
                  </a:lnTo>
                  <a:lnTo>
                    <a:pt x="1038237" y="76200"/>
                  </a:lnTo>
                  <a:lnTo>
                    <a:pt x="1038237" y="186690"/>
                  </a:lnTo>
                  <a:lnTo>
                    <a:pt x="992060" y="186690"/>
                  </a:lnTo>
                  <a:lnTo>
                    <a:pt x="992060" y="111760"/>
                  </a:lnTo>
                  <a:lnTo>
                    <a:pt x="992060" y="76200"/>
                  </a:lnTo>
                  <a:lnTo>
                    <a:pt x="1038237" y="76200"/>
                  </a:lnTo>
                  <a:lnTo>
                    <a:pt x="1038237" y="0"/>
                  </a:lnTo>
                  <a:lnTo>
                    <a:pt x="982929" y="0"/>
                  </a:lnTo>
                  <a:lnTo>
                    <a:pt x="982929" y="111760"/>
                  </a:lnTo>
                  <a:lnTo>
                    <a:pt x="982929" y="186690"/>
                  </a:lnTo>
                  <a:lnTo>
                    <a:pt x="982929" y="189230"/>
                  </a:lnTo>
                  <a:lnTo>
                    <a:pt x="907948" y="189230"/>
                  </a:lnTo>
                  <a:lnTo>
                    <a:pt x="907948" y="186804"/>
                  </a:lnTo>
                  <a:lnTo>
                    <a:pt x="907948" y="112280"/>
                  </a:lnTo>
                  <a:lnTo>
                    <a:pt x="899706" y="112280"/>
                  </a:lnTo>
                  <a:lnTo>
                    <a:pt x="899706" y="186690"/>
                  </a:lnTo>
                  <a:lnTo>
                    <a:pt x="859040" y="186690"/>
                  </a:lnTo>
                  <a:lnTo>
                    <a:pt x="859040" y="111760"/>
                  </a:lnTo>
                  <a:lnTo>
                    <a:pt x="982929" y="111760"/>
                  </a:lnTo>
                  <a:lnTo>
                    <a:pt x="982929" y="0"/>
                  </a:lnTo>
                  <a:lnTo>
                    <a:pt x="840727" y="0"/>
                  </a:lnTo>
                  <a:lnTo>
                    <a:pt x="840727" y="74930"/>
                  </a:lnTo>
                  <a:lnTo>
                    <a:pt x="840727" y="76200"/>
                  </a:lnTo>
                  <a:lnTo>
                    <a:pt x="840727" y="111760"/>
                  </a:lnTo>
                  <a:lnTo>
                    <a:pt x="840727" y="186690"/>
                  </a:lnTo>
                  <a:lnTo>
                    <a:pt x="840727" y="189230"/>
                  </a:lnTo>
                  <a:lnTo>
                    <a:pt x="840727" y="215900"/>
                  </a:lnTo>
                  <a:lnTo>
                    <a:pt x="692302" y="215900"/>
                  </a:lnTo>
                  <a:lnTo>
                    <a:pt x="692302" y="294640"/>
                  </a:lnTo>
                  <a:lnTo>
                    <a:pt x="692302" y="372110"/>
                  </a:lnTo>
                  <a:lnTo>
                    <a:pt x="615950" y="372110"/>
                  </a:lnTo>
                  <a:lnTo>
                    <a:pt x="615950" y="369684"/>
                  </a:lnTo>
                  <a:lnTo>
                    <a:pt x="615950" y="296379"/>
                  </a:lnTo>
                  <a:lnTo>
                    <a:pt x="610463" y="296379"/>
                  </a:lnTo>
                  <a:lnTo>
                    <a:pt x="610463" y="369570"/>
                  </a:lnTo>
                  <a:lnTo>
                    <a:pt x="537006" y="369570"/>
                  </a:lnTo>
                  <a:lnTo>
                    <a:pt x="537006" y="295910"/>
                  </a:lnTo>
                  <a:lnTo>
                    <a:pt x="615950" y="295910"/>
                  </a:lnTo>
                  <a:lnTo>
                    <a:pt x="615950" y="294640"/>
                  </a:lnTo>
                  <a:lnTo>
                    <a:pt x="692302" y="294640"/>
                  </a:lnTo>
                  <a:lnTo>
                    <a:pt x="692302" y="215900"/>
                  </a:lnTo>
                  <a:lnTo>
                    <a:pt x="526338" y="215900"/>
                  </a:lnTo>
                  <a:lnTo>
                    <a:pt x="526338" y="259080"/>
                  </a:lnTo>
                  <a:lnTo>
                    <a:pt x="526338" y="294640"/>
                  </a:lnTo>
                  <a:lnTo>
                    <a:pt x="526338" y="295910"/>
                  </a:lnTo>
                  <a:lnTo>
                    <a:pt x="526338" y="369570"/>
                  </a:lnTo>
                  <a:lnTo>
                    <a:pt x="526338" y="372110"/>
                  </a:lnTo>
                  <a:lnTo>
                    <a:pt x="165303" y="372110"/>
                  </a:lnTo>
                  <a:lnTo>
                    <a:pt x="165303" y="295910"/>
                  </a:lnTo>
                  <a:lnTo>
                    <a:pt x="165303" y="294640"/>
                  </a:lnTo>
                  <a:lnTo>
                    <a:pt x="240284" y="294640"/>
                  </a:lnTo>
                  <a:lnTo>
                    <a:pt x="240284" y="371983"/>
                  </a:lnTo>
                  <a:lnTo>
                    <a:pt x="257200" y="371983"/>
                  </a:lnTo>
                  <a:lnTo>
                    <a:pt x="257200" y="294640"/>
                  </a:lnTo>
                  <a:lnTo>
                    <a:pt x="257200" y="294106"/>
                  </a:lnTo>
                  <a:lnTo>
                    <a:pt x="257200" y="259080"/>
                  </a:lnTo>
                  <a:lnTo>
                    <a:pt x="526338" y="259080"/>
                  </a:lnTo>
                  <a:lnTo>
                    <a:pt x="526338" y="215900"/>
                  </a:lnTo>
                  <a:lnTo>
                    <a:pt x="160731" y="215900"/>
                  </a:lnTo>
                  <a:lnTo>
                    <a:pt x="160731" y="295910"/>
                  </a:lnTo>
                  <a:lnTo>
                    <a:pt x="160731" y="372110"/>
                  </a:lnTo>
                  <a:lnTo>
                    <a:pt x="160731" y="400050"/>
                  </a:lnTo>
                  <a:lnTo>
                    <a:pt x="84086" y="400050"/>
                  </a:lnTo>
                  <a:lnTo>
                    <a:pt x="84086" y="295910"/>
                  </a:lnTo>
                  <a:lnTo>
                    <a:pt x="160731" y="295910"/>
                  </a:lnTo>
                  <a:lnTo>
                    <a:pt x="160731" y="215900"/>
                  </a:lnTo>
                  <a:lnTo>
                    <a:pt x="84848" y="215900"/>
                  </a:lnTo>
                  <a:lnTo>
                    <a:pt x="84848" y="74930"/>
                  </a:lnTo>
                  <a:lnTo>
                    <a:pt x="840727" y="74930"/>
                  </a:lnTo>
                  <a:lnTo>
                    <a:pt x="840727" y="0"/>
                  </a:lnTo>
                  <a:lnTo>
                    <a:pt x="0" y="0"/>
                  </a:lnTo>
                  <a:lnTo>
                    <a:pt x="0" y="74930"/>
                  </a:lnTo>
                  <a:lnTo>
                    <a:pt x="0" y="215900"/>
                  </a:lnTo>
                  <a:lnTo>
                    <a:pt x="0" y="3158490"/>
                  </a:lnTo>
                  <a:lnTo>
                    <a:pt x="3264992" y="3158490"/>
                  </a:lnTo>
                  <a:lnTo>
                    <a:pt x="3264992" y="401320"/>
                  </a:lnTo>
                  <a:lnTo>
                    <a:pt x="3264992" y="370840"/>
                  </a:lnTo>
                  <a:lnTo>
                    <a:pt x="1934794" y="370840"/>
                  </a:lnTo>
                  <a:lnTo>
                    <a:pt x="1934794" y="273050"/>
                  </a:lnTo>
                  <a:lnTo>
                    <a:pt x="1991791" y="273050"/>
                  </a:lnTo>
                  <a:lnTo>
                    <a:pt x="1991791" y="259080"/>
                  </a:lnTo>
                  <a:lnTo>
                    <a:pt x="3264992" y="259080"/>
                  </a:lnTo>
                  <a:lnTo>
                    <a:pt x="3264992" y="257810"/>
                  </a:lnTo>
                  <a:lnTo>
                    <a:pt x="3264992" y="218440"/>
                  </a:lnTo>
                  <a:lnTo>
                    <a:pt x="1927186" y="218440"/>
                  </a:lnTo>
                  <a:lnTo>
                    <a:pt x="1927186" y="257810"/>
                  </a:lnTo>
                  <a:lnTo>
                    <a:pt x="1927186" y="259080"/>
                  </a:lnTo>
                  <a:lnTo>
                    <a:pt x="1927186" y="273050"/>
                  </a:lnTo>
                  <a:lnTo>
                    <a:pt x="1927186" y="370840"/>
                  </a:lnTo>
                  <a:lnTo>
                    <a:pt x="1927186" y="401320"/>
                  </a:lnTo>
                  <a:lnTo>
                    <a:pt x="1648599" y="401320"/>
                  </a:lnTo>
                  <a:lnTo>
                    <a:pt x="1648599" y="369684"/>
                  </a:lnTo>
                  <a:lnTo>
                    <a:pt x="1648599" y="295160"/>
                  </a:lnTo>
                  <a:lnTo>
                    <a:pt x="1640522" y="295160"/>
                  </a:lnTo>
                  <a:lnTo>
                    <a:pt x="1640522" y="369570"/>
                  </a:lnTo>
                  <a:lnTo>
                    <a:pt x="1599831" y="369570"/>
                  </a:lnTo>
                  <a:lnTo>
                    <a:pt x="1599831" y="294640"/>
                  </a:lnTo>
                  <a:lnTo>
                    <a:pt x="1648599" y="294640"/>
                  </a:lnTo>
                  <a:lnTo>
                    <a:pt x="1648599" y="257810"/>
                  </a:lnTo>
                  <a:lnTo>
                    <a:pt x="1927186" y="257810"/>
                  </a:lnTo>
                  <a:lnTo>
                    <a:pt x="1927186" y="218440"/>
                  </a:lnTo>
                  <a:lnTo>
                    <a:pt x="1877491" y="218440"/>
                  </a:lnTo>
                  <a:lnTo>
                    <a:pt x="1877491" y="215900"/>
                  </a:lnTo>
                  <a:lnTo>
                    <a:pt x="1877491" y="189230"/>
                  </a:lnTo>
                  <a:lnTo>
                    <a:pt x="1877491" y="186804"/>
                  </a:lnTo>
                  <a:lnTo>
                    <a:pt x="1877491" y="113499"/>
                  </a:lnTo>
                  <a:lnTo>
                    <a:pt x="1872005" y="113499"/>
                  </a:lnTo>
                  <a:lnTo>
                    <a:pt x="1872005" y="186690"/>
                  </a:lnTo>
                  <a:lnTo>
                    <a:pt x="1798548" y="186690"/>
                  </a:lnTo>
                  <a:lnTo>
                    <a:pt x="1798548" y="113030"/>
                  </a:lnTo>
                  <a:lnTo>
                    <a:pt x="1877491" y="113030"/>
                  </a:lnTo>
                  <a:lnTo>
                    <a:pt x="1877491" y="111760"/>
                  </a:lnTo>
                  <a:lnTo>
                    <a:pt x="1877491" y="76200"/>
                  </a:lnTo>
                  <a:lnTo>
                    <a:pt x="3264992" y="76200"/>
                  </a:lnTo>
                  <a:lnTo>
                    <a:pt x="3264992" y="74930"/>
                  </a:lnTo>
                  <a:lnTo>
                    <a:pt x="3264992" y="0"/>
                  </a:lnTo>
                  <a:close/>
                </a:path>
              </a:pathLst>
            </a:custGeom>
            <a:solidFill>
              <a:srgbClr val="FFC000">
                <a:alpha val="27000"/>
              </a:srgbClr>
            </a:solidFill>
          </p:spPr>
          <p:txBody>
            <a:bodyPr wrap="square" lIns="0" tIns="0" rIns="0" bIns="0" rtlCol="0"/>
            <a:lstStyle/>
            <a:p>
              <a:pPr defTabSz="623438"/>
              <a:endParaRPr sz="1227" kern="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object 12">
              <a:extLst>
                <a:ext uri="{FF2B5EF4-FFF2-40B4-BE49-F238E27FC236}">
                  <a16:creationId xmlns:a16="http://schemas.microsoft.com/office/drawing/2014/main" id="{5BC71767-9606-4906-934C-EC1674442AA5}"/>
                </a:ext>
              </a:extLst>
            </p:cNvPr>
            <p:cNvSpPr/>
            <p:nvPr/>
          </p:nvSpPr>
          <p:spPr>
            <a:xfrm>
              <a:off x="8447037" y="4069549"/>
              <a:ext cx="2889250" cy="325755"/>
            </a:xfrm>
            <a:custGeom>
              <a:avLst/>
              <a:gdLst/>
              <a:ahLst/>
              <a:cxnLst/>
              <a:rect l="l" t="t" r="r" b="b"/>
              <a:pathLst>
                <a:path w="2889250" h="325754">
                  <a:moveTo>
                    <a:pt x="76644" y="220992"/>
                  </a:moveTo>
                  <a:lnTo>
                    <a:pt x="0" y="220992"/>
                  </a:lnTo>
                  <a:lnTo>
                    <a:pt x="0" y="324942"/>
                  </a:lnTo>
                  <a:lnTo>
                    <a:pt x="76644" y="324942"/>
                  </a:lnTo>
                  <a:lnTo>
                    <a:pt x="76644" y="220992"/>
                  </a:lnTo>
                  <a:close/>
                </a:path>
                <a:path w="2889250" h="325754">
                  <a:moveTo>
                    <a:pt x="156197" y="218706"/>
                  </a:moveTo>
                  <a:lnTo>
                    <a:pt x="81216" y="218706"/>
                  </a:lnTo>
                  <a:lnTo>
                    <a:pt x="81216" y="296583"/>
                  </a:lnTo>
                  <a:lnTo>
                    <a:pt x="156197" y="296583"/>
                  </a:lnTo>
                  <a:lnTo>
                    <a:pt x="156197" y="218706"/>
                  </a:lnTo>
                  <a:close/>
                </a:path>
                <a:path w="2889250" h="325754">
                  <a:moveTo>
                    <a:pt x="442252" y="183946"/>
                  </a:moveTo>
                  <a:lnTo>
                    <a:pt x="173113" y="183946"/>
                  </a:lnTo>
                  <a:lnTo>
                    <a:pt x="173113" y="296570"/>
                  </a:lnTo>
                  <a:lnTo>
                    <a:pt x="442252" y="296570"/>
                  </a:lnTo>
                  <a:lnTo>
                    <a:pt x="442252" y="183946"/>
                  </a:lnTo>
                  <a:close/>
                </a:path>
                <a:path w="2889250" h="325754">
                  <a:moveTo>
                    <a:pt x="526376" y="220992"/>
                  </a:moveTo>
                  <a:lnTo>
                    <a:pt x="452920" y="220992"/>
                  </a:lnTo>
                  <a:lnTo>
                    <a:pt x="452920" y="294297"/>
                  </a:lnTo>
                  <a:lnTo>
                    <a:pt x="526376" y="294297"/>
                  </a:lnTo>
                  <a:lnTo>
                    <a:pt x="526376" y="220992"/>
                  </a:lnTo>
                  <a:close/>
                </a:path>
                <a:path w="2889250" h="325754">
                  <a:moveTo>
                    <a:pt x="608215" y="218706"/>
                  </a:moveTo>
                  <a:lnTo>
                    <a:pt x="531863" y="218706"/>
                  </a:lnTo>
                  <a:lnTo>
                    <a:pt x="531863" y="296583"/>
                  </a:lnTo>
                  <a:lnTo>
                    <a:pt x="608215" y="296583"/>
                  </a:lnTo>
                  <a:lnTo>
                    <a:pt x="608215" y="218706"/>
                  </a:lnTo>
                  <a:close/>
                </a:path>
                <a:path w="2889250" h="325754">
                  <a:moveTo>
                    <a:pt x="724496" y="183946"/>
                  </a:moveTo>
                  <a:lnTo>
                    <a:pt x="652411" y="183946"/>
                  </a:lnTo>
                  <a:lnTo>
                    <a:pt x="652411" y="296265"/>
                  </a:lnTo>
                  <a:lnTo>
                    <a:pt x="724496" y="296265"/>
                  </a:lnTo>
                  <a:lnTo>
                    <a:pt x="724496" y="183946"/>
                  </a:lnTo>
                  <a:close/>
                </a:path>
                <a:path w="2889250" h="325754">
                  <a:moveTo>
                    <a:pt x="756640" y="0"/>
                  </a:moveTo>
                  <a:lnTo>
                    <a:pt x="762" y="0"/>
                  </a:lnTo>
                  <a:lnTo>
                    <a:pt x="762" y="140373"/>
                  </a:lnTo>
                  <a:lnTo>
                    <a:pt x="756640" y="140373"/>
                  </a:lnTo>
                  <a:lnTo>
                    <a:pt x="756640" y="0"/>
                  </a:lnTo>
                  <a:close/>
                </a:path>
                <a:path w="2889250" h="325754">
                  <a:moveTo>
                    <a:pt x="815619" y="36880"/>
                  </a:moveTo>
                  <a:lnTo>
                    <a:pt x="774954" y="36880"/>
                  </a:lnTo>
                  <a:lnTo>
                    <a:pt x="774954" y="111404"/>
                  </a:lnTo>
                  <a:lnTo>
                    <a:pt x="815619" y="111404"/>
                  </a:lnTo>
                  <a:lnTo>
                    <a:pt x="815619" y="36880"/>
                  </a:lnTo>
                  <a:close/>
                </a:path>
                <a:path w="2889250" h="325754">
                  <a:moveTo>
                    <a:pt x="898842" y="35826"/>
                  </a:moveTo>
                  <a:lnTo>
                    <a:pt x="823861" y="35826"/>
                  </a:lnTo>
                  <a:lnTo>
                    <a:pt x="823861" y="113703"/>
                  </a:lnTo>
                  <a:lnTo>
                    <a:pt x="898842" y="113703"/>
                  </a:lnTo>
                  <a:lnTo>
                    <a:pt x="898842" y="35826"/>
                  </a:lnTo>
                  <a:close/>
                </a:path>
                <a:path w="2889250" h="325754">
                  <a:moveTo>
                    <a:pt x="954151" y="609"/>
                  </a:moveTo>
                  <a:lnTo>
                    <a:pt x="907973" y="609"/>
                  </a:lnTo>
                  <a:lnTo>
                    <a:pt x="907973" y="111404"/>
                  </a:lnTo>
                  <a:lnTo>
                    <a:pt x="954151" y="111404"/>
                  </a:lnTo>
                  <a:lnTo>
                    <a:pt x="954151" y="609"/>
                  </a:lnTo>
                  <a:close/>
                </a:path>
                <a:path w="2889250" h="325754">
                  <a:moveTo>
                    <a:pt x="1497444" y="182892"/>
                  </a:moveTo>
                  <a:lnTo>
                    <a:pt x="746747" y="182892"/>
                  </a:lnTo>
                  <a:lnTo>
                    <a:pt x="746747" y="325526"/>
                  </a:lnTo>
                  <a:lnTo>
                    <a:pt x="1497444" y="325526"/>
                  </a:lnTo>
                  <a:lnTo>
                    <a:pt x="1497444" y="182892"/>
                  </a:lnTo>
                  <a:close/>
                </a:path>
                <a:path w="2889250" h="325754">
                  <a:moveTo>
                    <a:pt x="1556435" y="219760"/>
                  </a:moveTo>
                  <a:lnTo>
                    <a:pt x="1515745" y="219760"/>
                  </a:lnTo>
                  <a:lnTo>
                    <a:pt x="1515745" y="294284"/>
                  </a:lnTo>
                  <a:lnTo>
                    <a:pt x="1556435" y="294284"/>
                  </a:lnTo>
                  <a:lnTo>
                    <a:pt x="1556435" y="219760"/>
                  </a:lnTo>
                  <a:close/>
                </a:path>
                <a:path w="2889250" h="325754">
                  <a:moveTo>
                    <a:pt x="1620583" y="0"/>
                  </a:moveTo>
                  <a:lnTo>
                    <a:pt x="960399" y="0"/>
                  </a:lnTo>
                  <a:lnTo>
                    <a:pt x="960399" y="113703"/>
                  </a:lnTo>
                  <a:lnTo>
                    <a:pt x="1620583" y="113703"/>
                  </a:lnTo>
                  <a:lnTo>
                    <a:pt x="1620583" y="0"/>
                  </a:lnTo>
                  <a:close/>
                </a:path>
                <a:path w="2889250" h="325754">
                  <a:moveTo>
                    <a:pt x="1708531" y="35826"/>
                  </a:moveTo>
                  <a:lnTo>
                    <a:pt x="1638274" y="35826"/>
                  </a:lnTo>
                  <a:lnTo>
                    <a:pt x="1638274" y="113703"/>
                  </a:lnTo>
                  <a:lnTo>
                    <a:pt x="1708531" y="113703"/>
                  </a:lnTo>
                  <a:lnTo>
                    <a:pt x="1708531" y="35826"/>
                  </a:lnTo>
                  <a:close/>
                </a:path>
                <a:path w="2889250" h="325754">
                  <a:moveTo>
                    <a:pt x="1787918" y="38100"/>
                  </a:moveTo>
                  <a:lnTo>
                    <a:pt x="1714461" y="38100"/>
                  </a:lnTo>
                  <a:lnTo>
                    <a:pt x="1714461" y="111404"/>
                  </a:lnTo>
                  <a:lnTo>
                    <a:pt x="1787918" y="111404"/>
                  </a:lnTo>
                  <a:lnTo>
                    <a:pt x="1787918" y="38100"/>
                  </a:lnTo>
                  <a:close/>
                </a:path>
                <a:path w="2889250" h="325754">
                  <a:moveTo>
                    <a:pt x="1843100" y="182587"/>
                  </a:moveTo>
                  <a:lnTo>
                    <a:pt x="1564513" y="182587"/>
                  </a:lnTo>
                  <a:lnTo>
                    <a:pt x="1564513" y="325526"/>
                  </a:lnTo>
                  <a:lnTo>
                    <a:pt x="1843100" y="325526"/>
                  </a:lnTo>
                  <a:lnTo>
                    <a:pt x="1843100" y="182587"/>
                  </a:lnTo>
                  <a:close/>
                </a:path>
                <a:path w="2889250" h="325754">
                  <a:moveTo>
                    <a:pt x="1894916" y="197827"/>
                  </a:moveTo>
                  <a:lnTo>
                    <a:pt x="1850707" y="197827"/>
                  </a:lnTo>
                  <a:lnTo>
                    <a:pt x="1850707" y="295059"/>
                  </a:lnTo>
                  <a:lnTo>
                    <a:pt x="1894916" y="295059"/>
                  </a:lnTo>
                  <a:lnTo>
                    <a:pt x="1894916" y="197827"/>
                  </a:lnTo>
                  <a:close/>
                </a:path>
                <a:path w="2889250" h="325754">
                  <a:moveTo>
                    <a:pt x="1980095" y="183946"/>
                  </a:moveTo>
                  <a:lnTo>
                    <a:pt x="1907705" y="183946"/>
                  </a:lnTo>
                  <a:lnTo>
                    <a:pt x="1907705" y="295046"/>
                  </a:lnTo>
                  <a:lnTo>
                    <a:pt x="1980095" y="295046"/>
                  </a:lnTo>
                  <a:lnTo>
                    <a:pt x="1980095" y="183946"/>
                  </a:lnTo>
                  <a:close/>
                </a:path>
                <a:path w="2889250" h="325754">
                  <a:moveTo>
                    <a:pt x="2889148" y="1066"/>
                  </a:moveTo>
                  <a:lnTo>
                    <a:pt x="1793405" y="1066"/>
                  </a:lnTo>
                  <a:lnTo>
                    <a:pt x="1793405" y="142659"/>
                  </a:lnTo>
                  <a:lnTo>
                    <a:pt x="2889148" y="142659"/>
                  </a:lnTo>
                  <a:lnTo>
                    <a:pt x="2889148" y="1066"/>
                  </a:lnTo>
                  <a:close/>
                </a:path>
              </a:pathLst>
            </a:custGeom>
            <a:solidFill>
              <a:srgbClr val="FFC000">
                <a:alpha val="27000"/>
              </a:srgbClr>
            </a:solidFill>
          </p:spPr>
          <p:txBody>
            <a:bodyPr wrap="square" lIns="0" tIns="0" rIns="0" bIns="0" rtlCol="0"/>
            <a:lstStyle/>
            <a:p>
              <a:pPr defTabSz="623438"/>
              <a:endParaRPr sz="1227" kern="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3" name="object 13">
            <a:extLst>
              <a:ext uri="{FF2B5EF4-FFF2-40B4-BE49-F238E27FC236}">
                <a16:creationId xmlns:a16="http://schemas.microsoft.com/office/drawing/2014/main" id="{32926F2C-9838-429C-AA0D-10D3A2D4A30A}"/>
              </a:ext>
            </a:extLst>
          </p:cNvPr>
          <p:cNvGrpSpPr/>
          <p:nvPr/>
        </p:nvGrpSpPr>
        <p:grpSpPr>
          <a:xfrm>
            <a:off x="8857506" y="2634795"/>
            <a:ext cx="2226252" cy="2153516"/>
            <a:chOff x="11822608" y="3994149"/>
            <a:chExt cx="3265170" cy="3158490"/>
          </a:xfrm>
        </p:grpSpPr>
        <p:sp>
          <p:nvSpPr>
            <p:cNvPr id="14" name="object 14">
              <a:extLst>
                <a:ext uri="{FF2B5EF4-FFF2-40B4-BE49-F238E27FC236}">
                  <a16:creationId xmlns:a16="http://schemas.microsoft.com/office/drawing/2014/main" id="{4EB4477A-E6CB-4782-A623-2A0D02CBFA64}"/>
                </a:ext>
              </a:extLst>
            </p:cNvPr>
            <p:cNvSpPr/>
            <p:nvPr/>
          </p:nvSpPr>
          <p:spPr>
            <a:xfrm>
              <a:off x="11822608" y="3994149"/>
              <a:ext cx="3265170" cy="3158490"/>
            </a:xfrm>
            <a:custGeom>
              <a:avLst/>
              <a:gdLst/>
              <a:ahLst/>
              <a:cxnLst/>
              <a:rect l="l" t="t" r="r" b="b"/>
              <a:pathLst>
                <a:path w="3265169" h="3158490">
                  <a:moveTo>
                    <a:pt x="142748" y="273227"/>
                  </a:moveTo>
                  <a:lnTo>
                    <a:pt x="130251" y="273227"/>
                  </a:lnTo>
                  <a:lnTo>
                    <a:pt x="130251" y="370459"/>
                  </a:lnTo>
                  <a:lnTo>
                    <a:pt x="142748" y="370459"/>
                  </a:lnTo>
                  <a:lnTo>
                    <a:pt x="142748" y="273227"/>
                  </a:lnTo>
                  <a:close/>
                </a:path>
                <a:path w="3265169" h="3158490">
                  <a:moveTo>
                    <a:pt x="3264992" y="259359"/>
                  </a:moveTo>
                  <a:lnTo>
                    <a:pt x="1599514" y="259359"/>
                  </a:lnTo>
                  <a:lnTo>
                    <a:pt x="1599514" y="371983"/>
                  </a:lnTo>
                  <a:lnTo>
                    <a:pt x="3264992" y="371983"/>
                  </a:lnTo>
                  <a:lnTo>
                    <a:pt x="3264992" y="259359"/>
                  </a:lnTo>
                  <a:close/>
                </a:path>
                <a:path w="3265169" h="3158490">
                  <a:moveTo>
                    <a:pt x="3264992" y="75095"/>
                  </a:moveTo>
                  <a:lnTo>
                    <a:pt x="2715996" y="75095"/>
                  </a:lnTo>
                  <a:lnTo>
                    <a:pt x="2715996" y="218046"/>
                  </a:lnTo>
                  <a:lnTo>
                    <a:pt x="3264992" y="218046"/>
                  </a:lnTo>
                  <a:lnTo>
                    <a:pt x="3264992" y="75095"/>
                  </a:lnTo>
                  <a:close/>
                </a:path>
                <a:path w="3265169" h="3158490">
                  <a:moveTo>
                    <a:pt x="3264992" y="0"/>
                  </a:moveTo>
                  <a:lnTo>
                    <a:pt x="2311527" y="0"/>
                  </a:lnTo>
                  <a:lnTo>
                    <a:pt x="2311527" y="76200"/>
                  </a:lnTo>
                  <a:lnTo>
                    <a:pt x="2311527" y="111760"/>
                  </a:lnTo>
                  <a:lnTo>
                    <a:pt x="2311527" y="186690"/>
                  </a:lnTo>
                  <a:lnTo>
                    <a:pt x="2311527" y="215900"/>
                  </a:lnTo>
                  <a:lnTo>
                    <a:pt x="1791690" y="215900"/>
                  </a:lnTo>
                  <a:lnTo>
                    <a:pt x="1791690" y="189230"/>
                  </a:lnTo>
                  <a:lnTo>
                    <a:pt x="1791690" y="186690"/>
                  </a:lnTo>
                  <a:lnTo>
                    <a:pt x="1791690" y="76200"/>
                  </a:lnTo>
                  <a:lnTo>
                    <a:pt x="2311527" y="76200"/>
                  </a:lnTo>
                  <a:lnTo>
                    <a:pt x="2311527" y="0"/>
                  </a:lnTo>
                  <a:lnTo>
                    <a:pt x="1785607" y="0"/>
                  </a:lnTo>
                  <a:lnTo>
                    <a:pt x="1785607" y="76200"/>
                  </a:lnTo>
                  <a:lnTo>
                    <a:pt x="1785607" y="186690"/>
                  </a:lnTo>
                  <a:lnTo>
                    <a:pt x="1739430" y="186690"/>
                  </a:lnTo>
                  <a:lnTo>
                    <a:pt x="1739430" y="111760"/>
                  </a:lnTo>
                  <a:lnTo>
                    <a:pt x="1739430" y="76200"/>
                  </a:lnTo>
                  <a:lnTo>
                    <a:pt x="1785607" y="76200"/>
                  </a:lnTo>
                  <a:lnTo>
                    <a:pt x="1785607" y="0"/>
                  </a:lnTo>
                  <a:lnTo>
                    <a:pt x="1698282" y="0"/>
                  </a:lnTo>
                  <a:lnTo>
                    <a:pt x="1698282" y="111760"/>
                  </a:lnTo>
                  <a:lnTo>
                    <a:pt x="1698282" y="186690"/>
                  </a:lnTo>
                  <a:lnTo>
                    <a:pt x="1698282" y="189230"/>
                  </a:lnTo>
                  <a:lnTo>
                    <a:pt x="1621929" y="189230"/>
                  </a:lnTo>
                  <a:lnTo>
                    <a:pt x="1621929" y="186804"/>
                  </a:lnTo>
                  <a:lnTo>
                    <a:pt x="1621929" y="113499"/>
                  </a:lnTo>
                  <a:lnTo>
                    <a:pt x="1616443" y="113499"/>
                  </a:lnTo>
                  <a:lnTo>
                    <a:pt x="1616443" y="186690"/>
                  </a:lnTo>
                  <a:lnTo>
                    <a:pt x="1542986" y="186690"/>
                  </a:lnTo>
                  <a:lnTo>
                    <a:pt x="1542986" y="113030"/>
                  </a:lnTo>
                  <a:lnTo>
                    <a:pt x="1621929" y="113030"/>
                  </a:lnTo>
                  <a:lnTo>
                    <a:pt x="1621929" y="111760"/>
                  </a:lnTo>
                  <a:lnTo>
                    <a:pt x="1698282" y="111760"/>
                  </a:lnTo>
                  <a:lnTo>
                    <a:pt x="1698282" y="0"/>
                  </a:lnTo>
                  <a:lnTo>
                    <a:pt x="1532318" y="0"/>
                  </a:lnTo>
                  <a:lnTo>
                    <a:pt x="1532318" y="76200"/>
                  </a:lnTo>
                  <a:lnTo>
                    <a:pt x="1532318" y="111760"/>
                  </a:lnTo>
                  <a:lnTo>
                    <a:pt x="1532318" y="113030"/>
                  </a:lnTo>
                  <a:lnTo>
                    <a:pt x="1532318" y="186690"/>
                  </a:lnTo>
                  <a:lnTo>
                    <a:pt x="1532318" y="189230"/>
                  </a:lnTo>
                  <a:lnTo>
                    <a:pt x="1171282" y="189230"/>
                  </a:lnTo>
                  <a:lnTo>
                    <a:pt x="1171282" y="113030"/>
                  </a:lnTo>
                  <a:lnTo>
                    <a:pt x="1171282" y="111760"/>
                  </a:lnTo>
                  <a:lnTo>
                    <a:pt x="1246263" y="111760"/>
                  </a:lnTo>
                  <a:lnTo>
                    <a:pt x="1246263" y="189103"/>
                  </a:lnTo>
                  <a:lnTo>
                    <a:pt x="1263180" y="189103"/>
                  </a:lnTo>
                  <a:lnTo>
                    <a:pt x="1263180" y="111760"/>
                  </a:lnTo>
                  <a:lnTo>
                    <a:pt x="1263180" y="111226"/>
                  </a:lnTo>
                  <a:lnTo>
                    <a:pt x="1263180" y="76200"/>
                  </a:lnTo>
                  <a:lnTo>
                    <a:pt x="1532318" y="76200"/>
                  </a:lnTo>
                  <a:lnTo>
                    <a:pt x="1532318" y="0"/>
                  </a:lnTo>
                  <a:lnTo>
                    <a:pt x="1166876" y="0"/>
                  </a:lnTo>
                  <a:lnTo>
                    <a:pt x="1166876" y="113030"/>
                  </a:lnTo>
                  <a:lnTo>
                    <a:pt x="1166876" y="189230"/>
                  </a:lnTo>
                  <a:lnTo>
                    <a:pt x="1166876" y="215900"/>
                  </a:lnTo>
                  <a:lnTo>
                    <a:pt x="1166876" y="217170"/>
                  </a:lnTo>
                  <a:lnTo>
                    <a:pt x="1148283" y="217170"/>
                  </a:lnTo>
                  <a:lnTo>
                    <a:pt x="1148283" y="294640"/>
                  </a:lnTo>
                  <a:lnTo>
                    <a:pt x="1148283" y="295910"/>
                  </a:lnTo>
                  <a:lnTo>
                    <a:pt x="1148283" y="369570"/>
                  </a:lnTo>
                  <a:lnTo>
                    <a:pt x="1148283" y="372110"/>
                  </a:lnTo>
                  <a:lnTo>
                    <a:pt x="1073302" y="372110"/>
                  </a:lnTo>
                  <a:lnTo>
                    <a:pt x="1073302" y="294640"/>
                  </a:lnTo>
                  <a:lnTo>
                    <a:pt x="1148283" y="294640"/>
                  </a:lnTo>
                  <a:lnTo>
                    <a:pt x="1148283" y="217170"/>
                  </a:lnTo>
                  <a:lnTo>
                    <a:pt x="1090218" y="217170"/>
                  </a:lnTo>
                  <a:lnTo>
                    <a:pt x="1090218" y="113030"/>
                  </a:lnTo>
                  <a:lnTo>
                    <a:pt x="1166876" y="113030"/>
                  </a:lnTo>
                  <a:lnTo>
                    <a:pt x="1166876" y="0"/>
                  </a:lnTo>
                  <a:lnTo>
                    <a:pt x="1050582" y="0"/>
                  </a:lnTo>
                  <a:lnTo>
                    <a:pt x="1050582" y="74930"/>
                  </a:lnTo>
                  <a:lnTo>
                    <a:pt x="1050582" y="76200"/>
                  </a:lnTo>
                  <a:lnTo>
                    <a:pt x="1050582" y="111760"/>
                  </a:lnTo>
                  <a:lnTo>
                    <a:pt x="1050582" y="113030"/>
                  </a:lnTo>
                  <a:lnTo>
                    <a:pt x="1050582" y="217170"/>
                  </a:lnTo>
                  <a:lnTo>
                    <a:pt x="1050582" y="218440"/>
                  </a:lnTo>
                  <a:lnTo>
                    <a:pt x="1029081" y="218440"/>
                  </a:lnTo>
                  <a:lnTo>
                    <a:pt x="1029081" y="257810"/>
                  </a:lnTo>
                  <a:lnTo>
                    <a:pt x="1029081" y="259080"/>
                  </a:lnTo>
                  <a:lnTo>
                    <a:pt x="1029081" y="294640"/>
                  </a:lnTo>
                  <a:lnTo>
                    <a:pt x="1029081" y="372110"/>
                  </a:lnTo>
                  <a:lnTo>
                    <a:pt x="142748" y="372110"/>
                  </a:lnTo>
                  <a:lnTo>
                    <a:pt x="142748" y="370840"/>
                  </a:lnTo>
                  <a:lnTo>
                    <a:pt x="86042" y="370840"/>
                  </a:lnTo>
                  <a:lnTo>
                    <a:pt x="86042" y="273050"/>
                  </a:lnTo>
                  <a:lnTo>
                    <a:pt x="142748" y="273050"/>
                  </a:lnTo>
                  <a:lnTo>
                    <a:pt x="142748" y="257810"/>
                  </a:lnTo>
                  <a:lnTo>
                    <a:pt x="1029081" y="257810"/>
                  </a:lnTo>
                  <a:lnTo>
                    <a:pt x="1029081" y="218440"/>
                  </a:lnTo>
                  <a:lnTo>
                    <a:pt x="85305" y="218440"/>
                  </a:lnTo>
                  <a:lnTo>
                    <a:pt x="85305" y="74930"/>
                  </a:lnTo>
                  <a:lnTo>
                    <a:pt x="1050582" y="74930"/>
                  </a:lnTo>
                  <a:lnTo>
                    <a:pt x="1050582" y="0"/>
                  </a:lnTo>
                  <a:lnTo>
                    <a:pt x="0" y="0"/>
                  </a:lnTo>
                  <a:lnTo>
                    <a:pt x="0" y="74930"/>
                  </a:lnTo>
                  <a:lnTo>
                    <a:pt x="0" y="218440"/>
                  </a:lnTo>
                  <a:lnTo>
                    <a:pt x="0" y="3158490"/>
                  </a:lnTo>
                  <a:lnTo>
                    <a:pt x="3264992" y="3158490"/>
                  </a:lnTo>
                  <a:lnTo>
                    <a:pt x="3264992" y="372110"/>
                  </a:lnTo>
                  <a:lnTo>
                    <a:pt x="1232395" y="372110"/>
                  </a:lnTo>
                  <a:lnTo>
                    <a:pt x="1232395" y="369684"/>
                  </a:lnTo>
                  <a:lnTo>
                    <a:pt x="1232395" y="296379"/>
                  </a:lnTo>
                  <a:lnTo>
                    <a:pt x="1226908" y="296379"/>
                  </a:lnTo>
                  <a:lnTo>
                    <a:pt x="1226908" y="369570"/>
                  </a:lnTo>
                  <a:lnTo>
                    <a:pt x="1153452" y="369570"/>
                  </a:lnTo>
                  <a:lnTo>
                    <a:pt x="1153452" y="295910"/>
                  </a:lnTo>
                  <a:lnTo>
                    <a:pt x="1232395" y="295910"/>
                  </a:lnTo>
                  <a:lnTo>
                    <a:pt x="1232395" y="294640"/>
                  </a:lnTo>
                  <a:lnTo>
                    <a:pt x="1232395" y="259080"/>
                  </a:lnTo>
                  <a:lnTo>
                    <a:pt x="3264992" y="259080"/>
                  </a:lnTo>
                  <a:lnTo>
                    <a:pt x="3264992" y="257810"/>
                  </a:lnTo>
                  <a:lnTo>
                    <a:pt x="3264992" y="218440"/>
                  </a:lnTo>
                  <a:lnTo>
                    <a:pt x="2378748" y="218440"/>
                  </a:lnTo>
                  <a:lnTo>
                    <a:pt x="2378748" y="217170"/>
                  </a:lnTo>
                  <a:lnTo>
                    <a:pt x="2378748" y="215900"/>
                  </a:lnTo>
                  <a:lnTo>
                    <a:pt x="2378748" y="186804"/>
                  </a:lnTo>
                  <a:lnTo>
                    <a:pt x="2378748" y="112280"/>
                  </a:lnTo>
                  <a:lnTo>
                    <a:pt x="2370505" y="112280"/>
                  </a:lnTo>
                  <a:lnTo>
                    <a:pt x="2370505" y="186690"/>
                  </a:lnTo>
                  <a:lnTo>
                    <a:pt x="2329827" y="186690"/>
                  </a:lnTo>
                  <a:lnTo>
                    <a:pt x="2329827" y="111760"/>
                  </a:lnTo>
                  <a:lnTo>
                    <a:pt x="2378748" y="111760"/>
                  </a:lnTo>
                  <a:lnTo>
                    <a:pt x="2378748" y="76200"/>
                  </a:lnTo>
                  <a:lnTo>
                    <a:pt x="2378748" y="74930"/>
                  </a:lnTo>
                  <a:lnTo>
                    <a:pt x="3264992" y="74930"/>
                  </a:lnTo>
                  <a:lnTo>
                    <a:pt x="3264992" y="0"/>
                  </a:lnTo>
                  <a:close/>
                </a:path>
              </a:pathLst>
            </a:custGeom>
            <a:solidFill>
              <a:srgbClr val="FFC000">
                <a:alpha val="27000"/>
              </a:srgbClr>
            </a:solidFill>
          </p:spPr>
          <p:txBody>
            <a:bodyPr wrap="square" lIns="0" tIns="0" rIns="0" bIns="0" rtlCol="0"/>
            <a:lstStyle/>
            <a:p>
              <a:pPr defTabSz="623438"/>
              <a:endParaRPr sz="1227" kern="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 name="object 15">
              <a:extLst>
                <a:ext uri="{FF2B5EF4-FFF2-40B4-BE49-F238E27FC236}">
                  <a16:creationId xmlns:a16="http://schemas.microsoft.com/office/drawing/2014/main" id="{FEEACC59-148E-41CA-8B2F-5E399ADA6EE6}"/>
                </a:ext>
              </a:extLst>
            </p:cNvPr>
            <p:cNvSpPr/>
            <p:nvPr/>
          </p:nvSpPr>
          <p:spPr>
            <a:xfrm>
              <a:off x="11907914" y="4069257"/>
              <a:ext cx="2630805" cy="297180"/>
            </a:xfrm>
            <a:custGeom>
              <a:avLst/>
              <a:gdLst/>
              <a:ahLst/>
              <a:cxnLst/>
              <a:rect l="l" t="t" r="r" b="b"/>
              <a:pathLst>
                <a:path w="2630805" h="297179">
                  <a:moveTo>
                    <a:pt x="44945" y="198120"/>
                  </a:moveTo>
                  <a:lnTo>
                    <a:pt x="736" y="198120"/>
                  </a:lnTo>
                  <a:lnTo>
                    <a:pt x="736" y="295351"/>
                  </a:lnTo>
                  <a:lnTo>
                    <a:pt x="44945" y="295351"/>
                  </a:lnTo>
                  <a:lnTo>
                    <a:pt x="44945" y="198120"/>
                  </a:lnTo>
                  <a:close/>
                </a:path>
                <a:path w="2630805" h="297179">
                  <a:moveTo>
                    <a:pt x="943775" y="183184"/>
                  </a:moveTo>
                  <a:lnTo>
                    <a:pt x="57442" y="183184"/>
                  </a:lnTo>
                  <a:lnTo>
                    <a:pt x="57442" y="296875"/>
                  </a:lnTo>
                  <a:lnTo>
                    <a:pt x="943775" y="296875"/>
                  </a:lnTo>
                  <a:lnTo>
                    <a:pt x="943775" y="183184"/>
                  </a:lnTo>
                  <a:close/>
                </a:path>
                <a:path w="2630805" h="297179">
                  <a:moveTo>
                    <a:pt x="965276" y="292"/>
                  </a:moveTo>
                  <a:lnTo>
                    <a:pt x="0" y="292"/>
                  </a:lnTo>
                  <a:lnTo>
                    <a:pt x="0" y="142938"/>
                  </a:lnTo>
                  <a:lnTo>
                    <a:pt x="965276" y="142938"/>
                  </a:lnTo>
                  <a:lnTo>
                    <a:pt x="965276" y="292"/>
                  </a:lnTo>
                  <a:close/>
                </a:path>
                <a:path w="2630805" h="297179">
                  <a:moveTo>
                    <a:pt x="1062977" y="218998"/>
                  </a:moveTo>
                  <a:lnTo>
                    <a:pt x="987996" y="218998"/>
                  </a:lnTo>
                  <a:lnTo>
                    <a:pt x="987996" y="296875"/>
                  </a:lnTo>
                  <a:lnTo>
                    <a:pt x="1062977" y="296875"/>
                  </a:lnTo>
                  <a:lnTo>
                    <a:pt x="1062977" y="218998"/>
                  </a:lnTo>
                  <a:close/>
                </a:path>
                <a:path w="2630805" h="297179">
                  <a:moveTo>
                    <a:pt x="1081570" y="38392"/>
                  </a:moveTo>
                  <a:lnTo>
                    <a:pt x="1004912" y="38392"/>
                  </a:lnTo>
                  <a:lnTo>
                    <a:pt x="1004912" y="142341"/>
                  </a:lnTo>
                  <a:lnTo>
                    <a:pt x="1081570" y="142341"/>
                  </a:lnTo>
                  <a:lnTo>
                    <a:pt x="1081570" y="38392"/>
                  </a:lnTo>
                  <a:close/>
                </a:path>
                <a:path w="2630805" h="297179">
                  <a:moveTo>
                    <a:pt x="1141603" y="221284"/>
                  </a:moveTo>
                  <a:lnTo>
                    <a:pt x="1068146" y="221284"/>
                  </a:lnTo>
                  <a:lnTo>
                    <a:pt x="1068146" y="294589"/>
                  </a:lnTo>
                  <a:lnTo>
                    <a:pt x="1141603" y="294589"/>
                  </a:lnTo>
                  <a:lnTo>
                    <a:pt x="1141603" y="221284"/>
                  </a:lnTo>
                  <a:close/>
                </a:path>
                <a:path w="2630805" h="297179">
                  <a:moveTo>
                    <a:pt x="1160957" y="36118"/>
                  </a:moveTo>
                  <a:lnTo>
                    <a:pt x="1085977" y="36118"/>
                  </a:lnTo>
                  <a:lnTo>
                    <a:pt x="1085977" y="113995"/>
                  </a:lnTo>
                  <a:lnTo>
                    <a:pt x="1160957" y="113995"/>
                  </a:lnTo>
                  <a:lnTo>
                    <a:pt x="1160957" y="36118"/>
                  </a:lnTo>
                  <a:close/>
                </a:path>
                <a:path w="2630805" h="297179">
                  <a:moveTo>
                    <a:pt x="1447012" y="1358"/>
                  </a:moveTo>
                  <a:lnTo>
                    <a:pt x="1177874" y="1358"/>
                  </a:lnTo>
                  <a:lnTo>
                    <a:pt x="1177874" y="113982"/>
                  </a:lnTo>
                  <a:lnTo>
                    <a:pt x="1447012" y="113982"/>
                  </a:lnTo>
                  <a:lnTo>
                    <a:pt x="1447012" y="1358"/>
                  </a:lnTo>
                  <a:close/>
                </a:path>
                <a:path w="2630805" h="297179">
                  <a:moveTo>
                    <a:pt x="1514208" y="184238"/>
                  </a:moveTo>
                  <a:lnTo>
                    <a:pt x="1147089" y="184238"/>
                  </a:lnTo>
                  <a:lnTo>
                    <a:pt x="1147089" y="296862"/>
                  </a:lnTo>
                  <a:lnTo>
                    <a:pt x="1514208" y="296862"/>
                  </a:lnTo>
                  <a:lnTo>
                    <a:pt x="1514208" y="184238"/>
                  </a:lnTo>
                  <a:close/>
                </a:path>
                <a:path w="2630805" h="297179">
                  <a:moveTo>
                    <a:pt x="1531137" y="38392"/>
                  </a:moveTo>
                  <a:lnTo>
                    <a:pt x="1457680" y="38392"/>
                  </a:lnTo>
                  <a:lnTo>
                    <a:pt x="1457680" y="111696"/>
                  </a:lnTo>
                  <a:lnTo>
                    <a:pt x="1531137" y="111696"/>
                  </a:lnTo>
                  <a:lnTo>
                    <a:pt x="1531137" y="38392"/>
                  </a:lnTo>
                  <a:close/>
                </a:path>
                <a:path w="2630805" h="297179">
                  <a:moveTo>
                    <a:pt x="1612976" y="36118"/>
                  </a:moveTo>
                  <a:lnTo>
                    <a:pt x="1536623" y="36118"/>
                  </a:lnTo>
                  <a:lnTo>
                    <a:pt x="1536623" y="113995"/>
                  </a:lnTo>
                  <a:lnTo>
                    <a:pt x="1612976" y="113995"/>
                  </a:lnTo>
                  <a:lnTo>
                    <a:pt x="1612976" y="36118"/>
                  </a:lnTo>
                  <a:close/>
                </a:path>
                <a:path w="2630805" h="297179">
                  <a:moveTo>
                    <a:pt x="1700301" y="901"/>
                  </a:moveTo>
                  <a:lnTo>
                    <a:pt x="1654124" y="901"/>
                  </a:lnTo>
                  <a:lnTo>
                    <a:pt x="1654124" y="111696"/>
                  </a:lnTo>
                  <a:lnTo>
                    <a:pt x="1700301" y="111696"/>
                  </a:lnTo>
                  <a:lnTo>
                    <a:pt x="1700301" y="901"/>
                  </a:lnTo>
                  <a:close/>
                </a:path>
                <a:path w="2630805" h="297179">
                  <a:moveTo>
                    <a:pt x="2226221" y="1358"/>
                  </a:moveTo>
                  <a:lnTo>
                    <a:pt x="1706384" y="1358"/>
                  </a:lnTo>
                  <a:lnTo>
                    <a:pt x="1706384" y="140665"/>
                  </a:lnTo>
                  <a:lnTo>
                    <a:pt x="2226221" y="140665"/>
                  </a:lnTo>
                  <a:lnTo>
                    <a:pt x="2226221" y="1358"/>
                  </a:lnTo>
                  <a:close/>
                </a:path>
                <a:path w="2630805" h="297179">
                  <a:moveTo>
                    <a:pt x="2285200" y="37172"/>
                  </a:moveTo>
                  <a:lnTo>
                    <a:pt x="2244521" y="37172"/>
                  </a:lnTo>
                  <a:lnTo>
                    <a:pt x="2244521" y="111696"/>
                  </a:lnTo>
                  <a:lnTo>
                    <a:pt x="2285200" y="111696"/>
                  </a:lnTo>
                  <a:lnTo>
                    <a:pt x="2285200" y="37172"/>
                  </a:lnTo>
                  <a:close/>
                </a:path>
                <a:path w="2630805" h="297179">
                  <a:moveTo>
                    <a:pt x="2630690" y="0"/>
                  </a:moveTo>
                  <a:lnTo>
                    <a:pt x="2293442" y="0"/>
                  </a:lnTo>
                  <a:lnTo>
                    <a:pt x="2293442" y="142951"/>
                  </a:lnTo>
                  <a:lnTo>
                    <a:pt x="2630690" y="142951"/>
                  </a:lnTo>
                  <a:lnTo>
                    <a:pt x="2630690" y="0"/>
                  </a:lnTo>
                  <a:close/>
                </a:path>
              </a:pathLst>
            </a:custGeom>
            <a:solidFill>
              <a:srgbClr val="FFC000">
                <a:alpha val="27000"/>
              </a:srgbClr>
            </a:solidFill>
          </p:spPr>
          <p:txBody>
            <a:bodyPr wrap="square" lIns="0" tIns="0" rIns="0" bIns="0" rtlCol="0"/>
            <a:lstStyle/>
            <a:p>
              <a:pPr defTabSz="623438"/>
              <a:endParaRPr sz="1227" kern="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6" name="object 16">
            <a:extLst>
              <a:ext uri="{FF2B5EF4-FFF2-40B4-BE49-F238E27FC236}">
                <a16:creationId xmlns:a16="http://schemas.microsoft.com/office/drawing/2014/main" id="{22F818CD-A6AB-4616-9D6D-2A6DF5DC2CA5}"/>
              </a:ext>
            </a:extLst>
          </p:cNvPr>
          <p:cNvGrpSpPr/>
          <p:nvPr/>
        </p:nvGrpSpPr>
        <p:grpSpPr>
          <a:xfrm>
            <a:off x="3801592" y="1340261"/>
            <a:ext cx="2528455" cy="1039091"/>
            <a:chOff x="4407268" y="2095499"/>
            <a:chExt cx="3708400" cy="1524000"/>
          </a:xfrm>
        </p:grpSpPr>
        <p:sp>
          <p:nvSpPr>
            <p:cNvPr id="17" name="object 17">
              <a:extLst>
                <a:ext uri="{FF2B5EF4-FFF2-40B4-BE49-F238E27FC236}">
                  <a16:creationId xmlns:a16="http://schemas.microsoft.com/office/drawing/2014/main" id="{5DC92EFE-F437-4C88-84C3-FB2A3416BB12}"/>
                </a:ext>
              </a:extLst>
            </p:cNvPr>
            <p:cNvSpPr/>
            <p:nvPr/>
          </p:nvSpPr>
          <p:spPr>
            <a:xfrm>
              <a:off x="4407268" y="2095499"/>
              <a:ext cx="3708400" cy="1524000"/>
            </a:xfrm>
            <a:custGeom>
              <a:avLst/>
              <a:gdLst/>
              <a:ahLst/>
              <a:cxnLst/>
              <a:rect l="l" t="t" r="r" b="b"/>
              <a:pathLst>
                <a:path w="3708400" h="1524000">
                  <a:moveTo>
                    <a:pt x="3708031" y="0"/>
                  </a:moveTo>
                  <a:lnTo>
                    <a:pt x="1776895" y="0"/>
                  </a:lnTo>
                  <a:lnTo>
                    <a:pt x="1776895" y="90170"/>
                  </a:lnTo>
                  <a:lnTo>
                    <a:pt x="1776895" y="111760"/>
                  </a:lnTo>
                  <a:lnTo>
                    <a:pt x="1776895" y="187960"/>
                  </a:lnTo>
                  <a:lnTo>
                    <a:pt x="1732699" y="187960"/>
                  </a:lnTo>
                  <a:lnTo>
                    <a:pt x="1732699" y="111760"/>
                  </a:lnTo>
                  <a:lnTo>
                    <a:pt x="1732699" y="90170"/>
                  </a:lnTo>
                  <a:lnTo>
                    <a:pt x="1776895" y="90170"/>
                  </a:lnTo>
                  <a:lnTo>
                    <a:pt x="1776895" y="0"/>
                  </a:lnTo>
                  <a:lnTo>
                    <a:pt x="1691551" y="0"/>
                  </a:lnTo>
                  <a:lnTo>
                    <a:pt x="1691551" y="111760"/>
                  </a:lnTo>
                  <a:lnTo>
                    <a:pt x="1691551" y="187960"/>
                  </a:lnTo>
                  <a:lnTo>
                    <a:pt x="1691551" y="189230"/>
                  </a:lnTo>
                  <a:lnTo>
                    <a:pt x="1492681" y="189230"/>
                  </a:lnTo>
                  <a:lnTo>
                    <a:pt x="1492681" y="187960"/>
                  </a:lnTo>
                  <a:lnTo>
                    <a:pt x="1492681" y="111760"/>
                  </a:lnTo>
                  <a:lnTo>
                    <a:pt x="1691551" y="111760"/>
                  </a:lnTo>
                  <a:lnTo>
                    <a:pt x="1691551" y="0"/>
                  </a:lnTo>
                  <a:lnTo>
                    <a:pt x="1480629" y="0"/>
                  </a:lnTo>
                  <a:lnTo>
                    <a:pt x="1480629" y="90170"/>
                  </a:lnTo>
                  <a:lnTo>
                    <a:pt x="1480629" y="111760"/>
                  </a:lnTo>
                  <a:lnTo>
                    <a:pt x="1480629" y="187960"/>
                  </a:lnTo>
                  <a:lnTo>
                    <a:pt x="1436446" y="187960"/>
                  </a:lnTo>
                  <a:lnTo>
                    <a:pt x="1436446" y="90170"/>
                  </a:lnTo>
                  <a:lnTo>
                    <a:pt x="1480629" y="90170"/>
                  </a:lnTo>
                  <a:lnTo>
                    <a:pt x="1480629" y="0"/>
                  </a:lnTo>
                  <a:lnTo>
                    <a:pt x="1395298" y="0"/>
                  </a:lnTo>
                  <a:lnTo>
                    <a:pt x="1395298" y="74930"/>
                  </a:lnTo>
                  <a:lnTo>
                    <a:pt x="1395298" y="90170"/>
                  </a:lnTo>
                  <a:lnTo>
                    <a:pt x="1395298" y="187960"/>
                  </a:lnTo>
                  <a:lnTo>
                    <a:pt x="1395298" y="189230"/>
                  </a:lnTo>
                  <a:lnTo>
                    <a:pt x="1395298" y="218440"/>
                  </a:lnTo>
                  <a:lnTo>
                    <a:pt x="923772" y="218440"/>
                  </a:lnTo>
                  <a:lnTo>
                    <a:pt x="923772" y="217170"/>
                  </a:lnTo>
                  <a:lnTo>
                    <a:pt x="923772" y="189230"/>
                  </a:lnTo>
                  <a:lnTo>
                    <a:pt x="831875" y="189230"/>
                  </a:lnTo>
                  <a:lnTo>
                    <a:pt x="831875" y="113030"/>
                  </a:lnTo>
                  <a:lnTo>
                    <a:pt x="831875" y="111760"/>
                  </a:lnTo>
                  <a:lnTo>
                    <a:pt x="906856" y="111760"/>
                  </a:lnTo>
                  <a:lnTo>
                    <a:pt x="906856" y="189128"/>
                  </a:lnTo>
                  <a:lnTo>
                    <a:pt x="923772" y="189128"/>
                  </a:lnTo>
                  <a:lnTo>
                    <a:pt x="923772" y="111760"/>
                  </a:lnTo>
                  <a:lnTo>
                    <a:pt x="923772" y="111226"/>
                  </a:lnTo>
                  <a:lnTo>
                    <a:pt x="923772" y="76200"/>
                  </a:lnTo>
                  <a:lnTo>
                    <a:pt x="923772" y="74930"/>
                  </a:lnTo>
                  <a:lnTo>
                    <a:pt x="1395298" y="74930"/>
                  </a:lnTo>
                  <a:lnTo>
                    <a:pt x="1395298" y="0"/>
                  </a:lnTo>
                  <a:lnTo>
                    <a:pt x="827455" y="0"/>
                  </a:lnTo>
                  <a:lnTo>
                    <a:pt x="827455" y="113030"/>
                  </a:lnTo>
                  <a:lnTo>
                    <a:pt x="827455" y="189230"/>
                  </a:lnTo>
                  <a:lnTo>
                    <a:pt x="827455" y="217170"/>
                  </a:lnTo>
                  <a:lnTo>
                    <a:pt x="750811" y="217170"/>
                  </a:lnTo>
                  <a:lnTo>
                    <a:pt x="750811" y="113030"/>
                  </a:lnTo>
                  <a:lnTo>
                    <a:pt x="827455" y="113030"/>
                  </a:lnTo>
                  <a:lnTo>
                    <a:pt x="827455" y="0"/>
                  </a:lnTo>
                  <a:lnTo>
                    <a:pt x="711200" y="0"/>
                  </a:lnTo>
                  <a:lnTo>
                    <a:pt x="711200" y="76200"/>
                  </a:lnTo>
                  <a:lnTo>
                    <a:pt x="711200" y="111760"/>
                  </a:lnTo>
                  <a:lnTo>
                    <a:pt x="711200" y="113030"/>
                  </a:lnTo>
                  <a:lnTo>
                    <a:pt x="711200" y="217170"/>
                  </a:lnTo>
                  <a:lnTo>
                    <a:pt x="711200" y="218440"/>
                  </a:lnTo>
                  <a:lnTo>
                    <a:pt x="252463" y="218440"/>
                  </a:lnTo>
                  <a:lnTo>
                    <a:pt x="252463" y="189230"/>
                  </a:lnTo>
                  <a:lnTo>
                    <a:pt x="252463" y="186817"/>
                  </a:lnTo>
                  <a:lnTo>
                    <a:pt x="252463" y="186690"/>
                  </a:lnTo>
                  <a:lnTo>
                    <a:pt x="252463" y="112280"/>
                  </a:lnTo>
                  <a:lnTo>
                    <a:pt x="243751" y="112280"/>
                  </a:lnTo>
                  <a:lnTo>
                    <a:pt x="243751" y="186690"/>
                  </a:lnTo>
                  <a:lnTo>
                    <a:pt x="203085" y="186690"/>
                  </a:lnTo>
                  <a:lnTo>
                    <a:pt x="203085" y="111760"/>
                  </a:lnTo>
                  <a:lnTo>
                    <a:pt x="252463" y="111760"/>
                  </a:lnTo>
                  <a:lnTo>
                    <a:pt x="252463" y="76200"/>
                  </a:lnTo>
                  <a:lnTo>
                    <a:pt x="711200" y="76200"/>
                  </a:lnTo>
                  <a:lnTo>
                    <a:pt x="711200" y="0"/>
                  </a:lnTo>
                  <a:lnTo>
                    <a:pt x="185407" y="0"/>
                  </a:lnTo>
                  <a:lnTo>
                    <a:pt x="185407" y="76200"/>
                  </a:lnTo>
                  <a:lnTo>
                    <a:pt x="185407" y="111760"/>
                  </a:lnTo>
                  <a:lnTo>
                    <a:pt x="185407" y="186690"/>
                  </a:lnTo>
                  <a:lnTo>
                    <a:pt x="185407" y="189230"/>
                  </a:lnTo>
                  <a:lnTo>
                    <a:pt x="54940" y="189230"/>
                  </a:lnTo>
                  <a:lnTo>
                    <a:pt x="54940" y="76200"/>
                  </a:lnTo>
                  <a:lnTo>
                    <a:pt x="185407" y="76200"/>
                  </a:lnTo>
                  <a:lnTo>
                    <a:pt x="185407" y="0"/>
                  </a:lnTo>
                  <a:lnTo>
                    <a:pt x="0" y="0"/>
                  </a:lnTo>
                  <a:lnTo>
                    <a:pt x="0" y="74930"/>
                  </a:lnTo>
                  <a:lnTo>
                    <a:pt x="0" y="76200"/>
                  </a:lnTo>
                  <a:lnTo>
                    <a:pt x="0" y="189230"/>
                  </a:lnTo>
                  <a:lnTo>
                    <a:pt x="0" y="218440"/>
                  </a:lnTo>
                  <a:lnTo>
                    <a:pt x="0" y="1524000"/>
                  </a:lnTo>
                  <a:lnTo>
                    <a:pt x="3708031" y="1524000"/>
                  </a:lnTo>
                  <a:lnTo>
                    <a:pt x="3708031" y="218440"/>
                  </a:lnTo>
                  <a:lnTo>
                    <a:pt x="3708031" y="189230"/>
                  </a:lnTo>
                  <a:lnTo>
                    <a:pt x="1789239" y="189230"/>
                  </a:lnTo>
                  <a:lnTo>
                    <a:pt x="1789239" y="187960"/>
                  </a:lnTo>
                  <a:lnTo>
                    <a:pt x="1789239" y="111760"/>
                  </a:lnTo>
                  <a:lnTo>
                    <a:pt x="2065223" y="111760"/>
                  </a:lnTo>
                  <a:lnTo>
                    <a:pt x="2065223" y="189128"/>
                  </a:lnTo>
                  <a:lnTo>
                    <a:pt x="3708031" y="189128"/>
                  </a:lnTo>
                  <a:lnTo>
                    <a:pt x="3708031" y="111760"/>
                  </a:lnTo>
                  <a:lnTo>
                    <a:pt x="3708031" y="111226"/>
                  </a:lnTo>
                  <a:lnTo>
                    <a:pt x="3708031" y="90170"/>
                  </a:lnTo>
                  <a:lnTo>
                    <a:pt x="3708031" y="74930"/>
                  </a:lnTo>
                  <a:lnTo>
                    <a:pt x="3708031" y="0"/>
                  </a:lnTo>
                  <a:close/>
                </a:path>
              </a:pathLst>
            </a:custGeom>
            <a:solidFill>
              <a:srgbClr val="FFC000">
                <a:alpha val="27000"/>
              </a:srgbClr>
            </a:solidFill>
          </p:spPr>
          <p:txBody>
            <a:bodyPr wrap="square" lIns="0" tIns="0" rIns="0" bIns="0" rtlCol="0"/>
            <a:lstStyle/>
            <a:p>
              <a:pPr defTabSz="623438"/>
              <a:endParaRPr sz="1227" kern="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 name="object 18">
              <a:extLst>
                <a:ext uri="{FF2B5EF4-FFF2-40B4-BE49-F238E27FC236}">
                  <a16:creationId xmlns:a16="http://schemas.microsoft.com/office/drawing/2014/main" id="{F712944D-2CA3-449A-A246-77F31AD49409}"/>
                </a:ext>
              </a:extLst>
            </p:cNvPr>
            <p:cNvSpPr/>
            <p:nvPr/>
          </p:nvSpPr>
          <p:spPr>
            <a:xfrm>
              <a:off x="4462208" y="2170912"/>
              <a:ext cx="1340485" cy="142875"/>
            </a:xfrm>
            <a:custGeom>
              <a:avLst/>
              <a:gdLst/>
              <a:ahLst/>
              <a:cxnLst/>
              <a:rect l="l" t="t" r="r" b="b"/>
              <a:pathLst>
                <a:path w="1340485" h="142875">
                  <a:moveTo>
                    <a:pt x="130467" y="1054"/>
                  </a:moveTo>
                  <a:lnTo>
                    <a:pt x="0" y="1054"/>
                  </a:lnTo>
                  <a:lnTo>
                    <a:pt x="0" y="113690"/>
                  </a:lnTo>
                  <a:lnTo>
                    <a:pt x="130467" y="113690"/>
                  </a:lnTo>
                  <a:lnTo>
                    <a:pt x="130467" y="1054"/>
                  </a:lnTo>
                  <a:close/>
                </a:path>
                <a:path w="1340485" h="142875">
                  <a:moveTo>
                    <a:pt x="188810" y="36868"/>
                  </a:moveTo>
                  <a:lnTo>
                    <a:pt x="148145" y="36868"/>
                  </a:lnTo>
                  <a:lnTo>
                    <a:pt x="148145" y="111391"/>
                  </a:lnTo>
                  <a:lnTo>
                    <a:pt x="188810" y="111391"/>
                  </a:lnTo>
                  <a:lnTo>
                    <a:pt x="188810" y="36868"/>
                  </a:lnTo>
                  <a:close/>
                </a:path>
                <a:path w="1340485" h="142875">
                  <a:moveTo>
                    <a:pt x="656259" y="1066"/>
                  </a:moveTo>
                  <a:lnTo>
                    <a:pt x="197523" y="1066"/>
                  </a:lnTo>
                  <a:lnTo>
                    <a:pt x="197523" y="142633"/>
                  </a:lnTo>
                  <a:lnTo>
                    <a:pt x="656259" y="142633"/>
                  </a:lnTo>
                  <a:lnTo>
                    <a:pt x="656259" y="1066"/>
                  </a:lnTo>
                  <a:close/>
                </a:path>
                <a:path w="1340485" h="142875">
                  <a:moveTo>
                    <a:pt x="772515" y="38087"/>
                  </a:moveTo>
                  <a:lnTo>
                    <a:pt x="695871" y="38087"/>
                  </a:lnTo>
                  <a:lnTo>
                    <a:pt x="695871" y="142024"/>
                  </a:lnTo>
                  <a:lnTo>
                    <a:pt x="772515" y="142024"/>
                  </a:lnTo>
                  <a:lnTo>
                    <a:pt x="772515" y="38087"/>
                  </a:lnTo>
                  <a:close/>
                </a:path>
                <a:path w="1340485" h="142875">
                  <a:moveTo>
                    <a:pt x="851916" y="35801"/>
                  </a:moveTo>
                  <a:lnTo>
                    <a:pt x="776935" y="35801"/>
                  </a:lnTo>
                  <a:lnTo>
                    <a:pt x="776935" y="113690"/>
                  </a:lnTo>
                  <a:lnTo>
                    <a:pt x="851916" y="113690"/>
                  </a:lnTo>
                  <a:lnTo>
                    <a:pt x="851916" y="35801"/>
                  </a:lnTo>
                  <a:close/>
                </a:path>
                <a:path w="1340485" h="142875">
                  <a:moveTo>
                    <a:pt x="1340358" y="0"/>
                  </a:moveTo>
                  <a:lnTo>
                    <a:pt x="868832" y="0"/>
                  </a:lnTo>
                  <a:lnTo>
                    <a:pt x="868832" y="142633"/>
                  </a:lnTo>
                  <a:lnTo>
                    <a:pt x="1340358" y="142633"/>
                  </a:lnTo>
                  <a:lnTo>
                    <a:pt x="1340358" y="0"/>
                  </a:lnTo>
                  <a:close/>
                </a:path>
              </a:pathLst>
            </a:custGeom>
            <a:solidFill>
              <a:srgbClr val="FFC000">
                <a:alpha val="27000"/>
              </a:srgbClr>
            </a:solidFill>
          </p:spPr>
          <p:txBody>
            <a:bodyPr wrap="square" lIns="0" tIns="0" rIns="0" bIns="0" rtlCol="0"/>
            <a:lstStyle/>
            <a:p>
              <a:pPr defTabSz="623438"/>
              <a:endParaRPr sz="1227" kern="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20" name="object 20">
            <a:extLst>
              <a:ext uri="{FF2B5EF4-FFF2-40B4-BE49-F238E27FC236}">
                <a16:creationId xmlns:a16="http://schemas.microsoft.com/office/drawing/2014/main" id="{6F2940B9-AFAB-4991-9F80-17AB1A6BCA07}"/>
              </a:ext>
            </a:extLst>
          </p:cNvPr>
          <p:cNvSpPr/>
          <p:nvPr/>
        </p:nvSpPr>
        <p:spPr>
          <a:xfrm>
            <a:off x="6503228" y="1340261"/>
            <a:ext cx="4580659" cy="1039091"/>
          </a:xfrm>
          <a:custGeom>
            <a:avLst/>
            <a:gdLst/>
            <a:ahLst/>
            <a:cxnLst/>
            <a:rect l="l" t="t" r="r" b="b"/>
            <a:pathLst>
              <a:path w="6718300" h="1524000">
                <a:moveTo>
                  <a:pt x="6717932" y="76479"/>
                </a:moveTo>
                <a:lnTo>
                  <a:pt x="1261338" y="76479"/>
                </a:lnTo>
                <a:lnTo>
                  <a:pt x="1261338" y="189103"/>
                </a:lnTo>
                <a:lnTo>
                  <a:pt x="6717932" y="189103"/>
                </a:lnTo>
                <a:lnTo>
                  <a:pt x="6717932" y="76479"/>
                </a:lnTo>
                <a:close/>
              </a:path>
              <a:path w="6718300" h="1524000">
                <a:moveTo>
                  <a:pt x="6717932" y="0"/>
                </a:moveTo>
                <a:lnTo>
                  <a:pt x="1012304" y="0"/>
                </a:lnTo>
                <a:lnTo>
                  <a:pt x="1012304" y="113030"/>
                </a:lnTo>
                <a:lnTo>
                  <a:pt x="1012304" y="189230"/>
                </a:lnTo>
                <a:lnTo>
                  <a:pt x="1012304" y="217170"/>
                </a:lnTo>
                <a:lnTo>
                  <a:pt x="935659" y="217170"/>
                </a:lnTo>
                <a:lnTo>
                  <a:pt x="935659" y="189230"/>
                </a:lnTo>
                <a:lnTo>
                  <a:pt x="935659" y="113030"/>
                </a:lnTo>
                <a:lnTo>
                  <a:pt x="1012304" y="113030"/>
                </a:lnTo>
                <a:lnTo>
                  <a:pt x="1012304" y="0"/>
                </a:lnTo>
                <a:lnTo>
                  <a:pt x="896035" y="0"/>
                </a:lnTo>
                <a:lnTo>
                  <a:pt x="896035" y="111760"/>
                </a:lnTo>
                <a:lnTo>
                  <a:pt x="896035" y="113030"/>
                </a:lnTo>
                <a:lnTo>
                  <a:pt x="896035" y="189230"/>
                </a:lnTo>
                <a:lnTo>
                  <a:pt x="750811" y="189230"/>
                </a:lnTo>
                <a:lnTo>
                  <a:pt x="750811" y="186817"/>
                </a:lnTo>
                <a:lnTo>
                  <a:pt x="750811" y="186690"/>
                </a:lnTo>
                <a:lnTo>
                  <a:pt x="750811" y="113512"/>
                </a:lnTo>
                <a:lnTo>
                  <a:pt x="745464" y="113512"/>
                </a:lnTo>
                <a:lnTo>
                  <a:pt x="745464" y="186690"/>
                </a:lnTo>
                <a:lnTo>
                  <a:pt x="672007" y="186690"/>
                </a:lnTo>
                <a:lnTo>
                  <a:pt x="672007" y="113030"/>
                </a:lnTo>
                <a:lnTo>
                  <a:pt x="750811" y="113030"/>
                </a:lnTo>
                <a:lnTo>
                  <a:pt x="750811" y="111760"/>
                </a:lnTo>
                <a:lnTo>
                  <a:pt x="896035" y="111760"/>
                </a:lnTo>
                <a:lnTo>
                  <a:pt x="896035" y="0"/>
                </a:lnTo>
                <a:lnTo>
                  <a:pt x="661504" y="0"/>
                </a:lnTo>
                <a:lnTo>
                  <a:pt x="661504" y="74930"/>
                </a:lnTo>
                <a:lnTo>
                  <a:pt x="661504" y="76200"/>
                </a:lnTo>
                <a:lnTo>
                  <a:pt x="661504" y="111760"/>
                </a:lnTo>
                <a:lnTo>
                  <a:pt x="661504" y="113030"/>
                </a:lnTo>
                <a:lnTo>
                  <a:pt x="661504" y="186690"/>
                </a:lnTo>
                <a:lnTo>
                  <a:pt x="661504" y="189230"/>
                </a:lnTo>
                <a:lnTo>
                  <a:pt x="78130" y="189230"/>
                </a:lnTo>
                <a:lnTo>
                  <a:pt x="78130" y="74930"/>
                </a:lnTo>
                <a:lnTo>
                  <a:pt x="661504" y="74930"/>
                </a:lnTo>
                <a:lnTo>
                  <a:pt x="661504" y="0"/>
                </a:lnTo>
                <a:lnTo>
                  <a:pt x="0" y="0"/>
                </a:lnTo>
                <a:lnTo>
                  <a:pt x="0" y="74930"/>
                </a:lnTo>
                <a:lnTo>
                  <a:pt x="0" y="189230"/>
                </a:lnTo>
                <a:lnTo>
                  <a:pt x="0" y="217170"/>
                </a:lnTo>
                <a:lnTo>
                  <a:pt x="0" y="1524000"/>
                </a:lnTo>
                <a:lnTo>
                  <a:pt x="6717932" y="1524000"/>
                </a:lnTo>
                <a:lnTo>
                  <a:pt x="6717932" y="217170"/>
                </a:lnTo>
                <a:lnTo>
                  <a:pt x="6717932" y="189230"/>
                </a:lnTo>
                <a:lnTo>
                  <a:pt x="1016889" y="189230"/>
                </a:lnTo>
                <a:lnTo>
                  <a:pt x="1016889" y="113030"/>
                </a:lnTo>
                <a:lnTo>
                  <a:pt x="1016889" y="111760"/>
                </a:lnTo>
                <a:lnTo>
                  <a:pt x="1091869" y="111760"/>
                </a:lnTo>
                <a:lnTo>
                  <a:pt x="1091869" y="189103"/>
                </a:lnTo>
                <a:lnTo>
                  <a:pt x="1108798" y="189103"/>
                </a:lnTo>
                <a:lnTo>
                  <a:pt x="1108798" y="111760"/>
                </a:lnTo>
                <a:lnTo>
                  <a:pt x="1108798" y="111226"/>
                </a:lnTo>
                <a:lnTo>
                  <a:pt x="1108798" y="76200"/>
                </a:lnTo>
                <a:lnTo>
                  <a:pt x="6717932" y="76200"/>
                </a:lnTo>
                <a:lnTo>
                  <a:pt x="6717932" y="74930"/>
                </a:lnTo>
                <a:lnTo>
                  <a:pt x="6717932" y="0"/>
                </a:lnTo>
                <a:close/>
              </a:path>
            </a:pathLst>
          </a:custGeom>
          <a:solidFill>
            <a:srgbClr val="FFC000">
              <a:alpha val="27000"/>
            </a:srgbClr>
          </a:solidFill>
        </p:spPr>
        <p:txBody>
          <a:bodyPr wrap="square" lIns="0" tIns="0" rIns="0" bIns="0" rtlCol="0"/>
          <a:lstStyle/>
          <a:p>
            <a:pPr defTabSz="623438"/>
            <a:endParaRPr sz="1227" kern="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 name="object 21">
            <a:extLst>
              <a:ext uri="{FF2B5EF4-FFF2-40B4-BE49-F238E27FC236}">
                <a16:creationId xmlns:a16="http://schemas.microsoft.com/office/drawing/2014/main" id="{7879470E-3DFF-47AA-898C-2FA1BE55920F}"/>
              </a:ext>
            </a:extLst>
          </p:cNvPr>
          <p:cNvSpPr/>
          <p:nvPr/>
        </p:nvSpPr>
        <p:spPr>
          <a:xfrm>
            <a:off x="6556498" y="1391679"/>
            <a:ext cx="807027" cy="96982"/>
          </a:xfrm>
          <a:custGeom>
            <a:avLst/>
            <a:gdLst/>
            <a:ahLst/>
            <a:cxnLst/>
            <a:rect l="l" t="t" r="r" b="b"/>
            <a:pathLst>
              <a:path w="1183640" h="142239">
                <a:moveTo>
                  <a:pt x="583374" y="0"/>
                </a:moveTo>
                <a:lnTo>
                  <a:pt x="0" y="0"/>
                </a:lnTo>
                <a:lnTo>
                  <a:pt x="0" y="113690"/>
                </a:lnTo>
                <a:lnTo>
                  <a:pt x="583374" y="113690"/>
                </a:lnTo>
                <a:lnTo>
                  <a:pt x="583374" y="0"/>
                </a:lnTo>
                <a:close/>
              </a:path>
              <a:path w="1183640" h="142239">
                <a:moveTo>
                  <a:pt x="667334" y="38100"/>
                </a:moveTo>
                <a:lnTo>
                  <a:pt x="593877" y="38100"/>
                </a:lnTo>
                <a:lnTo>
                  <a:pt x="593877" y="111404"/>
                </a:lnTo>
                <a:lnTo>
                  <a:pt x="667334" y="111404"/>
                </a:lnTo>
                <a:lnTo>
                  <a:pt x="667334" y="38100"/>
                </a:lnTo>
                <a:close/>
              </a:path>
              <a:path w="1183640" h="142239">
                <a:moveTo>
                  <a:pt x="817905" y="35814"/>
                </a:moveTo>
                <a:lnTo>
                  <a:pt x="672680" y="35814"/>
                </a:lnTo>
                <a:lnTo>
                  <a:pt x="672680" y="113690"/>
                </a:lnTo>
                <a:lnTo>
                  <a:pt x="817905" y="113690"/>
                </a:lnTo>
                <a:lnTo>
                  <a:pt x="817905" y="35814"/>
                </a:lnTo>
                <a:close/>
              </a:path>
              <a:path w="1183640" h="142239">
                <a:moveTo>
                  <a:pt x="934173" y="38100"/>
                </a:moveTo>
                <a:lnTo>
                  <a:pt x="857529" y="38100"/>
                </a:lnTo>
                <a:lnTo>
                  <a:pt x="857529" y="142024"/>
                </a:lnTo>
                <a:lnTo>
                  <a:pt x="934173" y="142024"/>
                </a:lnTo>
                <a:lnTo>
                  <a:pt x="934173" y="38100"/>
                </a:lnTo>
                <a:close/>
              </a:path>
              <a:path w="1183640" h="142239">
                <a:moveTo>
                  <a:pt x="1013739" y="35814"/>
                </a:moveTo>
                <a:lnTo>
                  <a:pt x="938758" y="35814"/>
                </a:lnTo>
                <a:lnTo>
                  <a:pt x="938758" y="113690"/>
                </a:lnTo>
                <a:lnTo>
                  <a:pt x="1013739" y="113690"/>
                </a:lnTo>
                <a:lnTo>
                  <a:pt x="1013739" y="35814"/>
                </a:lnTo>
                <a:close/>
              </a:path>
              <a:path w="1183640" h="142239">
                <a:moveTo>
                  <a:pt x="1183208" y="1054"/>
                </a:moveTo>
                <a:lnTo>
                  <a:pt x="1030668" y="1054"/>
                </a:lnTo>
                <a:lnTo>
                  <a:pt x="1030668" y="113677"/>
                </a:lnTo>
                <a:lnTo>
                  <a:pt x="1183208" y="113677"/>
                </a:lnTo>
                <a:lnTo>
                  <a:pt x="1183208" y="1054"/>
                </a:lnTo>
                <a:close/>
              </a:path>
            </a:pathLst>
          </a:custGeom>
          <a:solidFill>
            <a:srgbClr val="FFC000">
              <a:alpha val="27000"/>
            </a:srgbClr>
          </a:solidFill>
        </p:spPr>
        <p:txBody>
          <a:bodyPr wrap="square" lIns="0" tIns="0" rIns="0" bIns="0" rtlCol="0"/>
          <a:lstStyle/>
          <a:p>
            <a:pPr defTabSz="623438"/>
            <a:endParaRPr sz="1227" kern="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22" name="object 22">
            <a:extLst>
              <a:ext uri="{FF2B5EF4-FFF2-40B4-BE49-F238E27FC236}">
                <a16:creationId xmlns:a16="http://schemas.microsoft.com/office/drawing/2014/main" id="{9A43B6E5-34B6-428A-AC3A-47B47C1F45CD}"/>
              </a:ext>
            </a:extLst>
          </p:cNvPr>
          <p:cNvGrpSpPr/>
          <p:nvPr/>
        </p:nvGrpSpPr>
        <p:grpSpPr>
          <a:xfrm>
            <a:off x="6498648" y="5240317"/>
            <a:ext cx="4584989" cy="1215736"/>
            <a:chOff x="8362950" y="7815580"/>
            <a:chExt cx="6724650" cy="1783080"/>
          </a:xfrm>
        </p:grpSpPr>
        <p:sp>
          <p:nvSpPr>
            <p:cNvPr id="23" name="object 23">
              <a:extLst>
                <a:ext uri="{FF2B5EF4-FFF2-40B4-BE49-F238E27FC236}">
                  <a16:creationId xmlns:a16="http://schemas.microsoft.com/office/drawing/2014/main" id="{7642B5FD-A61F-498B-AFB2-2995301DB70B}"/>
                </a:ext>
              </a:extLst>
            </p:cNvPr>
            <p:cNvSpPr/>
            <p:nvPr/>
          </p:nvSpPr>
          <p:spPr>
            <a:xfrm>
              <a:off x="8362950" y="7815580"/>
              <a:ext cx="6724650" cy="1783080"/>
            </a:xfrm>
            <a:custGeom>
              <a:avLst/>
              <a:gdLst/>
              <a:ahLst/>
              <a:cxnLst/>
              <a:rect l="l" t="t" r="r" b="b"/>
              <a:pathLst>
                <a:path w="6724650" h="1783079">
                  <a:moveTo>
                    <a:pt x="3815232" y="87972"/>
                  </a:moveTo>
                  <a:lnTo>
                    <a:pt x="3802888" y="87972"/>
                  </a:lnTo>
                  <a:lnTo>
                    <a:pt x="3802888" y="185204"/>
                  </a:lnTo>
                  <a:lnTo>
                    <a:pt x="3815232" y="185204"/>
                  </a:lnTo>
                  <a:lnTo>
                    <a:pt x="3815232" y="87972"/>
                  </a:lnTo>
                  <a:close/>
                </a:path>
                <a:path w="6724650" h="1783079">
                  <a:moveTo>
                    <a:pt x="6724650" y="74104"/>
                  </a:moveTo>
                  <a:lnTo>
                    <a:pt x="4859159" y="74104"/>
                  </a:lnTo>
                  <a:lnTo>
                    <a:pt x="4859159" y="185204"/>
                  </a:lnTo>
                  <a:lnTo>
                    <a:pt x="6724650" y="185204"/>
                  </a:lnTo>
                  <a:lnTo>
                    <a:pt x="6724650" y="74104"/>
                  </a:lnTo>
                  <a:close/>
                </a:path>
                <a:path w="6724650" h="1783079">
                  <a:moveTo>
                    <a:pt x="6724650" y="0"/>
                  </a:moveTo>
                  <a:lnTo>
                    <a:pt x="4682083" y="0"/>
                  </a:lnTo>
                  <a:lnTo>
                    <a:pt x="4682083" y="109220"/>
                  </a:lnTo>
                  <a:lnTo>
                    <a:pt x="4682083" y="184150"/>
                  </a:lnTo>
                  <a:lnTo>
                    <a:pt x="4682083" y="185420"/>
                  </a:lnTo>
                  <a:lnTo>
                    <a:pt x="4682083" y="186690"/>
                  </a:lnTo>
                  <a:lnTo>
                    <a:pt x="4486567" y="186690"/>
                  </a:lnTo>
                  <a:lnTo>
                    <a:pt x="4486567" y="184150"/>
                  </a:lnTo>
                  <a:lnTo>
                    <a:pt x="4437177" y="184150"/>
                  </a:lnTo>
                  <a:lnTo>
                    <a:pt x="4437177" y="110490"/>
                  </a:lnTo>
                  <a:lnTo>
                    <a:pt x="4486567" y="110490"/>
                  </a:lnTo>
                  <a:lnTo>
                    <a:pt x="4486567" y="109220"/>
                  </a:lnTo>
                  <a:lnTo>
                    <a:pt x="4682083" y="109220"/>
                  </a:lnTo>
                  <a:lnTo>
                    <a:pt x="4682083" y="0"/>
                  </a:lnTo>
                  <a:lnTo>
                    <a:pt x="4415853" y="0"/>
                  </a:lnTo>
                  <a:lnTo>
                    <a:pt x="4415853" y="109220"/>
                  </a:lnTo>
                  <a:lnTo>
                    <a:pt x="4415853" y="110490"/>
                  </a:lnTo>
                  <a:lnTo>
                    <a:pt x="4415853" y="184150"/>
                  </a:lnTo>
                  <a:lnTo>
                    <a:pt x="4415853" y="186690"/>
                  </a:lnTo>
                  <a:lnTo>
                    <a:pt x="4352912" y="186690"/>
                  </a:lnTo>
                  <a:lnTo>
                    <a:pt x="4352912" y="109220"/>
                  </a:lnTo>
                  <a:lnTo>
                    <a:pt x="4415853" y="109220"/>
                  </a:lnTo>
                  <a:lnTo>
                    <a:pt x="4415853" y="0"/>
                  </a:lnTo>
                  <a:lnTo>
                    <a:pt x="4343768" y="0"/>
                  </a:lnTo>
                  <a:lnTo>
                    <a:pt x="4343768" y="111760"/>
                  </a:lnTo>
                  <a:lnTo>
                    <a:pt x="4343768" y="184150"/>
                  </a:lnTo>
                  <a:lnTo>
                    <a:pt x="4227487" y="184150"/>
                  </a:lnTo>
                  <a:lnTo>
                    <a:pt x="4227487" y="111760"/>
                  </a:lnTo>
                  <a:lnTo>
                    <a:pt x="4343768" y="111760"/>
                  </a:lnTo>
                  <a:lnTo>
                    <a:pt x="4343768" y="0"/>
                  </a:lnTo>
                  <a:lnTo>
                    <a:pt x="4216044" y="0"/>
                  </a:lnTo>
                  <a:lnTo>
                    <a:pt x="4216044" y="73660"/>
                  </a:lnTo>
                  <a:lnTo>
                    <a:pt x="4216044" y="109220"/>
                  </a:lnTo>
                  <a:lnTo>
                    <a:pt x="4216044" y="111760"/>
                  </a:lnTo>
                  <a:lnTo>
                    <a:pt x="4216044" y="184150"/>
                  </a:lnTo>
                  <a:lnTo>
                    <a:pt x="4216044" y="186690"/>
                  </a:lnTo>
                  <a:lnTo>
                    <a:pt x="3945979" y="186690"/>
                  </a:lnTo>
                  <a:lnTo>
                    <a:pt x="3945979" y="256540"/>
                  </a:lnTo>
                  <a:lnTo>
                    <a:pt x="3945979" y="369570"/>
                  </a:lnTo>
                  <a:lnTo>
                    <a:pt x="3423729" y="369570"/>
                  </a:lnTo>
                  <a:lnTo>
                    <a:pt x="3423729" y="292100"/>
                  </a:lnTo>
                  <a:lnTo>
                    <a:pt x="3423729" y="291744"/>
                  </a:lnTo>
                  <a:lnTo>
                    <a:pt x="3423729" y="256540"/>
                  </a:lnTo>
                  <a:lnTo>
                    <a:pt x="3945979" y="256540"/>
                  </a:lnTo>
                  <a:lnTo>
                    <a:pt x="3945979" y="186690"/>
                  </a:lnTo>
                  <a:lnTo>
                    <a:pt x="3815232" y="186690"/>
                  </a:lnTo>
                  <a:lnTo>
                    <a:pt x="3815232" y="185420"/>
                  </a:lnTo>
                  <a:lnTo>
                    <a:pt x="3758704" y="185420"/>
                  </a:lnTo>
                  <a:lnTo>
                    <a:pt x="3758704" y="109220"/>
                  </a:lnTo>
                  <a:lnTo>
                    <a:pt x="3758704" y="87630"/>
                  </a:lnTo>
                  <a:lnTo>
                    <a:pt x="3815232" y="87630"/>
                  </a:lnTo>
                  <a:lnTo>
                    <a:pt x="3815232" y="73660"/>
                  </a:lnTo>
                  <a:lnTo>
                    <a:pt x="4216044" y="73660"/>
                  </a:lnTo>
                  <a:lnTo>
                    <a:pt x="4216044" y="0"/>
                  </a:lnTo>
                  <a:lnTo>
                    <a:pt x="3717544" y="0"/>
                  </a:lnTo>
                  <a:lnTo>
                    <a:pt x="3717544" y="109220"/>
                  </a:lnTo>
                  <a:lnTo>
                    <a:pt x="3717544" y="185420"/>
                  </a:lnTo>
                  <a:lnTo>
                    <a:pt x="3717544" y="186690"/>
                  </a:lnTo>
                  <a:lnTo>
                    <a:pt x="3430879" y="186690"/>
                  </a:lnTo>
                  <a:lnTo>
                    <a:pt x="3430879" y="185420"/>
                  </a:lnTo>
                  <a:lnTo>
                    <a:pt x="3430879" y="109220"/>
                  </a:lnTo>
                  <a:lnTo>
                    <a:pt x="3717544" y="109220"/>
                  </a:lnTo>
                  <a:lnTo>
                    <a:pt x="3717544" y="0"/>
                  </a:lnTo>
                  <a:lnTo>
                    <a:pt x="3418535" y="0"/>
                  </a:lnTo>
                  <a:lnTo>
                    <a:pt x="3418535" y="87630"/>
                  </a:lnTo>
                  <a:lnTo>
                    <a:pt x="3418535" y="109220"/>
                  </a:lnTo>
                  <a:lnTo>
                    <a:pt x="3418535" y="185420"/>
                  </a:lnTo>
                  <a:lnTo>
                    <a:pt x="3415944" y="185420"/>
                  </a:lnTo>
                  <a:lnTo>
                    <a:pt x="3415944" y="292100"/>
                  </a:lnTo>
                  <a:lnTo>
                    <a:pt x="3415944" y="369570"/>
                  </a:lnTo>
                  <a:lnTo>
                    <a:pt x="3340963" y="369570"/>
                  </a:lnTo>
                  <a:lnTo>
                    <a:pt x="3340963" y="292100"/>
                  </a:lnTo>
                  <a:lnTo>
                    <a:pt x="3415944" y="292100"/>
                  </a:lnTo>
                  <a:lnTo>
                    <a:pt x="3415944" y="185420"/>
                  </a:lnTo>
                  <a:lnTo>
                    <a:pt x="3374352" y="185420"/>
                  </a:lnTo>
                  <a:lnTo>
                    <a:pt x="3374352" y="87630"/>
                  </a:lnTo>
                  <a:lnTo>
                    <a:pt x="3418535" y="87630"/>
                  </a:lnTo>
                  <a:lnTo>
                    <a:pt x="3418535" y="0"/>
                  </a:lnTo>
                  <a:lnTo>
                    <a:pt x="3333204" y="0"/>
                  </a:lnTo>
                  <a:lnTo>
                    <a:pt x="3333204" y="73660"/>
                  </a:lnTo>
                  <a:lnTo>
                    <a:pt x="3333204" y="87630"/>
                  </a:lnTo>
                  <a:lnTo>
                    <a:pt x="3333204" y="185420"/>
                  </a:lnTo>
                  <a:lnTo>
                    <a:pt x="3333204" y="186690"/>
                  </a:lnTo>
                  <a:lnTo>
                    <a:pt x="3324225" y="186690"/>
                  </a:lnTo>
                  <a:lnTo>
                    <a:pt x="3324225" y="256540"/>
                  </a:lnTo>
                  <a:lnTo>
                    <a:pt x="3324225" y="292100"/>
                  </a:lnTo>
                  <a:lnTo>
                    <a:pt x="3324225" y="369570"/>
                  </a:lnTo>
                  <a:lnTo>
                    <a:pt x="3324225" y="398780"/>
                  </a:lnTo>
                  <a:lnTo>
                    <a:pt x="1970011" y="398780"/>
                  </a:lnTo>
                  <a:lnTo>
                    <a:pt x="1970011" y="256540"/>
                  </a:lnTo>
                  <a:lnTo>
                    <a:pt x="3324225" y="256540"/>
                  </a:lnTo>
                  <a:lnTo>
                    <a:pt x="3324225" y="186690"/>
                  </a:lnTo>
                  <a:lnTo>
                    <a:pt x="2860916" y="186690"/>
                  </a:lnTo>
                  <a:lnTo>
                    <a:pt x="2860916" y="184454"/>
                  </a:lnTo>
                  <a:lnTo>
                    <a:pt x="2860916" y="73660"/>
                  </a:lnTo>
                  <a:lnTo>
                    <a:pt x="3333204" y="73660"/>
                  </a:lnTo>
                  <a:lnTo>
                    <a:pt x="3333204" y="0"/>
                  </a:lnTo>
                  <a:lnTo>
                    <a:pt x="2851607" y="0"/>
                  </a:lnTo>
                  <a:lnTo>
                    <a:pt x="2851607" y="111760"/>
                  </a:lnTo>
                  <a:lnTo>
                    <a:pt x="2851607" y="184150"/>
                  </a:lnTo>
                  <a:lnTo>
                    <a:pt x="2735338" y="184150"/>
                  </a:lnTo>
                  <a:lnTo>
                    <a:pt x="2735338" y="111760"/>
                  </a:lnTo>
                  <a:lnTo>
                    <a:pt x="2851607" y="111760"/>
                  </a:lnTo>
                  <a:lnTo>
                    <a:pt x="2851607" y="0"/>
                  </a:lnTo>
                  <a:lnTo>
                    <a:pt x="2694940" y="0"/>
                  </a:lnTo>
                  <a:lnTo>
                    <a:pt x="2694940" y="111760"/>
                  </a:lnTo>
                  <a:lnTo>
                    <a:pt x="2694940" y="184150"/>
                  </a:lnTo>
                  <a:lnTo>
                    <a:pt x="2694940" y="186690"/>
                  </a:lnTo>
                  <a:lnTo>
                    <a:pt x="2620137" y="186690"/>
                  </a:lnTo>
                  <a:lnTo>
                    <a:pt x="2620137" y="111760"/>
                  </a:lnTo>
                  <a:lnTo>
                    <a:pt x="2694940" y="111760"/>
                  </a:lnTo>
                  <a:lnTo>
                    <a:pt x="2694940" y="0"/>
                  </a:lnTo>
                  <a:lnTo>
                    <a:pt x="2603220" y="0"/>
                  </a:lnTo>
                  <a:lnTo>
                    <a:pt x="2603220" y="109220"/>
                  </a:lnTo>
                  <a:lnTo>
                    <a:pt x="2603220" y="111760"/>
                  </a:lnTo>
                  <a:lnTo>
                    <a:pt x="2603220" y="186690"/>
                  </a:lnTo>
                  <a:lnTo>
                    <a:pt x="2528239" y="186690"/>
                  </a:lnTo>
                  <a:lnTo>
                    <a:pt x="2528239" y="111760"/>
                  </a:lnTo>
                  <a:lnTo>
                    <a:pt x="2528239" y="109220"/>
                  </a:lnTo>
                  <a:lnTo>
                    <a:pt x="2603220" y="109220"/>
                  </a:lnTo>
                  <a:lnTo>
                    <a:pt x="2603220" y="0"/>
                  </a:lnTo>
                  <a:lnTo>
                    <a:pt x="2523667" y="0"/>
                  </a:lnTo>
                  <a:lnTo>
                    <a:pt x="2523667" y="111760"/>
                  </a:lnTo>
                  <a:lnTo>
                    <a:pt x="2523667" y="186690"/>
                  </a:lnTo>
                  <a:lnTo>
                    <a:pt x="2523667" y="214630"/>
                  </a:lnTo>
                  <a:lnTo>
                    <a:pt x="2447010" y="214630"/>
                  </a:lnTo>
                  <a:lnTo>
                    <a:pt x="2447010" y="186690"/>
                  </a:lnTo>
                  <a:lnTo>
                    <a:pt x="2447010" y="111760"/>
                  </a:lnTo>
                  <a:lnTo>
                    <a:pt x="2523667" y="111760"/>
                  </a:lnTo>
                  <a:lnTo>
                    <a:pt x="2523667" y="0"/>
                  </a:lnTo>
                  <a:lnTo>
                    <a:pt x="2407386" y="0"/>
                  </a:lnTo>
                  <a:lnTo>
                    <a:pt x="2407386" y="73660"/>
                  </a:lnTo>
                  <a:lnTo>
                    <a:pt x="2407386" y="109220"/>
                  </a:lnTo>
                  <a:lnTo>
                    <a:pt x="2407386" y="111760"/>
                  </a:lnTo>
                  <a:lnTo>
                    <a:pt x="2407386" y="186690"/>
                  </a:lnTo>
                  <a:lnTo>
                    <a:pt x="2019376" y="186690"/>
                  </a:lnTo>
                  <a:lnTo>
                    <a:pt x="2019376" y="184150"/>
                  </a:lnTo>
                  <a:lnTo>
                    <a:pt x="2019376" y="73660"/>
                  </a:lnTo>
                  <a:lnTo>
                    <a:pt x="2407386" y="73660"/>
                  </a:lnTo>
                  <a:lnTo>
                    <a:pt x="2407386" y="0"/>
                  </a:lnTo>
                  <a:lnTo>
                    <a:pt x="2013115" y="0"/>
                  </a:lnTo>
                  <a:lnTo>
                    <a:pt x="2013115" y="73660"/>
                  </a:lnTo>
                  <a:lnTo>
                    <a:pt x="2013115" y="184150"/>
                  </a:lnTo>
                  <a:lnTo>
                    <a:pt x="1966937" y="184150"/>
                  </a:lnTo>
                  <a:lnTo>
                    <a:pt x="1966937" y="73660"/>
                  </a:lnTo>
                  <a:lnTo>
                    <a:pt x="2013115" y="73660"/>
                  </a:lnTo>
                  <a:lnTo>
                    <a:pt x="2013115" y="0"/>
                  </a:lnTo>
                  <a:lnTo>
                    <a:pt x="1954923" y="0"/>
                  </a:lnTo>
                  <a:lnTo>
                    <a:pt x="1954923" y="73660"/>
                  </a:lnTo>
                  <a:lnTo>
                    <a:pt x="1954923" y="184150"/>
                  </a:lnTo>
                  <a:lnTo>
                    <a:pt x="1954923" y="186690"/>
                  </a:lnTo>
                  <a:lnTo>
                    <a:pt x="1953234" y="186690"/>
                  </a:lnTo>
                  <a:lnTo>
                    <a:pt x="1953234" y="292100"/>
                  </a:lnTo>
                  <a:lnTo>
                    <a:pt x="1953234" y="369570"/>
                  </a:lnTo>
                  <a:lnTo>
                    <a:pt x="1878253" y="369570"/>
                  </a:lnTo>
                  <a:lnTo>
                    <a:pt x="1878253" y="292100"/>
                  </a:lnTo>
                  <a:lnTo>
                    <a:pt x="1953234" y="292100"/>
                  </a:lnTo>
                  <a:lnTo>
                    <a:pt x="1953234" y="186690"/>
                  </a:lnTo>
                  <a:lnTo>
                    <a:pt x="1866074" y="186690"/>
                  </a:lnTo>
                  <a:lnTo>
                    <a:pt x="1866074" y="256540"/>
                  </a:lnTo>
                  <a:lnTo>
                    <a:pt x="1866074" y="292100"/>
                  </a:lnTo>
                  <a:lnTo>
                    <a:pt x="1866074" y="369570"/>
                  </a:lnTo>
                  <a:lnTo>
                    <a:pt x="1458556" y="369570"/>
                  </a:lnTo>
                  <a:lnTo>
                    <a:pt x="1458556" y="292100"/>
                  </a:lnTo>
                  <a:lnTo>
                    <a:pt x="1458556" y="291744"/>
                  </a:lnTo>
                  <a:lnTo>
                    <a:pt x="1458556" y="256540"/>
                  </a:lnTo>
                  <a:lnTo>
                    <a:pt x="1866074" y="256540"/>
                  </a:lnTo>
                  <a:lnTo>
                    <a:pt x="1866074" y="186690"/>
                  </a:lnTo>
                  <a:lnTo>
                    <a:pt x="1717789" y="186690"/>
                  </a:lnTo>
                  <a:lnTo>
                    <a:pt x="1717789" y="109220"/>
                  </a:lnTo>
                  <a:lnTo>
                    <a:pt x="1717789" y="108851"/>
                  </a:lnTo>
                  <a:lnTo>
                    <a:pt x="1717789" y="73660"/>
                  </a:lnTo>
                  <a:lnTo>
                    <a:pt x="1954923" y="73660"/>
                  </a:lnTo>
                  <a:lnTo>
                    <a:pt x="1954923" y="0"/>
                  </a:lnTo>
                  <a:lnTo>
                    <a:pt x="1700847" y="0"/>
                  </a:lnTo>
                  <a:lnTo>
                    <a:pt x="1700847" y="109220"/>
                  </a:lnTo>
                  <a:lnTo>
                    <a:pt x="1700847" y="186690"/>
                  </a:lnTo>
                  <a:lnTo>
                    <a:pt x="1625866" y="186690"/>
                  </a:lnTo>
                  <a:lnTo>
                    <a:pt x="1625866" y="111760"/>
                  </a:lnTo>
                  <a:lnTo>
                    <a:pt x="1625866" y="109220"/>
                  </a:lnTo>
                  <a:lnTo>
                    <a:pt x="1700847" y="109220"/>
                  </a:lnTo>
                  <a:lnTo>
                    <a:pt x="1700847" y="0"/>
                  </a:lnTo>
                  <a:lnTo>
                    <a:pt x="1621929" y="0"/>
                  </a:lnTo>
                  <a:lnTo>
                    <a:pt x="1621929" y="111760"/>
                  </a:lnTo>
                  <a:lnTo>
                    <a:pt x="1621929" y="186690"/>
                  </a:lnTo>
                  <a:lnTo>
                    <a:pt x="1621929" y="214630"/>
                  </a:lnTo>
                  <a:lnTo>
                    <a:pt x="1545285" y="214630"/>
                  </a:lnTo>
                  <a:lnTo>
                    <a:pt x="1545285" y="111760"/>
                  </a:lnTo>
                  <a:lnTo>
                    <a:pt x="1621929" y="111760"/>
                  </a:lnTo>
                  <a:lnTo>
                    <a:pt x="1621929" y="0"/>
                  </a:lnTo>
                  <a:lnTo>
                    <a:pt x="1505648" y="0"/>
                  </a:lnTo>
                  <a:lnTo>
                    <a:pt x="1505648" y="73660"/>
                  </a:lnTo>
                  <a:lnTo>
                    <a:pt x="1505648" y="109220"/>
                  </a:lnTo>
                  <a:lnTo>
                    <a:pt x="1505648" y="111760"/>
                  </a:lnTo>
                  <a:lnTo>
                    <a:pt x="1505648" y="214630"/>
                  </a:lnTo>
                  <a:lnTo>
                    <a:pt x="1505648" y="215900"/>
                  </a:lnTo>
                  <a:lnTo>
                    <a:pt x="1446364" y="215900"/>
                  </a:lnTo>
                  <a:lnTo>
                    <a:pt x="1446364" y="292100"/>
                  </a:lnTo>
                  <a:lnTo>
                    <a:pt x="1446364" y="369570"/>
                  </a:lnTo>
                  <a:lnTo>
                    <a:pt x="1389672" y="369570"/>
                  </a:lnTo>
                  <a:lnTo>
                    <a:pt x="1389672" y="292100"/>
                  </a:lnTo>
                  <a:lnTo>
                    <a:pt x="1446364" y="292100"/>
                  </a:lnTo>
                  <a:lnTo>
                    <a:pt x="1446364" y="215900"/>
                  </a:lnTo>
                  <a:lnTo>
                    <a:pt x="1381290" y="215900"/>
                  </a:lnTo>
                  <a:lnTo>
                    <a:pt x="1381290" y="292100"/>
                  </a:lnTo>
                  <a:lnTo>
                    <a:pt x="1381290" y="369570"/>
                  </a:lnTo>
                  <a:lnTo>
                    <a:pt x="1381290" y="396240"/>
                  </a:lnTo>
                  <a:lnTo>
                    <a:pt x="823048" y="396240"/>
                  </a:lnTo>
                  <a:lnTo>
                    <a:pt x="823048" y="369620"/>
                  </a:lnTo>
                  <a:lnTo>
                    <a:pt x="823048" y="292100"/>
                  </a:lnTo>
                  <a:lnTo>
                    <a:pt x="1381290" y="292100"/>
                  </a:lnTo>
                  <a:lnTo>
                    <a:pt x="1381290" y="215900"/>
                  </a:lnTo>
                  <a:lnTo>
                    <a:pt x="810704" y="215900"/>
                  </a:lnTo>
                  <a:lnTo>
                    <a:pt x="810704" y="292100"/>
                  </a:lnTo>
                  <a:lnTo>
                    <a:pt x="810704" y="369570"/>
                  </a:lnTo>
                  <a:lnTo>
                    <a:pt x="754011" y="369570"/>
                  </a:lnTo>
                  <a:lnTo>
                    <a:pt x="754011" y="292100"/>
                  </a:lnTo>
                  <a:lnTo>
                    <a:pt x="810704" y="292100"/>
                  </a:lnTo>
                  <a:lnTo>
                    <a:pt x="810704" y="215900"/>
                  </a:lnTo>
                  <a:lnTo>
                    <a:pt x="710565" y="215900"/>
                  </a:lnTo>
                  <a:lnTo>
                    <a:pt x="710565" y="292100"/>
                  </a:lnTo>
                  <a:lnTo>
                    <a:pt x="710565" y="369570"/>
                  </a:lnTo>
                  <a:lnTo>
                    <a:pt x="634225" y="369570"/>
                  </a:lnTo>
                  <a:lnTo>
                    <a:pt x="634225" y="367322"/>
                  </a:lnTo>
                  <a:lnTo>
                    <a:pt x="634225" y="367030"/>
                  </a:lnTo>
                  <a:lnTo>
                    <a:pt x="634225" y="293370"/>
                  </a:lnTo>
                  <a:lnTo>
                    <a:pt x="634225" y="292798"/>
                  </a:lnTo>
                  <a:lnTo>
                    <a:pt x="634225" y="292100"/>
                  </a:lnTo>
                  <a:lnTo>
                    <a:pt x="710565" y="292100"/>
                  </a:lnTo>
                  <a:lnTo>
                    <a:pt x="710565" y="215900"/>
                  </a:lnTo>
                  <a:lnTo>
                    <a:pt x="625703" y="215900"/>
                  </a:lnTo>
                  <a:lnTo>
                    <a:pt x="625703" y="293370"/>
                  </a:lnTo>
                  <a:lnTo>
                    <a:pt x="625703" y="367030"/>
                  </a:lnTo>
                  <a:lnTo>
                    <a:pt x="585000" y="367030"/>
                  </a:lnTo>
                  <a:lnTo>
                    <a:pt x="585000" y="293370"/>
                  </a:lnTo>
                  <a:lnTo>
                    <a:pt x="625703" y="293370"/>
                  </a:lnTo>
                  <a:lnTo>
                    <a:pt x="625703" y="215900"/>
                  </a:lnTo>
                  <a:lnTo>
                    <a:pt x="563689" y="215900"/>
                  </a:lnTo>
                  <a:lnTo>
                    <a:pt x="563689" y="256540"/>
                  </a:lnTo>
                  <a:lnTo>
                    <a:pt x="563689" y="292100"/>
                  </a:lnTo>
                  <a:lnTo>
                    <a:pt x="563689" y="293370"/>
                  </a:lnTo>
                  <a:lnTo>
                    <a:pt x="563689" y="367030"/>
                  </a:lnTo>
                  <a:lnTo>
                    <a:pt x="563689" y="369570"/>
                  </a:lnTo>
                  <a:lnTo>
                    <a:pt x="84848" y="369570"/>
                  </a:lnTo>
                  <a:lnTo>
                    <a:pt x="84848" y="256540"/>
                  </a:lnTo>
                  <a:lnTo>
                    <a:pt x="563689" y="256540"/>
                  </a:lnTo>
                  <a:lnTo>
                    <a:pt x="563689" y="215900"/>
                  </a:lnTo>
                  <a:lnTo>
                    <a:pt x="357784" y="215900"/>
                  </a:lnTo>
                  <a:lnTo>
                    <a:pt x="357784" y="215074"/>
                  </a:lnTo>
                  <a:lnTo>
                    <a:pt x="357784" y="214630"/>
                  </a:lnTo>
                  <a:lnTo>
                    <a:pt x="357784" y="111760"/>
                  </a:lnTo>
                  <a:lnTo>
                    <a:pt x="357784" y="111163"/>
                  </a:lnTo>
                  <a:lnTo>
                    <a:pt x="357784" y="76200"/>
                  </a:lnTo>
                  <a:lnTo>
                    <a:pt x="357784" y="73660"/>
                  </a:lnTo>
                  <a:lnTo>
                    <a:pt x="1505648" y="73660"/>
                  </a:lnTo>
                  <a:lnTo>
                    <a:pt x="1505648" y="0"/>
                  </a:lnTo>
                  <a:lnTo>
                    <a:pt x="352590" y="0"/>
                  </a:lnTo>
                  <a:lnTo>
                    <a:pt x="352590" y="111760"/>
                  </a:lnTo>
                  <a:lnTo>
                    <a:pt x="352590" y="214630"/>
                  </a:lnTo>
                  <a:lnTo>
                    <a:pt x="275945" y="214630"/>
                  </a:lnTo>
                  <a:lnTo>
                    <a:pt x="275945" y="184150"/>
                  </a:lnTo>
                  <a:lnTo>
                    <a:pt x="275945" y="111760"/>
                  </a:lnTo>
                  <a:lnTo>
                    <a:pt x="352590" y="111760"/>
                  </a:lnTo>
                  <a:lnTo>
                    <a:pt x="352590" y="0"/>
                  </a:lnTo>
                  <a:lnTo>
                    <a:pt x="263766" y="0"/>
                  </a:lnTo>
                  <a:lnTo>
                    <a:pt x="263766" y="76200"/>
                  </a:lnTo>
                  <a:lnTo>
                    <a:pt x="263766" y="111760"/>
                  </a:lnTo>
                  <a:lnTo>
                    <a:pt x="263766" y="184150"/>
                  </a:lnTo>
                  <a:lnTo>
                    <a:pt x="84086" y="184150"/>
                  </a:lnTo>
                  <a:lnTo>
                    <a:pt x="84086" y="76200"/>
                  </a:lnTo>
                  <a:lnTo>
                    <a:pt x="263766" y="76200"/>
                  </a:lnTo>
                  <a:lnTo>
                    <a:pt x="263766" y="0"/>
                  </a:lnTo>
                  <a:lnTo>
                    <a:pt x="0" y="0"/>
                  </a:lnTo>
                  <a:lnTo>
                    <a:pt x="0" y="73660"/>
                  </a:lnTo>
                  <a:lnTo>
                    <a:pt x="0" y="76200"/>
                  </a:lnTo>
                  <a:lnTo>
                    <a:pt x="0" y="1783080"/>
                  </a:lnTo>
                  <a:lnTo>
                    <a:pt x="6724650" y="1783080"/>
                  </a:lnTo>
                  <a:lnTo>
                    <a:pt x="6724650" y="185420"/>
                  </a:lnTo>
                  <a:lnTo>
                    <a:pt x="4748682" y="185420"/>
                  </a:lnTo>
                  <a:lnTo>
                    <a:pt x="4748682" y="184150"/>
                  </a:lnTo>
                  <a:lnTo>
                    <a:pt x="4691215" y="184150"/>
                  </a:lnTo>
                  <a:lnTo>
                    <a:pt x="4691215" y="109220"/>
                  </a:lnTo>
                  <a:lnTo>
                    <a:pt x="4691215" y="73660"/>
                  </a:lnTo>
                  <a:lnTo>
                    <a:pt x="6724650" y="73660"/>
                  </a:lnTo>
                  <a:lnTo>
                    <a:pt x="6724650" y="0"/>
                  </a:lnTo>
                  <a:close/>
                </a:path>
              </a:pathLst>
            </a:custGeom>
            <a:solidFill>
              <a:srgbClr val="FFC000">
                <a:alpha val="27000"/>
              </a:srgbClr>
            </a:solidFill>
          </p:spPr>
          <p:txBody>
            <a:bodyPr wrap="square" lIns="0" tIns="0" rIns="0" bIns="0" rtlCol="0"/>
            <a:lstStyle/>
            <a:p>
              <a:pPr defTabSz="623438"/>
              <a:endParaRPr sz="1227" kern="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4" name="object 24">
              <a:extLst>
                <a:ext uri="{FF2B5EF4-FFF2-40B4-BE49-F238E27FC236}">
                  <a16:creationId xmlns:a16="http://schemas.microsoft.com/office/drawing/2014/main" id="{788F36E1-6809-4913-B8DD-DB8C30C10CB8}"/>
                </a:ext>
              </a:extLst>
            </p:cNvPr>
            <p:cNvSpPr/>
            <p:nvPr/>
          </p:nvSpPr>
          <p:spPr>
            <a:xfrm>
              <a:off x="12706718" y="7889240"/>
              <a:ext cx="405130" cy="111125"/>
            </a:xfrm>
            <a:custGeom>
              <a:avLst/>
              <a:gdLst/>
              <a:ahLst/>
              <a:cxnLst/>
              <a:rect l="l" t="t" r="r" b="b"/>
              <a:pathLst>
                <a:path w="405130" h="111125">
                  <a:moveTo>
                    <a:pt x="9144" y="37503"/>
                  </a:moveTo>
                  <a:lnTo>
                    <a:pt x="0" y="37503"/>
                  </a:lnTo>
                  <a:lnTo>
                    <a:pt x="0" y="110794"/>
                  </a:lnTo>
                  <a:lnTo>
                    <a:pt x="9144" y="110794"/>
                  </a:lnTo>
                  <a:lnTo>
                    <a:pt x="9144" y="37503"/>
                  </a:lnTo>
                  <a:close/>
                </a:path>
                <a:path w="405130" h="111125">
                  <a:moveTo>
                    <a:pt x="142798" y="36258"/>
                  </a:moveTo>
                  <a:lnTo>
                    <a:pt x="134099" y="36258"/>
                  </a:lnTo>
                  <a:lnTo>
                    <a:pt x="134099" y="110794"/>
                  </a:lnTo>
                  <a:lnTo>
                    <a:pt x="142798" y="110794"/>
                  </a:lnTo>
                  <a:lnTo>
                    <a:pt x="142798" y="36258"/>
                  </a:lnTo>
                  <a:close/>
                </a:path>
                <a:path w="405130" h="111125">
                  <a:moveTo>
                    <a:pt x="404914" y="0"/>
                  </a:moveTo>
                  <a:lnTo>
                    <a:pt x="393623" y="0"/>
                  </a:lnTo>
                  <a:lnTo>
                    <a:pt x="393623" y="110490"/>
                  </a:lnTo>
                  <a:lnTo>
                    <a:pt x="404914" y="110490"/>
                  </a:lnTo>
                  <a:lnTo>
                    <a:pt x="404914" y="0"/>
                  </a:lnTo>
                  <a:close/>
                </a:path>
              </a:pathLst>
            </a:custGeom>
            <a:solidFill>
              <a:srgbClr val="FFC000">
                <a:alpha val="27000"/>
              </a:srgbClr>
            </a:solidFill>
          </p:spPr>
          <p:txBody>
            <a:bodyPr wrap="square" lIns="0" tIns="0" rIns="0" bIns="0" rtlCol="0"/>
            <a:lstStyle/>
            <a:p>
              <a:pPr defTabSz="623438"/>
              <a:endParaRPr sz="1227" kern="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5" name="object 25">
              <a:extLst>
                <a:ext uri="{FF2B5EF4-FFF2-40B4-BE49-F238E27FC236}">
                  <a16:creationId xmlns:a16="http://schemas.microsoft.com/office/drawing/2014/main" id="{4780DB66-8206-4E3A-8993-6E65A67105DE}"/>
                </a:ext>
              </a:extLst>
            </p:cNvPr>
            <p:cNvSpPr/>
            <p:nvPr/>
          </p:nvSpPr>
          <p:spPr>
            <a:xfrm>
              <a:off x="8447037" y="7888630"/>
              <a:ext cx="4775200" cy="142875"/>
            </a:xfrm>
            <a:custGeom>
              <a:avLst/>
              <a:gdLst/>
              <a:ahLst/>
              <a:cxnLst/>
              <a:rect l="l" t="t" r="r" b="b"/>
              <a:pathLst>
                <a:path w="4775200" h="142875">
                  <a:moveTo>
                    <a:pt x="179679" y="3352"/>
                  </a:moveTo>
                  <a:lnTo>
                    <a:pt x="0" y="3352"/>
                  </a:lnTo>
                  <a:lnTo>
                    <a:pt x="0" y="111404"/>
                  </a:lnTo>
                  <a:lnTo>
                    <a:pt x="179679" y="111404"/>
                  </a:lnTo>
                  <a:lnTo>
                    <a:pt x="179679" y="3352"/>
                  </a:lnTo>
                  <a:close/>
                </a:path>
                <a:path w="4775200" h="142875">
                  <a:moveTo>
                    <a:pt x="268503" y="38100"/>
                  </a:moveTo>
                  <a:lnTo>
                    <a:pt x="191858" y="38100"/>
                  </a:lnTo>
                  <a:lnTo>
                    <a:pt x="191858" y="142024"/>
                  </a:lnTo>
                  <a:lnTo>
                    <a:pt x="268503" y="142024"/>
                  </a:lnTo>
                  <a:lnTo>
                    <a:pt x="268503" y="38100"/>
                  </a:lnTo>
                  <a:close/>
                </a:path>
                <a:path w="4775200" h="142875">
                  <a:moveTo>
                    <a:pt x="1421561" y="0"/>
                  </a:moveTo>
                  <a:lnTo>
                    <a:pt x="273697" y="0"/>
                  </a:lnTo>
                  <a:lnTo>
                    <a:pt x="273697" y="142621"/>
                  </a:lnTo>
                  <a:lnTo>
                    <a:pt x="1421561" y="142621"/>
                  </a:lnTo>
                  <a:lnTo>
                    <a:pt x="1421561" y="0"/>
                  </a:lnTo>
                  <a:close/>
                </a:path>
                <a:path w="4775200" h="142875">
                  <a:moveTo>
                    <a:pt x="1537843" y="38100"/>
                  </a:moveTo>
                  <a:lnTo>
                    <a:pt x="1461198" y="38100"/>
                  </a:lnTo>
                  <a:lnTo>
                    <a:pt x="1461198" y="142024"/>
                  </a:lnTo>
                  <a:lnTo>
                    <a:pt x="1537843" y="142024"/>
                  </a:lnTo>
                  <a:lnTo>
                    <a:pt x="1537843" y="38100"/>
                  </a:lnTo>
                  <a:close/>
                </a:path>
                <a:path w="4775200" h="142875">
                  <a:moveTo>
                    <a:pt x="1616760" y="35814"/>
                  </a:moveTo>
                  <a:lnTo>
                    <a:pt x="1541780" y="35814"/>
                  </a:lnTo>
                  <a:lnTo>
                    <a:pt x="1541780" y="113690"/>
                  </a:lnTo>
                  <a:lnTo>
                    <a:pt x="1616760" y="113690"/>
                  </a:lnTo>
                  <a:lnTo>
                    <a:pt x="1616760" y="35814"/>
                  </a:lnTo>
                  <a:close/>
                </a:path>
                <a:path w="4775200" h="142875">
                  <a:moveTo>
                    <a:pt x="1870837" y="0"/>
                  </a:moveTo>
                  <a:lnTo>
                    <a:pt x="1633702" y="0"/>
                  </a:lnTo>
                  <a:lnTo>
                    <a:pt x="1633702" y="113677"/>
                  </a:lnTo>
                  <a:lnTo>
                    <a:pt x="1870837" y="113677"/>
                  </a:lnTo>
                  <a:lnTo>
                    <a:pt x="1870837" y="0"/>
                  </a:lnTo>
                  <a:close/>
                </a:path>
                <a:path w="4775200" h="142875">
                  <a:moveTo>
                    <a:pt x="1929028" y="596"/>
                  </a:moveTo>
                  <a:lnTo>
                    <a:pt x="1882851" y="596"/>
                  </a:lnTo>
                  <a:lnTo>
                    <a:pt x="1882851" y="111404"/>
                  </a:lnTo>
                  <a:lnTo>
                    <a:pt x="1929028" y="111404"/>
                  </a:lnTo>
                  <a:lnTo>
                    <a:pt x="1929028" y="596"/>
                  </a:lnTo>
                  <a:close/>
                </a:path>
                <a:path w="4775200" h="142875">
                  <a:moveTo>
                    <a:pt x="2323300" y="1066"/>
                  </a:moveTo>
                  <a:lnTo>
                    <a:pt x="1935289" y="1066"/>
                  </a:lnTo>
                  <a:lnTo>
                    <a:pt x="1935289" y="113690"/>
                  </a:lnTo>
                  <a:lnTo>
                    <a:pt x="2323300" y="113690"/>
                  </a:lnTo>
                  <a:lnTo>
                    <a:pt x="2323300" y="1066"/>
                  </a:lnTo>
                  <a:close/>
                </a:path>
                <a:path w="4775200" h="142875">
                  <a:moveTo>
                    <a:pt x="2439581" y="38100"/>
                  </a:moveTo>
                  <a:lnTo>
                    <a:pt x="2362924" y="38100"/>
                  </a:lnTo>
                  <a:lnTo>
                    <a:pt x="2362924" y="142024"/>
                  </a:lnTo>
                  <a:lnTo>
                    <a:pt x="2439581" y="142024"/>
                  </a:lnTo>
                  <a:lnTo>
                    <a:pt x="2439581" y="38100"/>
                  </a:lnTo>
                  <a:close/>
                </a:path>
                <a:path w="4775200" h="142875">
                  <a:moveTo>
                    <a:pt x="2519134" y="35814"/>
                  </a:moveTo>
                  <a:lnTo>
                    <a:pt x="2444153" y="35814"/>
                  </a:lnTo>
                  <a:lnTo>
                    <a:pt x="2444153" y="113690"/>
                  </a:lnTo>
                  <a:lnTo>
                    <a:pt x="2519134" y="113690"/>
                  </a:lnTo>
                  <a:lnTo>
                    <a:pt x="2519134" y="35814"/>
                  </a:lnTo>
                  <a:close/>
                </a:path>
                <a:path w="4775200" h="142875">
                  <a:moveTo>
                    <a:pt x="2610853" y="38100"/>
                  </a:moveTo>
                  <a:lnTo>
                    <a:pt x="2536050" y="38100"/>
                  </a:lnTo>
                  <a:lnTo>
                    <a:pt x="2536050" y="113677"/>
                  </a:lnTo>
                  <a:lnTo>
                    <a:pt x="2610853" y="113677"/>
                  </a:lnTo>
                  <a:lnTo>
                    <a:pt x="2610853" y="38100"/>
                  </a:lnTo>
                  <a:close/>
                </a:path>
                <a:path w="4775200" h="142875">
                  <a:moveTo>
                    <a:pt x="2767520" y="38100"/>
                  </a:moveTo>
                  <a:lnTo>
                    <a:pt x="2651252" y="38100"/>
                  </a:lnTo>
                  <a:lnTo>
                    <a:pt x="2651252" y="111404"/>
                  </a:lnTo>
                  <a:lnTo>
                    <a:pt x="2767520" y="111404"/>
                  </a:lnTo>
                  <a:lnTo>
                    <a:pt x="2767520" y="38100"/>
                  </a:lnTo>
                  <a:close/>
                </a:path>
                <a:path w="4775200" h="142875">
                  <a:moveTo>
                    <a:pt x="3249117" y="1066"/>
                  </a:moveTo>
                  <a:lnTo>
                    <a:pt x="2776829" y="1066"/>
                  </a:lnTo>
                  <a:lnTo>
                    <a:pt x="2776829" y="113690"/>
                  </a:lnTo>
                  <a:lnTo>
                    <a:pt x="3249117" y="113690"/>
                  </a:lnTo>
                  <a:lnTo>
                    <a:pt x="3249117" y="1066"/>
                  </a:lnTo>
                  <a:close/>
                </a:path>
                <a:path w="4775200" h="142875">
                  <a:moveTo>
                    <a:pt x="3334448" y="14922"/>
                  </a:moveTo>
                  <a:lnTo>
                    <a:pt x="3290265" y="14922"/>
                  </a:lnTo>
                  <a:lnTo>
                    <a:pt x="3290265" y="112153"/>
                  </a:lnTo>
                  <a:lnTo>
                    <a:pt x="3334448" y="112153"/>
                  </a:lnTo>
                  <a:lnTo>
                    <a:pt x="3334448" y="14922"/>
                  </a:lnTo>
                  <a:close/>
                </a:path>
                <a:path w="4775200" h="142875">
                  <a:moveTo>
                    <a:pt x="3633457" y="35814"/>
                  </a:moveTo>
                  <a:lnTo>
                    <a:pt x="3346793" y="35814"/>
                  </a:lnTo>
                  <a:lnTo>
                    <a:pt x="3346793" y="113690"/>
                  </a:lnTo>
                  <a:lnTo>
                    <a:pt x="3633457" y="113690"/>
                  </a:lnTo>
                  <a:lnTo>
                    <a:pt x="3633457" y="35814"/>
                  </a:lnTo>
                  <a:close/>
                </a:path>
                <a:path w="4775200" h="142875">
                  <a:moveTo>
                    <a:pt x="3718801" y="14922"/>
                  </a:moveTo>
                  <a:lnTo>
                    <a:pt x="3674618" y="14922"/>
                  </a:lnTo>
                  <a:lnTo>
                    <a:pt x="3674618" y="112153"/>
                  </a:lnTo>
                  <a:lnTo>
                    <a:pt x="3718801" y="112153"/>
                  </a:lnTo>
                  <a:lnTo>
                    <a:pt x="3718801" y="14922"/>
                  </a:lnTo>
                  <a:close/>
                </a:path>
                <a:path w="4775200" h="142875">
                  <a:moveTo>
                    <a:pt x="4131957" y="1066"/>
                  </a:moveTo>
                  <a:lnTo>
                    <a:pt x="3731145" y="1066"/>
                  </a:lnTo>
                  <a:lnTo>
                    <a:pt x="3731145" y="113690"/>
                  </a:lnTo>
                  <a:lnTo>
                    <a:pt x="4131957" y="113690"/>
                  </a:lnTo>
                  <a:lnTo>
                    <a:pt x="4131957" y="1066"/>
                  </a:lnTo>
                  <a:close/>
                </a:path>
                <a:path w="4775200" h="142875">
                  <a:moveTo>
                    <a:pt x="4259681" y="38100"/>
                  </a:moveTo>
                  <a:lnTo>
                    <a:pt x="4143400" y="38100"/>
                  </a:lnTo>
                  <a:lnTo>
                    <a:pt x="4143400" y="111404"/>
                  </a:lnTo>
                  <a:lnTo>
                    <a:pt x="4259681" y="111404"/>
                  </a:lnTo>
                  <a:lnTo>
                    <a:pt x="4259681" y="38100"/>
                  </a:lnTo>
                  <a:close/>
                </a:path>
                <a:path w="4775200" h="142875">
                  <a:moveTo>
                    <a:pt x="4331767" y="35814"/>
                  </a:moveTo>
                  <a:lnTo>
                    <a:pt x="4268825" y="35814"/>
                  </a:lnTo>
                  <a:lnTo>
                    <a:pt x="4268825" y="113690"/>
                  </a:lnTo>
                  <a:lnTo>
                    <a:pt x="4331767" y="113690"/>
                  </a:lnTo>
                  <a:lnTo>
                    <a:pt x="4331767" y="35814"/>
                  </a:lnTo>
                  <a:close/>
                </a:path>
                <a:path w="4775200" h="142875">
                  <a:moveTo>
                    <a:pt x="4393781" y="36868"/>
                  </a:moveTo>
                  <a:lnTo>
                    <a:pt x="4353090" y="36868"/>
                  </a:lnTo>
                  <a:lnTo>
                    <a:pt x="4353090" y="111404"/>
                  </a:lnTo>
                  <a:lnTo>
                    <a:pt x="4393781" y="111404"/>
                  </a:lnTo>
                  <a:lnTo>
                    <a:pt x="4393781" y="36868"/>
                  </a:lnTo>
                  <a:close/>
                </a:path>
                <a:path w="4775200" h="142875">
                  <a:moveTo>
                    <a:pt x="4597997" y="35814"/>
                  </a:moveTo>
                  <a:lnTo>
                    <a:pt x="4402480" y="35814"/>
                  </a:lnTo>
                  <a:lnTo>
                    <a:pt x="4402480" y="113690"/>
                  </a:lnTo>
                  <a:lnTo>
                    <a:pt x="4597997" y="113690"/>
                  </a:lnTo>
                  <a:lnTo>
                    <a:pt x="4597997" y="35814"/>
                  </a:lnTo>
                  <a:close/>
                </a:path>
                <a:path w="4775200" h="142875">
                  <a:moveTo>
                    <a:pt x="4653305" y="596"/>
                  </a:moveTo>
                  <a:lnTo>
                    <a:pt x="4607128" y="596"/>
                  </a:lnTo>
                  <a:lnTo>
                    <a:pt x="4607128" y="111404"/>
                  </a:lnTo>
                  <a:lnTo>
                    <a:pt x="4653305" y="111404"/>
                  </a:lnTo>
                  <a:lnTo>
                    <a:pt x="4653305" y="596"/>
                  </a:lnTo>
                  <a:close/>
                </a:path>
                <a:path w="4775200" h="142875">
                  <a:moveTo>
                    <a:pt x="4775073" y="1066"/>
                  </a:moveTo>
                  <a:lnTo>
                    <a:pt x="4664595" y="1066"/>
                  </a:lnTo>
                  <a:lnTo>
                    <a:pt x="4664595" y="112166"/>
                  </a:lnTo>
                  <a:lnTo>
                    <a:pt x="4775073" y="112166"/>
                  </a:lnTo>
                  <a:lnTo>
                    <a:pt x="4775073" y="1066"/>
                  </a:lnTo>
                  <a:close/>
                </a:path>
              </a:pathLst>
            </a:custGeom>
            <a:solidFill>
              <a:srgbClr val="FFC000">
                <a:alpha val="27000"/>
              </a:srgbClr>
            </a:solidFill>
          </p:spPr>
          <p:txBody>
            <a:bodyPr wrap="square" lIns="0" tIns="0" rIns="0" bIns="0" rtlCol="0"/>
            <a:lstStyle/>
            <a:p>
              <a:pPr defTabSz="623438"/>
              <a:endParaRPr sz="1227" kern="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26" name="object 27">
            <a:extLst>
              <a:ext uri="{FF2B5EF4-FFF2-40B4-BE49-F238E27FC236}">
                <a16:creationId xmlns:a16="http://schemas.microsoft.com/office/drawing/2014/main" id="{6B3C9EFB-3064-4CFA-909A-EBD44B7A447C}"/>
              </a:ext>
            </a:extLst>
          </p:cNvPr>
          <p:cNvSpPr/>
          <p:nvPr/>
        </p:nvSpPr>
        <p:spPr>
          <a:xfrm>
            <a:off x="3603048" y="223239"/>
            <a:ext cx="2321935" cy="223838"/>
          </a:xfrm>
          <a:custGeom>
            <a:avLst/>
            <a:gdLst/>
            <a:ahLst/>
            <a:cxnLst/>
            <a:rect l="l" t="t" r="r" b="b"/>
            <a:pathLst>
              <a:path w="3405504" h="328295">
                <a:moveTo>
                  <a:pt x="0" y="328079"/>
                </a:moveTo>
                <a:lnTo>
                  <a:pt x="3405504" y="328079"/>
                </a:lnTo>
                <a:lnTo>
                  <a:pt x="3405504" y="0"/>
                </a:lnTo>
                <a:lnTo>
                  <a:pt x="0" y="0"/>
                </a:lnTo>
                <a:lnTo>
                  <a:pt x="0" y="328079"/>
                </a:lnTo>
                <a:close/>
              </a:path>
            </a:pathLst>
          </a:custGeom>
          <a:ln w="12700">
            <a:solidFill>
              <a:srgbClr val="0B1677"/>
            </a:solidFill>
          </a:ln>
        </p:spPr>
        <p:txBody>
          <a:bodyPr wrap="square" lIns="0" tIns="0" rIns="0" bIns="0" rtlCol="0"/>
          <a:lstStyle/>
          <a:p>
            <a:pPr defTabSz="623438"/>
            <a:endParaRPr sz="1227" kern="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7" name="object 31">
            <a:extLst>
              <a:ext uri="{FF2B5EF4-FFF2-40B4-BE49-F238E27FC236}">
                <a16:creationId xmlns:a16="http://schemas.microsoft.com/office/drawing/2014/main" id="{311F6BFA-6A6F-4A40-93E1-6A19DCE03008}"/>
              </a:ext>
            </a:extLst>
          </p:cNvPr>
          <p:cNvSpPr/>
          <p:nvPr/>
        </p:nvSpPr>
        <p:spPr>
          <a:xfrm>
            <a:off x="4780987" y="1401862"/>
            <a:ext cx="429058" cy="67541"/>
          </a:xfrm>
          <a:custGeom>
            <a:avLst/>
            <a:gdLst/>
            <a:ahLst/>
            <a:cxnLst/>
            <a:rect l="l" t="t" r="r" b="b"/>
            <a:pathLst>
              <a:path w="629285" h="99060">
                <a:moveTo>
                  <a:pt x="44183" y="0"/>
                </a:moveTo>
                <a:lnTo>
                  <a:pt x="0" y="0"/>
                </a:lnTo>
                <a:lnTo>
                  <a:pt x="0" y="97231"/>
                </a:lnTo>
                <a:lnTo>
                  <a:pt x="44183" y="97231"/>
                </a:lnTo>
                <a:lnTo>
                  <a:pt x="44183" y="0"/>
                </a:lnTo>
                <a:close/>
              </a:path>
              <a:path w="629285" h="99060">
                <a:moveTo>
                  <a:pt x="255104" y="20866"/>
                </a:moveTo>
                <a:lnTo>
                  <a:pt x="56235" y="20866"/>
                </a:lnTo>
                <a:lnTo>
                  <a:pt x="56235" y="98755"/>
                </a:lnTo>
                <a:lnTo>
                  <a:pt x="255104" y="98755"/>
                </a:lnTo>
                <a:lnTo>
                  <a:pt x="255104" y="20866"/>
                </a:lnTo>
                <a:close/>
              </a:path>
              <a:path w="629285" h="99060">
                <a:moveTo>
                  <a:pt x="340448" y="0"/>
                </a:moveTo>
                <a:lnTo>
                  <a:pt x="296252" y="0"/>
                </a:lnTo>
                <a:lnTo>
                  <a:pt x="296252" y="97231"/>
                </a:lnTo>
                <a:lnTo>
                  <a:pt x="340448" y="97231"/>
                </a:lnTo>
                <a:lnTo>
                  <a:pt x="340448" y="0"/>
                </a:lnTo>
                <a:close/>
              </a:path>
              <a:path w="629285" h="99060">
                <a:moveTo>
                  <a:pt x="628777" y="20866"/>
                </a:moveTo>
                <a:lnTo>
                  <a:pt x="352793" y="20866"/>
                </a:lnTo>
                <a:lnTo>
                  <a:pt x="352793" y="98755"/>
                </a:lnTo>
                <a:lnTo>
                  <a:pt x="628777" y="98755"/>
                </a:lnTo>
                <a:lnTo>
                  <a:pt x="628777" y="20866"/>
                </a:lnTo>
                <a:close/>
              </a:path>
            </a:pathLst>
          </a:custGeom>
          <a:solidFill>
            <a:srgbClr val="FAEAE0"/>
          </a:solidFill>
        </p:spPr>
        <p:txBody>
          <a:bodyPr wrap="square" lIns="0" tIns="0" rIns="0" bIns="0" rtlCol="0"/>
          <a:lstStyle/>
          <a:p>
            <a:pPr defTabSz="623438"/>
            <a:endParaRPr sz="1227" kern="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8" name="object 32">
            <a:extLst>
              <a:ext uri="{FF2B5EF4-FFF2-40B4-BE49-F238E27FC236}">
                <a16:creationId xmlns:a16="http://schemas.microsoft.com/office/drawing/2014/main" id="{5D6E5550-3287-47DB-BEBF-7B3E36331B61}"/>
              </a:ext>
            </a:extLst>
          </p:cNvPr>
          <p:cNvSpPr txBox="1"/>
          <p:nvPr/>
        </p:nvSpPr>
        <p:spPr>
          <a:xfrm>
            <a:off x="1099705" y="2412492"/>
            <a:ext cx="1323975" cy="155707"/>
          </a:xfrm>
          <a:prstGeom prst="rect">
            <a:avLst/>
          </a:prstGeom>
        </p:spPr>
        <p:txBody>
          <a:bodyPr vert="horz" wrap="square" lIns="0" tIns="8659" rIns="0" bIns="0" rtlCol="0">
            <a:spAutoFit/>
          </a:bodyPr>
          <a:lstStyle/>
          <a:p>
            <a:pPr marL="8659" defTabSz="623438">
              <a:spcBef>
                <a:spcPts val="68"/>
              </a:spcBef>
            </a:pPr>
            <a:r>
              <a:rPr sz="955" kern="0">
                <a:solidFill>
                  <a:srgbClr val="231F20"/>
                </a:solidFill>
                <a:latin typeface="Open Sans" panose="020B0606030504020204" pitchFamily="34" charset="0"/>
                <a:ea typeface="Open Sans" panose="020B0606030504020204" pitchFamily="34" charset="0"/>
                <a:cs typeface="Open Sans" panose="020B0606030504020204" pitchFamily="34" charset="0"/>
              </a:rPr>
              <a:t>I</a:t>
            </a:r>
            <a:r>
              <a:rPr sz="955" kern="0" spc="-24">
                <a:solidFill>
                  <a:srgbClr val="231F20"/>
                </a:solidFill>
                <a:latin typeface="Open Sans" panose="020B0606030504020204" pitchFamily="34" charset="0"/>
                <a:ea typeface="Open Sans" panose="020B0606030504020204" pitchFamily="34" charset="0"/>
                <a:cs typeface="Open Sans" panose="020B0606030504020204" pitchFamily="34" charset="0"/>
              </a:rPr>
              <a:t> </a:t>
            </a:r>
            <a:r>
              <a:rPr sz="955" kern="0" spc="-34">
                <a:solidFill>
                  <a:srgbClr val="231F20"/>
                </a:solidFill>
                <a:latin typeface="Open Sans" panose="020B0606030504020204" pitchFamily="34" charset="0"/>
                <a:ea typeface="Open Sans" panose="020B0606030504020204" pitchFamily="34" charset="0"/>
                <a:cs typeface="Open Sans" panose="020B0606030504020204" pitchFamily="34" charset="0"/>
              </a:rPr>
              <a:t>don’t</a:t>
            </a:r>
            <a:r>
              <a:rPr sz="955" kern="0" spc="-20">
                <a:solidFill>
                  <a:srgbClr val="231F20"/>
                </a:solidFill>
                <a:latin typeface="Open Sans" panose="020B0606030504020204" pitchFamily="34" charset="0"/>
                <a:ea typeface="Open Sans" panose="020B0606030504020204" pitchFamily="34" charset="0"/>
                <a:cs typeface="Open Sans" panose="020B0606030504020204" pitchFamily="34" charset="0"/>
              </a:rPr>
              <a:t> </a:t>
            </a:r>
            <a:r>
              <a:rPr sz="955" kern="0">
                <a:solidFill>
                  <a:srgbClr val="231F20"/>
                </a:solidFill>
                <a:latin typeface="Open Sans" panose="020B0606030504020204" pitchFamily="34" charset="0"/>
                <a:ea typeface="Open Sans" panose="020B0606030504020204" pitchFamily="34" charset="0"/>
                <a:cs typeface="Open Sans" panose="020B0606030504020204" pitchFamily="34" charset="0"/>
              </a:rPr>
              <a:t>respond</a:t>
            </a:r>
            <a:r>
              <a:rPr sz="955" kern="0" spc="-20">
                <a:solidFill>
                  <a:srgbClr val="231F20"/>
                </a:solidFill>
                <a:latin typeface="Open Sans" panose="020B0606030504020204" pitchFamily="34" charset="0"/>
                <a:ea typeface="Open Sans" panose="020B0606030504020204" pitchFamily="34" charset="0"/>
                <a:cs typeface="Open Sans" panose="020B0606030504020204" pitchFamily="34" charset="0"/>
              </a:rPr>
              <a:t> </a:t>
            </a:r>
            <a:r>
              <a:rPr sz="955" kern="0" spc="-14">
                <a:solidFill>
                  <a:srgbClr val="231F20"/>
                </a:solidFill>
                <a:latin typeface="Open Sans" panose="020B0606030504020204" pitchFamily="34" charset="0"/>
                <a:ea typeface="Open Sans" panose="020B0606030504020204" pitchFamily="34" charset="0"/>
                <a:cs typeface="Open Sans" panose="020B0606030504020204" pitchFamily="34" charset="0"/>
              </a:rPr>
              <a:t>well</a:t>
            </a:r>
            <a:r>
              <a:rPr sz="955" kern="0" spc="-20">
                <a:solidFill>
                  <a:srgbClr val="231F20"/>
                </a:solidFill>
                <a:latin typeface="Open Sans" panose="020B0606030504020204" pitchFamily="34" charset="0"/>
                <a:ea typeface="Open Sans" panose="020B0606030504020204" pitchFamily="34" charset="0"/>
                <a:cs typeface="Open Sans" panose="020B0606030504020204" pitchFamily="34" charset="0"/>
              </a:rPr>
              <a:t> </a:t>
            </a:r>
            <a:r>
              <a:rPr sz="955" kern="0" spc="-44">
                <a:solidFill>
                  <a:srgbClr val="231F20"/>
                </a:solidFill>
                <a:latin typeface="Open Sans" panose="020B0606030504020204" pitchFamily="34" charset="0"/>
                <a:ea typeface="Open Sans" panose="020B0606030504020204" pitchFamily="34" charset="0"/>
                <a:cs typeface="Open Sans" panose="020B0606030504020204" pitchFamily="34" charset="0"/>
              </a:rPr>
              <a:t>to...</a:t>
            </a:r>
            <a:endParaRPr sz="955" kern="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9" name="object 33">
            <a:extLst>
              <a:ext uri="{FF2B5EF4-FFF2-40B4-BE49-F238E27FC236}">
                <a16:creationId xmlns:a16="http://schemas.microsoft.com/office/drawing/2014/main" id="{0454B404-87DD-4203-AD67-E180BC99F71D}"/>
              </a:ext>
            </a:extLst>
          </p:cNvPr>
          <p:cNvSpPr txBox="1"/>
          <p:nvPr/>
        </p:nvSpPr>
        <p:spPr>
          <a:xfrm>
            <a:off x="3788404" y="2413947"/>
            <a:ext cx="1700445" cy="155707"/>
          </a:xfrm>
          <a:prstGeom prst="rect">
            <a:avLst/>
          </a:prstGeom>
        </p:spPr>
        <p:txBody>
          <a:bodyPr vert="horz" wrap="square" lIns="0" tIns="8659" rIns="0" bIns="0" rtlCol="0">
            <a:spAutoFit/>
          </a:bodyPr>
          <a:lstStyle/>
          <a:p>
            <a:pPr marL="8659" defTabSz="623438">
              <a:spcBef>
                <a:spcPts val="68"/>
              </a:spcBef>
            </a:pPr>
            <a:r>
              <a:rPr sz="955" kern="0">
                <a:solidFill>
                  <a:srgbClr val="231F20"/>
                </a:solidFill>
                <a:latin typeface="Open Sans" panose="020B0606030504020204" pitchFamily="34" charset="0"/>
                <a:ea typeface="Open Sans" panose="020B0606030504020204" pitchFamily="34" charset="0"/>
                <a:cs typeface="Open Sans" panose="020B0606030504020204" pitchFamily="34" charset="0"/>
              </a:rPr>
              <a:t>I</a:t>
            </a:r>
            <a:r>
              <a:rPr sz="955" kern="0" spc="-27">
                <a:solidFill>
                  <a:srgbClr val="231F20"/>
                </a:solidFill>
                <a:latin typeface="Open Sans" panose="020B0606030504020204" pitchFamily="34" charset="0"/>
                <a:ea typeface="Open Sans" panose="020B0606030504020204" pitchFamily="34" charset="0"/>
                <a:cs typeface="Open Sans" panose="020B0606030504020204" pitchFamily="34" charset="0"/>
              </a:rPr>
              <a:t> </a:t>
            </a:r>
            <a:r>
              <a:rPr sz="955" kern="0">
                <a:solidFill>
                  <a:srgbClr val="231F20"/>
                </a:solidFill>
                <a:latin typeface="Open Sans" panose="020B0606030504020204" pitchFamily="34" charset="0"/>
                <a:ea typeface="Open Sans" panose="020B0606030504020204" pitchFamily="34" charset="0"/>
                <a:cs typeface="Open Sans" panose="020B0606030504020204" pitchFamily="34" charset="0"/>
              </a:rPr>
              <a:t>know</a:t>
            </a:r>
            <a:r>
              <a:rPr sz="955" kern="0" spc="-24">
                <a:solidFill>
                  <a:srgbClr val="231F20"/>
                </a:solidFill>
                <a:latin typeface="Open Sans" panose="020B0606030504020204" pitchFamily="34" charset="0"/>
                <a:ea typeface="Open Sans" panose="020B0606030504020204" pitchFamily="34" charset="0"/>
                <a:cs typeface="Open Sans" panose="020B0606030504020204" pitchFamily="34" charset="0"/>
              </a:rPr>
              <a:t> </a:t>
            </a:r>
            <a:r>
              <a:rPr sz="955" kern="0">
                <a:solidFill>
                  <a:srgbClr val="231F20"/>
                </a:solidFill>
                <a:latin typeface="Open Sans" panose="020B0606030504020204" pitchFamily="34" charset="0"/>
                <a:ea typeface="Open Sans" panose="020B0606030504020204" pitchFamily="34" charset="0"/>
                <a:cs typeface="Open Sans" panose="020B0606030504020204" pitchFamily="34" charset="0"/>
              </a:rPr>
              <a:t>I</a:t>
            </a:r>
            <a:r>
              <a:rPr sz="955" kern="0" spc="-27">
                <a:solidFill>
                  <a:srgbClr val="231F20"/>
                </a:solidFill>
                <a:latin typeface="Open Sans" panose="020B0606030504020204" pitchFamily="34" charset="0"/>
                <a:ea typeface="Open Sans" panose="020B0606030504020204" pitchFamily="34" charset="0"/>
                <a:cs typeface="Open Sans" panose="020B0606030504020204" pitchFamily="34" charset="0"/>
              </a:rPr>
              <a:t> </a:t>
            </a:r>
            <a:r>
              <a:rPr sz="955" kern="0">
                <a:solidFill>
                  <a:srgbClr val="231F20"/>
                </a:solidFill>
                <a:latin typeface="Open Sans" panose="020B0606030504020204" pitchFamily="34" charset="0"/>
                <a:ea typeface="Open Sans" panose="020B0606030504020204" pitchFamily="34" charset="0"/>
                <a:cs typeface="Open Sans" panose="020B0606030504020204" pitchFamily="34" charset="0"/>
              </a:rPr>
              <a:t>need</a:t>
            </a:r>
            <a:r>
              <a:rPr sz="955" kern="0" spc="-24">
                <a:solidFill>
                  <a:srgbClr val="231F20"/>
                </a:solidFill>
                <a:latin typeface="Open Sans" panose="020B0606030504020204" pitchFamily="34" charset="0"/>
                <a:ea typeface="Open Sans" panose="020B0606030504020204" pitchFamily="34" charset="0"/>
                <a:cs typeface="Open Sans" panose="020B0606030504020204" pitchFamily="34" charset="0"/>
              </a:rPr>
              <a:t> </a:t>
            </a:r>
            <a:r>
              <a:rPr sz="955" kern="0">
                <a:solidFill>
                  <a:srgbClr val="231F20"/>
                </a:solidFill>
                <a:latin typeface="Open Sans" panose="020B0606030504020204" pitchFamily="34" charset="0"/>
                <a:ea typeface="Open Sans" panose="020B0606030504020204" pitchFamily="34" charset="0"/>
                <a:cs typeface="Open Sans" panose="020B0606030504020204" pitchFamily="34" charset="0"/>
              </a:rPr>
              <a:t>to</a:t>
            </a:r>
            <a:r>
              <a:rPr sz="955" kern="0" spc="-24">
                <a:solidFill>
                  <a:srgbClr val="231F20"/>
                </a:solidFill>
                <a:latin typeface="Open Sans" panose="020B0606030504020204" pitchFamily="34" charset="0"/>
                <a:ea typeface="Open Sans" panose="020B0606030504020204" pitchFamily="34" charset="0"/>
                <a:cs typeface="Open Sans" panose="020B0606030504020204" pitchFamily="34" charset="0"/>
              </a:rPr>
              <a:t> </a:t>
            </a:r>
            <a:r>
              <a:rPr sz="955" kern="0">
                <a:solidFill>
                  <a:srgbClr val="231F20"/>
                </a:solidFill>
                <a:latin typeface="Open Sans" panose="020B0606030504020204" pitchFamily="34" charset="0"/>
                <a:ea typeface="Open Sans" panose="020B0606030504020204" pitchFamily="34" charset="0"/>
                <a:cs typeface="Open Sans" panose="020B0606030504020204" pitchFamily="34" charset="0"/>
              </a:rPr>
              <a:t>work</a:t>
            </a:r>
            <a:r>
              <a:rPr sz="955" kern="0" spc="-27">
                <a:solidFill>
                  <a:srgbClr val="231F20"/>
                </a:solidFill>
                <a:latin typeface="Open Sans" panose="020B0606030504020204" pitchFamily="34" charset="0"/>
                <a:ea typeface="Open Sans" panose="020B0606030504020204" pitchFamily="34" charset="0"/>
                <a:cs typeface="Open Sans" panose="020B0606030504020204" pitchFamily="34" charset="0"/>
              </a:rPr>
              <a:t> on...</a:t>
            </a:r>
            <a:endParaRPr sz="955" kern="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30" name="object 34">
            <a:extLst>
              <a:ext uri="{FF2B5EF4-FFF2-40B4-BE49-F238E27FC236}">
                <a16:creationId xmlns:a16="http://schemas.microsoft.com/office/drawing/2014/main" id="{180490D3-F42C-42F6-92EC-563AB64F9996}"/>
              </a:ext>
            </a:extLst>
          </p:cNvPr>
          <p:cNvGrpSpPr/>
          <p:nvPr/>
        </p:nvGrpSpPr>
        <p:grpSpPr>
          <a:xfrm>
            <a:off x="1110528" y="2633064"/>
            <a:ext cx="2528455" cy="1039091"/>
            <a:chOff x="460375" y="3991609"/>
            <a:chExt cx="3708400" cy="1524000"/>
          </a:xfrm>
        </p:grpSpPr>
        <p:sp>
          <p:nvSpPr>
            <p:cNvPr id="31" name="object 35">
              <a:extLst>
                <a:ext uri="{FF2B5EF4-FFF2-40B4-BE49-F238E27FC236}">
                  <a16:creationId xmlns:a16="http://schemas.microsoft.com/office/drawing/2014/main" id="{D99A279A-34F9-49DE-AB43-7DEDE724CC59}"/>
                </a:ext>
              </a:extLst>
            </p:cNvPr>
            <p:cNvSpPr/>
            <p:nvPr/>
          </p:nvSpPr>
          <p:spPr>
            <a:xfrm>
              <a:off x="460375" y="3991609"/>
              <a:ext cx="3708400" cy="1524000"/>
            </a:xfrm>
            <a:custGeom>
              <a:avLst/>
              <a:gdLst/>
              <a:ahLst/>
              <a:cxnLst/>
              <a:rect l="l" t="t" r="r" b="b"/>
              <a:pathLst>
                <a:path w="3708400" h="1524000">
                  <a:moveTo>
                    <a:pt x="3708031" y="249110"/>
                  </a:moveTo>
                  <a:lnTo>
                    <a:pt x="2182177" y="249110"/>
                  </a:lnTo>
                  <a:lnTo>
                    <a:pt x="2182177" y="394487"/>
                  </a:lnTo>
                  <a:lnTo>
                    <a:pt x="3708031" y="394487"/>
                  </a:lnTo>
                  <a:lnTo>
                    <a:pt x="3708031" y="249110"/>
                  </a:lnTo>
                  <a:close/>
                </a:path>
                <a:path w="3708400" h="1524000">
                  <a:moveTo>
                    <a:pt x="3708031" y="0"/>
                  </a:moveTo>
                  <a:lnTo>
                    <a:pt x="2960001" y="0"/>
                  </a:lnTo>
                  <a:lnTo>
                    <a:pt x="2960001" y="217855"/>
                  </a:lnTo>
                  <a:lnTo>
                    <a:pt x="2960001" y="218440"/>
                  </a:lnTo>
                  <a:lnTo>
                    <a:pt x="2883344" y="218440"/>
                  </a:lnTo>
                  <a:lnTo>
                    <a:pt x="2883344" y="217855"/>
                  </a:lnTo>
                  <a:lnTo>
                    <a:pt x="2960001" y="217855"/>
                  </a:lnTo>
                  <a:lnTo>
                    <a:pt x="2960001" y="0"/>
                  </a:lnTo>
                  <a:lnTo>
                    <a:pt x="1875078" y="0"/>
                  </a:lnTo>
                  <a:lnTo>
                    <a:pt x="1875078" y="76200"/>
                  </a:lnTo>
                  <a:lnTo>
                    <a:pt x="1875078" y="76441"/>
                  </a:lnTo>
                  <a:lnTo>
                    <a:pt x="1874621" y="76441"/>
                  </a:lnTo>
                  <a:lnTo>
                    <a:pt x="1874621" y="294640"/>
                  </a:lnTo>
                  <a:lnTo>
                    <a:pt x="1874621" y="370840"/>
                  </a:lnTo>
                  <a:lnTo>
                    <a:pt x="1874621" y="372110"/>
                  </a:lnTo>
                  <a:lnTo>
                    <a:pt x="1674990" y="372110"/>
                  </a:lnTo>
                  <a:lnTo>
                    <a:pt x="1674990" y="370840"/>
                  </a:lnTo>
                  <a:lnTo>
                    <a:pt x="1674990" y="294640"/>
                  </a:lnTo>
                  <a:lnTo>
                    <a:pt x="1874621" y="294640"/>
                  </a:lnTo>
                  <a:lnTo>
                    <a:pt x="1874621" y="76441"/>
                  </a:lnTo>
                  <a:lnTo>
                    <a:pt x="1712925" y="76441"/>
                  </a:lnTo>
                  <a:lnTo>
                    <a:pt x="1712925" y="76200"/>
                  </a:lnTo>
                  <a:lnTo>
                    <a:pt x="1875078" y="76200"/>
                  </a:lnTo>
                  <a:lnTo>
                    <a:pt x="1875078" y="0"/>
                  </a:lnTo>
                  <a:lnTo>
                    <a:pt x="1657311" y="0"/>
                  </a:lnTo>
                  <a:lnTo>
                    <a:pt x="1657311" y="273050"/>
                  </a:lnTo>
                  <a:lnTo>
                    <a:pt x="1657311" y="294640"/>
                  </a:lnTo>
                  <a:lnTo>
                    <a:pt x="1657311" y="370840"/>
                  </a:lnTo>
                  <a:lnTo>
                    <a:pt x="1613115" y="370840"/>
                  </a:lnTo>
                  <a:lnTo>
                    <a:pt x="1613115" y="273050"/>
                  </a:lnTo>
                  <a:lnTo>
                    <a:pt x="1657311" y="273050"/>
                  </a:lnTo>
                  <a:lnTo>
                    <a:pt x="1657311" y="0"/>
                  </a:lnTo>
                  <a:lnTo>
                    <a:pt x="1616913" y="0"/>
                  </a:lnTo>
                  <a:lnTo>
                    <a:pt x="1616913" y="217855"/>
                  </a:lnTo>
                  <a:lnTo>
                    <a:pt x="1616913" y="218440"/>
                  </a:lnTo>
                  <a:lnTo>
                    <a:pt x="1603971" y="218440"/>
                  </a:lnTo>
                  <a:lnTo>
                    <a:pt x="1603971" y="260350"/>
                  </a:lnTo>
                  <a:lnTo>
                    <a:pt x="1603971" y="273050"/>
                  </a:lnTo>
                  <a:lnTo>
                    <a:pt x="1603971" y="370840"/>
                  </a:lnTo>
                  <a:lnTo>
                    <a:pt x="1603971" y="372110"/>
                  </a:lnTo>
                  <a:lnTo>
                    <a:pt x="1603971" y="394970"/>
                  </a:lnTo>
                  <a:lnTo>
                    <a:pt x="1603971" y="401320"/>
                  </a:lnTo>
                  <a:lnTo>
                    <a:pt x="1321574" y="401320"/>
                  </a:lnTo>
                  <a:lnTo>
                    <a:pt x="1321574" y="400748"/>
                  </a:lnTo>
                  <a:lnTo>
                    <a:pt x="1603959" y="400748"/>
                  </a:lnTo>
                  <a:lnTo>
                    <a:pt x="1603959" y="260350"/>
                  </a:lnTo>
                  <a:lnTo>
                    <a:pt x="1603971" y="218440"/>
                  </a:lnTo>
                  <a:lnTo>
                    <a:pt x="1540256" y="218440"/>
                  </a:lnTo>
                  <a:lnTo>
                    <a:pt x="1540256" y="189230"/>
                  </a:lnTo>
                  <a:lnTo>
                    <a:pt x="1540256" y="114300"/>
                  </a:lnTo>
                  <a:lnTo>
                    <a:pt x="1540268" y="217855"/>
                  </a:lnTo>
                  <a:lnTo>
                    <a:pt x="1616913" y="217855"/>
                  </a:lnTo>
                  <a:lnTo>
                    <a:pt x="1616913" y="0"/>
                  </a:lnTo>
                  <a:lnTo>
                    <a:pt x="1239431" y="0"/>
                  </a:lnTo>
                  <a:lnTo>
                    <a:pt x="1239431" y="295910"/>
                  </a:lnTo>
                  <a:lnTo>
                    <a:pt x="1239431" y="401320"/>
                  </a:lnTo>
                  <a:lnTo>
                    <a:pt x="1239418" y="398780"/>
                  </a:lnTo>
                  <a:lnTo>
                    <a:pt x="1239418" y="394970"/>
                  </a:lnTo>
                  <a:lnTo>
                    <a:pt x="1239418" y="370103"/>
                  </a:lnTo>
                  <a:lnTo>
                    <a:pt x="1239418" y="369570"/>
                  </a:lnTo>
                  <a:lnTo>
                    <a:pt x="1239418" y="295910"/>
                  </a:lnTo>
                  <a:lnTo>
                    <a:pt x="1239431" y="0"/>
                  </a:lnTo>
                  <a:lnTo>
                    <a:pt x="1171295" y="0"/>
                  </a:lnTo>
                  <a:lnTo>
                    <a:pt x="1171295" y="394347"/>
                  </a:lnTo>
                  <a:lnTo>
                    <a:pt x="1171295" y="394970"/>
                  </a:lnTo>
                  <a:lnTo>
                    <a:pt x="698411" y="394970"/>
                  </a:lnTo>
                  <a:lnTo>
                    <a:pt x="698411" y="394347"/>
                  </a:lnTo>
                  <a:lnTo>
                    <a:pt x="1171295" y="394347"/>
                  </a:lnTo>
                  <a:lnTo>
                    <a:pt x="1171295" y="0"/>
                  </a:lnTo>
                  <a:lnTo>
                    <a:pt x="692937" y="0"/>
                  </a:lnTo>
                  <a:lnTo>
                    <a:pt x="692937" y="297180"/>
                  </a:lnTo>
                  <a:lnTo>
                    <a:pt x="692937" y="369570"/>
                  </a:lnTo>
                  <a:lnTo>
                    <a:pt x="692924" y="297180"/>
                  </a:lnTo>
                  <a:lnTo>
                    <a:pt x="692937" y="0"/>
                  </a:lnTo>
                  <a:lnTo>
                    <a:pt x="613384" y="0"/>
                  </a:lnTo>
                  <a:lnTo>
                    <a:pt x="613384" y="294640"/>
                  </a:lnTo>
                  <a:lnTo>
                    <a:pt x="613384" y="297180"/>
                  </a:lnTo>
                  <a:lnTo>
                    <a:pt x="613384" y="369570"/>
                  </a:lnTo>
                  <a:lnTo>
                    <a:pt x="613384" y="372110"/>
                  </a:lnTo>
                  <a:lnTo>
                    <a:pt x="613371" y="294640"/>
                  </a:lnTo>
                  <a:lnTo>
                    <a:pt x="613384" y="0"/>
                  </a:lnTo>
                  <a:lnTo>
                    <a:pt x="530783" y="0"/>
                  </a:lnTo>
                  <a:lnTo>
                    <a:pt x="530783" y="248920"/>
                  </a:lnTo>
                  <a:lnTo>
                    <a:pt x="530783" y="249097"/>
                  </a:lnTo>
                  <a:lnTo>
                    <a:pt x="61087" y="249097"/>
                  </a:lnTo>
                  <a:lnTo>
                    <a:pt x="61087" y="248920"/>
                  </a:lnTo>
                  <a:lnTo>
                    <a:pt x="530783" y="248920"/>
                  </a:lnTo>
                  <a:lnTo>
                    <a:pt x="530783" y="0"/>
                  </a:lnTo>
                  <a:lnTo>
                    <a:pt x="0" y="0"/>
                  </a:lnTo>
                  <a:lnTo>
                    <a:pt x="0" y="76200"/>
                  </a:lnTo>
                  <a:lnTo>
                    <a:pt x="0" y="189230"/>
                  </a:lnTo>
                  <a:lnTo>
                    <a:pt x="0" y="1524000"/>
                  </a:lnTo>
                  <a:lnTo>
                    <a:pt x="3708031" y="1524000"/>
                  </a:lnTo>
                  <a:lnTo>
                    <a:pt x="3708031" y="401320"/>
                  </a:lnTo>
                  <a:lnTo>
                    <a:pt x="3708031" y="394970"/>
                  </a:lnTo>
                  <a:lnTo>
                    <a:pt x="1938629" y="394970"/>
                  </a:lnTo>
                  <a:lnTo>
                    <a:pt x="1938629" y="372110"/>
                  </a:lnTo>
                  <a:lnTo>
                    <a:pt x="1938629" y="370878"/>
                  </a:lnTo>
                  <a:lnTo>
                    <a:pt x="1938629" y="273646"/>
                  </a:lnTo>
                  <a:lnTo>
                    <a:pt x="1926450" y="273646"/>
                  </a:lnTo>
                  <a:lnTo>
                    <a:pt x="1926450" y="370840"/>
                  </a:lnTo>
                  <a:lnTo>
                    <a:pt x="1882254" y="370840"/>
                  </a:lnTo>
                  <a:lnTo>
                    <a:pt x="1882254" y="294640"/>
                  </a:lnTo>
                  <a:lnTo>
                    <a:pt x="1882254" y="273050"/>
                  </a:lnTo>
                  <a:lnTo>
                    <a:pt x="1938629" y="273050"/>
                  </a:lnTo>
                  <a:lnTo>
                    <a:pt x="1938629" y="260350"/>
                  </a:lnTo>
                  <a:lnTo>
                    <a:pt x="1938629" y="248920"/>
                  </a:lnTo>
                  <a:lnTo>
                    <a:pt x="3708031" y="248920"/>
                  </a:lnTo>
                  <a:lnTo>
                    <a:pt x="3708031" y="218440"/>
                  </a:lnTo>
                  <a:lnTo>
                    <a:pt x="3708031" y="189522"/>
                  </a:lnTo>
                  <a:lnTo>
                    <a:pt x="3708031" y="189230"/>
                  </a:lnTo>
                  <a:lnTo>
                    <a:pt x="3708031" y="77470"/>
                  </a:lnTo>
                  <a:lnTo>
                    <a:pt x="3708031" y="76898"/>
                  </a:lnTo>
                  <a:lnTo>
                    <a:pt x="3708031" y="76200"/>
                  </a:lnTo>
                  <a:lnTo>
                    <a:pt x="3708031" y="0"/>
                  </a:lnTo>
                  <a:close/>
                </a:path>
              </a:pathLst>
            </a:custGeom>
            <a:solidFill>
              <a:srgbClr val="FFC000">
                <a:alpha val="27000"/>
              </a:srgbClr>
            </a:solidFill>
          </p:spPr>
          <p:txBody>
            <a:bodyPr wrap="square" lIns="0" tIns="0" rIns="0" bIns="0" rtlCol="0"/>
            <a:lstStyle/>
            <a:p>
              <a:pPr defTabSz="623438"/>
              <a:endParaRPr sz="1227" kern="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2" name="object 36">
              <a:extLst>
                <a:ext uri="{FF2B5EF4-FFF2-40B4-BE49-F238E27FC236}">
                  <a16:creationId xmlns:a16="http://schemas.microsoft.com/office/drawing/2014/main" id="{61C8ED59-F963-43BA-8069-9897975DBB00}"/>
                </a:ext>
              </a:extLst>
            </p:cNvPr>
            <p:cNvSpPr/>
            <p:nvPr/>
          </p:nvSpPr>
          <p:spPr>
            <a:xfrm>
              <a:off x="1781949" y="4240720"/>
              <a:ext cx="861060" cy="151765"/>
            </a:xfrm>
            <a:custGeom>
              <a:avLst/>
              <a:gdLst/>
              <a:ahLst/>
              <a:cxnLst/>
              <a:rect l="l" t="t" r="r" b="b"/>
              <a:pathLst>
                <a:path w="861060" h="151764">
                  <a:moveTo>
                    <a:pt x="282384" y="10655"/>
                  </a:moveTo>
                  <a:lnTo>
                    <a:pt x="0" y="10655"/>
                  </a:lnTo>
                  <a:lnTo>
                    <a:pt x="0" y="151638"/>
                  </a:lnTo>
                  <a:lnTo>
                    <a:pt x="282384" y="151638"/>
                  </a:lnTo>
                  <a:lnTo>
                    <a:pt x="282384" y="10655"/>
                  </a:lnTo>
                  <a:close/>
                </a:path>
                <a:path w="861060" h="151764">
                  <a:moveTo>
                    <a:pt x="335711" y="24549"/>
                  </a:moveTo>
                  <a:lnTo>
                    <a:pt x="291528" y="24549"/>
                  </a:lnTo>
                  <a:lnTo>
                    <a:pt x="291528" y="121754"/>
                  </a:lnTo>
                  <a:lnTo>
                    <a:pt x="335711" y="121754"/>
                  </a:lnTo>
                  <a:lnTo>
                    <a:pt x="335711" y="24549"/>
                  </a:lnTo>
                  <a:close/>
                </a:path>
                <a:path w="861060" h="151764">
                  <a:moveTo>
                    <a:pt x="553046" y="45415"/>
                  </a:moveTo>
                  <a:lnTo>
                    <a:pt x="353415" y="45415"/>
                  </a:lnTo>
                  <a:lnTo>
                    <a:pt x="353415" y="123291"/>
                  </a:lnTo>
                  <a:lnTo>
                    <a:pt x="553046" y="123291"/>
                  </a:lnTo>
                  <a:lnTo>
                    <a:pt x="553046" y="45415"/>
                  </a:lnTo>
                  <a:close/>
                </a:path>
                <a:path w="861060" h="151764">
                  <a:moveTo>
                    <a:pt x="604875" y="24549"/>
                  </a:moveTo>
                  <a:lnTo>
                    <a:pt x="560679" y="24549"/>
                  </a:lnTo>
                  <a:lnTo>
                    <a:pt x="560679" y="121754"/>
                  </a:lnTo>
                  <a:lnTo>
                    <a:pt x="604875" y="121754"/>
                  </a:lnTo>
                  <a:lnTo>
                    <a:pt x="604875" y="24549"/>
                  </a:lnTo>
                  <a:close/>
                </a:path>
                <a:path w="861060" h="151764">
                  <a:moveTo>
                    <a:pt x="860577" y="0"/>
                  </a:moveTo>
                  <a:lnTo>
                    <a:pt x="617042" y="0"/>
                  </a:lnTo>
                  <a:lnTo>
                    <a:pt x="617042" y="145376"/>
                  </a:lnTo>
                  <a:lnTo>
                    <a:pt x="860577" y="145376"/>
                  </a:lnTo>
                  <a:lnTo>
                    <a:pt x="860577" y="0"/>
                  </a:lnTo>
                  <a:close/>
                </a:path>
              </a:pathLst>
            </a:custGeom>
            <a:solidFill>
              <a:srgbClr val="FFC000">
                <a:alpha val="27000"/>
              </a:srgbClr>
            </a:solidFill>
          </p:spPr>
          <p:txBody>
            <a:bodyPr wrap="square" lIns="0" tIns="0" rIns="0" bIns="0" rtlCol="0"/>
            <a:lstStyle/>
            <a:p>
              <a:pPr defTabSz="623438"/>
              <a:endParaRPr sz="1227" kern="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33" name="object 37">
            <a:extLst>
              <a:ext uri="{FF2B5EF4-FFF2-40B4-BE49-F238E27FC236}">
                <a16:creationId xmlns:a16="http://schemas.microsoft.com/office/drawing/2014/main" id="{0E17EF94-8E81-4113-8D82-8F53CD904507}"/>
              </a:ext>
            </a:extLst>
          </p:cNvPr>
          <p:cNvSpPr/>
          <p:nvPr/>
        </p:nvSpPr>
        <p:spPr>
          <a:xfrm>
            <a:off x="3799176" y="2634795"/>
            <a:ext cx="2528455" cy="1039091"/>
          </a:xfrm>
          <a:custGeom>
            <a:avLst/>
            <a:gdLst/>
            <a:ahLst/>
            <a:cxnLst/>
            <a:rect l="l" t="t" r="r" b="b"/>
            <a:pathLst>
              <a:path w="3708400" h="1524000">
                <a:moveTo>
                  <a:pt x="3708031" y="0"/>
                </a:moveTo>
                <a:lnTo>
                  <a:pt x="1947633" y="0"/>
                </a:lnTo>
                <a:lnTo>
                  <a:pt x="1947633" y="111760"/>
                </a:lnTo>
                <a:lnTo>
                  <a:pt x="1947633" y="113030"/>
                </a:lnTo>
                <a:lnTo>
                  <a:pt x="1947633" y="186690"/>
                </a:lnTo>
                <a:lnTo>
                  <a:pt x="1947633" y="189230"/>
                </a:lnTo>
                <a:lnTo>
                  <a:pt x="1877377" y="189230"/>
                </a:lnTo>
                <a:lnTo>
                  <a:pt x="1877377" y="189103"/>
                </a:lnTo>
                <a:lnTo>
                  <a:pt x="1947621" y="189103"/>
                </a:lnTo>
                <a:lnTo>
                  <a:pt x="1947621" y="111760"/>
                </a:lnTo>
                <a:lnTo>
                  <a:pt x="1947633" y="0"/>
                </a:lnTo>
                <a:lnTo>
                  <a:pt x="1859686" y="0"/>
                </a:lnTo>
                <a:lnTo>
                  <a:pt x="1859686" y="76200"/>
                </a:lnTo>
                <a:lnTo>
                  <a:pt x="1859686" y="76466"/>
                </a:lnTo>
                <a:lnTo>
                  <a:pt x="1662341" y="76466"/>
                </a:lnTo>
                <a:lnTo>
                  <a:pt x="1662341" y="189103"/>
                </a:lnTo>
                <a:lnTo>
                  <a:pt x="1859686" y="189103"/>
                </a:lnTo>
                <a:lnTo>
                  <a:pt x="1859686" y="189230"/>
                </a:lnTo>
                <a:lnTo>
                  <a:pt x="1662328" y="189230"/>
                </a:lnTo>
                <a:lnTo>
                  <a:pt x="1662328" y="187960"/>
                </a:lnTo>
                <a:lnTo>
                  <a:pt x="1605953" y="187960"/>
                </a:lnTo>
                <a:lnTo>
                  <a:pt x="1605953" y="187579"/>
                </a:lnTo>
                <a:lnTo>
                  <a:pt x="1650149" y="187579"/>
                </a:lnTo>
                <a:lnTo>
                  <a:pt x="1662328" y="187579"/>
                </a:lnTo>
                <a:lnTo>
                  <a:pt x="1662328" y="90347"/>
                </a:lnTo>
                <a:lnTo>
                  <a:pt x="1650149" y="90347"/>
                </a:lnTo>
                <a:lnTo>
                  <a:pt x="1605953" y="90347"/>
                </a:lnTo>
                <a:lnTo>
                  <a:pt x="1605953" y="90170"/>
                </a:lnTo>
                <a:lnTo>
                  <a:pt x="1662328" y="90170"/>
                </a:lnTo>
                <a:lnTo>
                  <a:pt x="1662328" y="76200"/>
                </a:lnTo>
                <a:lnTo>
                  <a:pt x="1859686" y="76200"/>
                </a:lnTo>
                <a:lnTo>
                  <a:pt x="1859686" y="0"/>
                </a:lnTo>
                <a:lnTo>
                  <a:pt x="1564805" y="0"/>
                </a:lnTo>
                <a:lnTo>
                  <a:pt x="1564805" y="90170"/>
                </a:lnTo>
                <a:lnTo>
                  <a:pt x="1564805" y="90335"/>
                </a:lnTo>
                <a:lnTo>
                  <a:pt x="1564805" y="189103"/>
                </a:lnTo>
                <a:lnTo>
                  <a:pt x="1564805" y="189230"/>
                </a:lnTo>
                <a:lnTo>
                  <a:pt x="1352969" y="189230"/>
                </a:lnTo>
                <a:lnTo>
                  <a:pt x="1352969" y="189103"/>
                </a:lnTo>
                <a:lnTo>
                  <a:pt x="1564805" y="189103"/>
                </a:lnTo>
                <a:lnTo>
                  <a:pt x="1564805" y="90335"/>
                </a:lnTo>
                <a:lnTo>
                  <a:pt x="1352969" y="90335"/>
                </a:lnTo>
                <a:lnTo>
                  <a:pt x="1352969" y="113030"/>
                </a:lnTo>
                <a:lnTo>
                  <a:pt x="1352969" y="113499"/>
                </a:lnTo>
                <a:lnTo>
                  <a:pt x="1343685" y="113499"/>
                </a:lnTo>
                <a:lnTo>
                  <a:pt x="1227404" y="113487"/>
                </a:lnTo>
                <a:lnTo>
                  <a:pt x="1227404" y="113030"/>
                </a:lnTo>
                <a:lnTo>
                  <a:pt x="1352969" y="113030"/>
                </a:lnTo>
                <a:lnTo>
                  <a:pt x="1352969" y="90335"/>
                </a:lnTo>
                <a:lnTo>
                  <a:pt x="1352969" y="90170"/>
                </a:lnTo>
                <a:lnTo>
                  <a:pt x="1564805" y="90170"/>
                </a:lnTo>
                <a:lnTo>
                  <a:pt x="1564805" y="0"/>
                </a:lnTo>
                <a:lnTo>
                  <a:pt x="1186992" y="0"/>
                </a:lnTo>
                <a:lnTo>
                  <a:pt x="1186992" y="113030"/>
                </a:lnTo>
                <a:lnTo>
                  <a:pt x="1186992" y="113499"/>
                </a:lnTo>
                <a:lnTo>
                  <a:pt x="1186992" y="189103"/>
                </a:lnTo>
                <a:lnTo>
                  <a:pt x="1186992" y="189230"/>
                </a:lnTo>
                <a:lnTo>
                  <a:pt x="1112177" y="189230"/>
                </a:lnTo>
                <a:lnTo>
                  <a:pt x="1112177" y="189103"/>
                </a:lnTo>
                <a:lnTo>
                  <a:pt x="1186992" y="189103"/>
                </a:lnTo>
                <a:lnTo>
                  <a:pt x="1186992" y="113499"/>
                </a:lnTo>
                <a:lnTo>
                  <a:pt x="1112177" y="113499"/>
                </a:lnTo>
                <a:lnTo>
                  <a:pt x="1112177" y="113030"/>
                </a:lnTo>
                <a:lnTo>
                  <a:pt x="1186992" y="113030"/>
                </a:lnTo>
                <a:lnTo>
                  <a:pt x="1186992" y="0"/>
                </a:lnTo>
                <a:lnTo>
                  <a:pt x="1095260" y="0"/>
                </a:lnTo>
                <a:lnTo>
                  <a:pt x="1095260" y="189103"/>
                </a:lnTo>
                <a:lnTo>
                  <a:pt x="1095260" y="189230"/>
                </a:lnTo>
                <a:lnTo>
                  <a:pt x="1020279" y="189230"/>
                </a:lnTo>
                <a:lnTo>
                  <a:pt x="1020279" y="189103"/>
                </a:lnTo>
                <a:lnTo>
                  <a:pt x="1095260" y="189103"/>
                </a:lnTo>
                <a:lnTo>
                  <a:pt x="1095260" y="0"/>
                </a:lnTo>
                <a:lnTo>
                  <a:pt x="1015707" y="0"/>
                </a:lnTo>
                <a:lnTo>
                  <a:pt x="1015707" y="113030"/>
                </a:lnTo>
                <a:lnTo>
                  <a:pt x="1015707" y="113487"/>
                </a:lnTo>
                <a:lnTo>
                  <a:pt x="939050" y="113487"/>
                </a:lnTo>
                <a:lnTo>
                  <a:pt x="939050" y="113030"/>
                </a:lnTo>
                <a:lnTo>
                  <a:pt x="1015707" y="113030"/>
                </a:lnTo>
                <a:lnTo>
                  <a:pt x="1015707" y="0"/>
                </a:lnTo>
                <a:lnTo>
                  <a:pt x="899426" y="0"/>
                </a:lnTo>
                <a:lnTo>
                  <a:pt x="899426" y="189103"/>
                </a:lnTo>
                <a:lnTo>
                  <a:pt x="899426" y="189230"/>
                </a:lnTo>
                <a:lnTo>
                  <a:pt x="685152" y="189230"/>
                </a:lnTo>
                <a:lnTo>
                  <a:pt x="685152" y="189103"/>
                </a:lnTo>
                <a:lnTo>
                  <a:pt x="741845" y="189103"/>
                </a:lnTo>
                <a:lnTo>
                  <a:pt x="754202" y="189103"/>
                </a:lnTo>
                <a:lnTo>
                  <a:pt x="899426" y="189103"/>
                </a:lnTo>
                <a:lnTo>
                  <a:pt x="899426" y="0"/>
                </a:lnTo>
                <a:lnTo>
                  <a:pt x="672960" y="0"/>
                </a:lnTo>
                <a:lnTo>
                  <a:pt x="672960" y="76200"/>
                </a:lnTo>
                <a:lnTo>
                  <a:pt x="672960" y="76466"/>
                </a:lnTo>
                <a:lnTo>
                  <a:pt x="672960" y="189103"/>
                </a:lnTo>
                <a:lnTo>
                  <a:pt x="672960" y="189230"/>
                </a:lnTo>
                <a:lnTo>
                  <a:pt x="206629" y="189230"/>
                </a:lnTo>
                <a:lnTo>
                  <a:pt x="206629" y="189103"/>
                </a:lnTo>
                <a:lnTo>
                  <a:pt x="672960" y="189103"/>
                </a:lnTo>
                <a:lnTo>
                  <a:pt x="672960" y="76466"/>
                </a:lnTo>
                <a:lnTo>
                  <a:pt x="206629" y="76466"/>
                </a:lnTo>
                <a:lnTo>
                  <a:pt x="206629" y="78740"/>
                </a:lnTo>
                <a:lnTo>
                  <a:pt x="203428" y="78752"/>
                </a:lnTo>
                <a:lnTo>
                  <a:pt x="54991" y="78752"/>
                </a:lnTo>
                <a:lnTo>
                  <a:pt x="206629" y="78740"/>
                </a:lnTo>
                <a:lnTo>
                  <a:pt x="206629" y="76466"/>
                </a:lnTo>
                <a:lnTo>
                  <a:pt x="206629" y="76200"/>
                </a:lnTo>
                <a:lnTo>
                  <a:pt x="672960" y="76200"/>
                </a:lnTo>
                <a:lnTo>
                  <a:pt x="672960" y="0"/>
                </a:lnTo>
                <a:lnTo>
                  <a:pt x="0" y="0"/>
                </a:lnTo>
                <a:lnTo>
                  <a:pt x="0" y="76200"/>
                </a:lnTo>
                <a:lnTo>
                  <a:pt x="0" y="78740"/>
                </a:lnTo>
                <a:lnTo>
                  <a:pt x="0" y="186690"/>
                </a:lnTo>
                <a:lnTo>
                  <a:pt x="0" y="189230"/>
                </a:lnTo>
                <a:lnTo>
                  <a:pt x="0" y="217170"/>
                </a:lnTo>
                <a:lnTo>
                  <a:pt x="0" y="1524000"/>
                </a:lnTo>
                <a:lnTo>
                  <a:pt x="3708031" y="1524000"/>
                </a:lnTo>
                <a:lnTo>
                  <a:pt x="3708031" y="217170"/>
                </a:lnTo>
                <a:lnTo>
                  <a:pt x="3708031" y="215900"/>
                </a:lnTo>
                <a:lnTo>
                  <a:pt x="2032673" y="215900"/>
                </a:lnTo>
                <a:lnTo>
                  <a:pt x="2032673" y="215760"/>
                </a:lnTo>
                <a:lnTo>
                  <a:pt x="2319172" y="215760"/>
                </a:lnTo>
                <a:lnTo>
                  <a:pt x="3708031" y="215760"/>
                </a:lnTo>
                <a:lnTo>
                  <a:pt x="3708031" y="76466"/>
                </a:lnTo>
                <a:lnTo>
                  <a:pt x="2319172" y="76466"/>
                </a:lnTo>
                <a:lnTo>
                  <a:pt x="2032673" y="76479"/>
                </a:lnTo>
                <a:lnTo>
                  <a:pt x="2032673" y="113030"/>
                </a:lnTo>
                <a:lnTo>
                  <a:pt x="2032673" y="113499"/>
                </a:lnTo>
                <a:lnTo>
                  <a:pt x="2027186" y="113499"/>
                </a:lnTo>
                <a:lnTo>
                  <a:pt x="1953729" y="113487"/>
                </a:lnTo>
                <a:lnTo>
                  <a:pt x="1953729" y="113030"/>
                </a:lnTo>
                <a:lnTo>
                  <a:pt x="2032673" y="113030"/>
                </a:lnTo>
                <a:lnTo>
                  <a:pt x="2032673" y="76479"/>
                </a:lnTo>
                <a:lnTo>
                  <a:pt x="2032673" y="76200"/>
                </a:lnTo>
                <a:lnTo>
                  <a:pt x="3708031" y="76200"/>
                </a:lnTo>
                <a:lnTo>
                  <a:pt x="3708031" y="0"/>
                </a:lnTo>
                <a:close/>
              </a:path>
            </a:pathLst>
          </a:custGeom>
          <a:solidFill>
            <a:srgbClr val="FFC000">
              <a:alpha val="27000"/>
            </a:srgbClr>
          </a:solidFill>
        </p:spPr>
        <p:txBody>
          <a:bodyPr wrap="square" lIns="0" tIns="0" rIns="0" bIns="0" rtlCol="0"/>
          <a:lstStyle/>
          <a:p>
            <a:pPr defTabSz="623438"/>
            <a:endParaRPr sz="1227" kern="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4" name="object 40">
            <a:extLst>
              <a:ext uri="{FF2B5EF4-FFF2-40B4-BE49-F238E27FC236}">
                <a16:creationId xmlns:a16="http://schemas.microsoft.com/office/drawing/2014/main" id="{9144C0E6-1C75-4719-8C7B-5BDF19BC2B01}"/>
              </a:ext>
            </a:extLst>
          </p:cNvPr>
          <p:cNvSpPr txBox="1"/>
          <p:nvPr/>
        </p:nvSpPr>
        <p:spPr>
          <a:xfrm>
            <a:off x="1104034" y="487705"/>
            <a:ext cx="3546624" cy="134612"/>
          </a:xfrm>
          <a:prstGeom prst="rect">
            <a:avLst/>
          </a:prstGeom>
        </p:spPr>
        <p:txBody>
          <a:bodyPr vert="horz" wrap="square" lIns="0" tIns="8659" rIns="0" bIns="0" rtlCol="0">
            <a:spAutoFit/>
          </a:bodyPr>
          <a:lstStyle/>
          <a:p>
            <a:pPr marL="8659" defTabSz="623438">
              <a:spcBef>
                <a:spcPts val="68"/>
              </a:spcBef>
            </a:pPr>
            <a:r>
              <a:rPr sz="818" kern="0">
                <a:solidFill>
                  <a:srgbClr val="231F20"/>
                </a:solidFill>
                <a:latin typeface="Open Sans" panose="020B0606030504020204" pitchFamily="34" charset="0"/>
                <a:ea typeface="Open Sans" panose="020B0606030504020204" pitchFamily="34" charset="0"/>
                <a:cs typeface="Open Sans" panose="020B0606030504020204" pitchFamily="34" charset="0"/>
              </a:rPr>
              <a:t>Help</a:t>
            </a:r>
            <a:r>
              <a:rPr sz="818" kern="0" spc="-24">
                <a:solidFill>
                  <a:srgbClr val="231F20"/>
                </a:solidFill>
                <a:latin typeface="Open Sans" panose="020B0606030504020204" pitchFamily="34" charset="0"/>
                <a:ea typeface="Open Sans" panose="020B0606030504020204" pitchFamily="34" charset="0"/>
                <a:cs typeface="Open Sans" panose="020B0606030504020204" pitchFamily="34" charset="0"/>
              </a:rPr>
              <a:t> </a:t>
            </a:r>
            <a:r>
              <a:rPr sz="818" kern="0">
                <a:solidFill>
                  <a:srgbClr val="231F20"/>
                </a:solidFill>
                <a:latin typeface="Open Sans" panose="020B0606030504020204" pitchFamily="34" charset="0"/>
                <a:ea typeface="Open Sans" panose="020B0606030504020204" pitchFamily="34" charset="0"/>
                <a:cs typeface="Open Sans" panose="020B0606030504020204" pitchFamily="34" charset="0"/>
              </a:rPr>
              <a:t>your</a:t>
            </a:r>
            <a:r>
              <a:rPr sz="818" kern="0" spc="-20">
                <a:solidFill>
                  <a:srgbClr val="231F20"/>
                </a:solidFill>
                <a:latin typeface="Open Sans" panose="020B0606030504020204" pitchFamily="34" charset="0"/>
                <a:ea typeface="Open Sans" panose="020B0606030504020204" pitchFamily="34" charset="0"/>
                <a:cs typeface="Open Sans" panose="020B0606030504020204" pitchFamily="34" charset="0"/>
              </a:rPr>
              <a:t> </a:t>
            </a:r>
            <a:r>
              <a:rPr sz="818" kern="0" spc="-7">
                <a:solidFill>
                  <a:srgbClr val="231F20"/>
                </a:solidFill>
                <a:latin typeface="Open Sans" panose="020B0606030504020204" pitchFamily="34" charset="0"/>
                <a:ea typeface="Open Sans" panose="020B0606030504020204" pitchFamily="34" charset="0"/>
                <a:cs typeface="Open Sans" panose="020B0606030504020204" pitchFamily="34" charset="0"/>
              </a:rPr>
              <a:t>team</a:t>
            </a:r>
            <a:r>
              <a:rPr sz="818" kern="0" spc="-20">
                <a:solidFill>
                  <a:srgbClr val="231F20"/>
                </a:solidFill>
                <a:latin typeface="Open Sans" panose="020B0606030504020204" pitchFamily="34" charset="0"/>
                <a:ea typeface="Open Sans" panose="020B0606030504020204" pitchFamily="34" charset="0"/>
                <a:cs typeface="Open Sans" panose="020B0606030504020204" pitchFamily="34" charset="0"/>
              </a:rPr>
              <a:t> </a:t>
            </a:r>
            <a:r>
              <a:rPr sz="818" kern="0">
                <a:solidFill>
                  <a:srgbClr val="231F20"/>
                </a:solidFill>
                <a:latin typeface="Open Sans" panose="020B0606030504020204" pitchFamily="34" charset="0"/>
                <a:ea typeface="Open Sans" panose="020B0606030504020204" pitchFamily="34" charset="0"/>
                <a:cs typeface="Open Sans" panose="020B0606030504020204" pitchFamily="34" charset="0"/>
              </a:rPr>
              <a:t>gel</a:t>
            </a:r>
            <a:r>
              <a:rPr sz="818" kern="0" spc="-20">
                <a:solidFill>
                  <a:srgbClr val="231F20"/>
                </a:solidFill>
                <a:latin typeface="Open Sans" panose="020B0606030504020204" pitchFamily="34" charset="0"/>
                <a:ea typeface="Open Sans" panose="020B0606030504020204" pitchFamily="34" charset="0"/>
                <a:cs typeface="Open Sans" panose="020B0606030504020204" pitchFamily="34" charset="0"/>
              </a:rPr>
              <a:t> </a:t>
            </a:r>
            <a:r>
              <a:rPr sz="818" kern="0">
                <a:solidFill>
                  <a:srgbClr val="231F20"/>
                </a:solidFill>
                <a:latin typeface="Open Sans" panose="020B0606030504020204" pitchFamily="34" charset="0"/>
                <a:ea typeface="Open Sans" panose="020B0606030504020204" pitchFamily="34" charset="0"/>
                <a:cs typeface="Open Sans" panose="020B0606030504020204" pitchFamily="34" charset="0"/>
              </a:rPr>
              <a:t>by</a:t>
            </a:r>
            <a:r>
              <a:rPr sz="818" kern="0" spc="-20">
                <a:solidFill>
                  <a:srgbClr val="231F20"/>
                </a:solidFill>
                <a:latin typeface="Open Sans" panose="020B0606030504020204" pitchFamily="34" charset="0"/>
                <a:ea typeface="Open Sans" panose="020B0606030504020204" pitchFamily="34" charset="0"/>
                <a:cs typeface="Open Sans" panose="020B0606030504020204" pitchFamily="34" charset="0"/>
              </a:rPr>
              <a:t> </a:t>
            </a:r>
            <a:r>
              <a:rPr sz="818" kern="0">
                <a:solidFill>
                  <a:srgbClr val="231F20"/>
                </a:solidFill>
                <a:latin typeface="Open Sans" panose="020B0606030504020204" pitchFamily="34" charset="0"/>
                <a:ea typeface="Open Sans" panose="020B0606030504020204" pitchFamily="34" charset="0"/>
                <a:cs typeface="Open Sans" panose="020B0606030504020204" pitchFamily="34" charset="0"/>
              </a:rPr>
              <a:t>sharing</a:t>
            </a:r>
            <a:r>
              <a:rPr sz="818" kern="0" spc="-20">
                <a:solidFill>
                  <a:srgbClr val="231F20"/>
                </a:solidFill>
                <a:latin typeface="Open Sans" panose="020B0606030504020204" pitchFamily="34" charset="0"/>
                <a:ea typeface="Open Sans" panose="020B0606030504020204" pitchFamily="34" charset="0"/>
                <a:cs typeface="Open Sans" panose="020B0606030504020204" pitchFamily="34" charset="0"/>
              </a:rPr>
              <a:t> </a:t>
            </a:r>
            <a:r>
              <a:rPr sz="818" kern="0" spc="-7">
                <a:solidFill>
                  <a:srgbClr val="231F20"/>
                </a:solidFill>
                <a:latin typeface="Open Sans" panose="020B0606030504020204" pitchFamily="34" charset="0"/>
                <a:ea typeface="Open Sans" panose="020B0606030504020204" pitchFamily="34" charset="0"/>
                <a:cs typeface="Open Sans" panose="020B0606030504020204" pitchFamily="34" charset="0"/>
              </a:rPr>
              <a:t>the</a:t>
            </a:r>
            <a:r>
              <a:rPr sz="818" kern="0" spc="-20">
                <a:solidFill>
                  <a:srgbClr val="231F20"/>
                </a:solidFill>
                <a:latin typeface="Open Sans" panose="020B0606030504020204" pitchFamily="34" charset="0"/>
                <a:ea typeface="Open Sans" panose="020B0606030504020204" pitchFamily="34" charset="0"/>
                <a:cs typeface="Open Sans" panose="020B0606030504020204" pitchFamily="34" charset="0"/>
              </a:rPr>
              <a:t> </a:t>
            </a:r>
            <a:r>
              <a:rPr sz="818" kern="0">
                <a:solidFill>
                  <a:srgbClr val="231F20"/>
                </a:solidFill>
                <a:latin typeface="Open Sans" panose="020B0606030504020204" pitchFamily="34" charset="0"/>
                <a:ea typeface="Open Sans" panose="020B0606030504020204" pitchFamily="34" charset="0"/>
                <a:cs typeface="Open Sans" panose="020B0606030504020204" pitchFamily="34" charset="0"/>
              </a:rPr>
              <a:t>ways</a:t>
            </a:r>
            <a:r>
              <a:rPr sz="818" kern="0" spc="-20">
                <a:solidFill>
                  <a:srgbClr val="231F20"/>
                </a:solidFill>
                <a:latin typeface="Open Sans" panose="020B0606030504020204" pitchFamily="34" charset="0"/>
                <a:ea typeface="Open Sans" panose="020B0606030504020204" pitchFamily="34" charset="0"/>
                <a:cs typeface="Open Sans" panose="020B0606030504020204" pitchFamily="34" charset="0"/>
              </a:rPr>
              <a:t> </a:t>
            </a:r>
            <a:r>
              <a:rPr sz="818" kern="0">
                <a:solidFill>
                  <a:srgbClr val="231F20"/>
                </a:solidFill>
                <a:latin typeface="Open Sans" panose="020B0606030504020204" pitchFamily="34" charset="0"/>
                <a:ea typeface="Open Sans" panose="020B0606030504020204" pitchFamily="34" charset="0"/>
                <a:cs typeface="Open Sans" panose="020B0606030504020204" pitchFamily="34" charset="0"/>
              </a:rPr>
              <a:t>to</a:t>
            </a:r>
            <a:r>
              <a:rPr sz="818" kern="0" spc="-20">
                <a:solidFill>
                  <a:srgbClr val="231F20"/>
                </a:solidFill>
                <a:latin typeface="Open Sans" panose="020B0606030504020204" pitchFamily="34" charset="0"/>
                <a:ea typeface="Open Sans" panose="020B0606030504020204" pitchFamily="34" charset="0"/>
                <a:cs typeface="Open Sans" panose="020B0606030504020204" pitchFamily="34" charset="0"/>
              </a:rPr>
              <a:t> </a:t>
            </a:r>
            <a:r>
              <a:rPr sz="818" kern="0">
                <a:solidFill>
                  <a:srgbClr val="231F20"/>
                </a:solidFill>
                <a:latin typeface="Open Sans" panose="020B0606030504020204" pitchFamily="34" charset="0"/>
                <a:ea typeface="Open Sans" panose="020B0606030504020204" pitchFamily="34" charset="0"/>
                <a:cs typeface="Open Sans" panose="020B0606030504020204" pitchFamily="34" charset="0"/>
              </a:rPr>
              <a:t>help</a:t>
            </a:r>
            <a:r>
              <a:rPr sz="818" kern="0" spc="-20">
                <a:solidFill>
                  <a:srgbClr val="231F20"/>
                </a:solidFill>
                <a:latin typeface="Open Sans" panose="020B0606030504020204" pitchFamily="34" charset="0"/>
                <a:ea typeface="Open Sans" panose="020B0606030504020204" pitchFamily="34" charset="0"/>
                <a:cs typeface="Open Sans" panose="020B0606030504020204" pitchFamily="34" charset="0"/>
              </a:rPr>
              <a:t> </a:t>
            </a:r>
            <a:r>
              <a:rPr sz="818" kern="0">
                <a:solidFill>
                  <a:srgbClr val="231F20"/>
                </a:solidFill>
                <a:latin typeface="Open Sans" panose="020B0606030504020204" pitchFamily="34" charset="0"/>
                <a:ea typeface="Open Sans" panose="020B0606030504020204" pitchFamily="34" charset="0"/>
                <a:cs typeface="Open Sans" panose="020B0606030504020204" pitchFamily="34" charset="0"/>
              </a:rPr>
              <a:t>you</a:t>
            </a:r>
            <a:r>
              <a:rPr sz="818" kern="0" spc="-20">
                <a:solidFill>
                  <a:srgbClr val="231F20"/>
                </a:solidFill>
                <a:latin typeface="Open Sans" panose="020B0606030504020204" pitchFamily="34" charset="0"/>
                <a:ea typeface="Open Sans" panose="020B0606030504020204" pitchFamily="34" charset="0"/>
                <a:cs typeface="Open Sans" panose="020B0606030504020204" pitchFamily="34" charset="0"/>
              </a:rPr>
              <a:t> </a:t>
            </a:r>
            <a:r>
              <a:rPr sz="818" kern="0">
                <a:solidFill>
                  <a:srgbClr val="231F20"/>
                </a:solidFill>
                <a:latin typeface="Open Sans" panose="020B0606030504020204" pitchFamily="34" charset="0"/>
                <a:ea typeface="Open Sans" panose="020B0606030504020204" pitchFamily="34" charset="0"/>
                <a:cs typeface="Open Sans" panose="020B0606030504020204" pitchFamily="34" charset="0"/>
              </a:rPr>
              <a:t>perform</a:t>
            </a:r>
            <a:r>
              <a:rPr sz="818" kern="0" spc="-20">
                <a:solidFill>
                  <a:srgbClr val="231F20"/>
                </a:solidFill>
                <a:latin typeface="Open Sans" panose="020B0606030504020204" pitchFamily="34" charset="0"/>
                <a:ea typeface="Open Sans" panose="020B0606030504020204" pitchFamily="34" charset="0"/>
                <a:cs typeface="Open Sans" panose="020B0606030504020204" pitchFamily="34" charset="0"/>
              </a:rPr>
              <a:t> </a:t>
            </a:r>
            <a:r>
              <a:rPr sz="818" kern="0" spc="-24">
                <a:solidFill>
                  <a:srgbClr val="231F20"/>
                </a:solidFill>
                <a:latin typeface="Open Sans" panose="020B0606030504020204" pitchFamily="34" charset="0"/>
                <a:ea typeface="Open Sans" panose="020B0606030504020204" pitchFamily="34" charset="0"/>
                <a:cs typeface="Open Sans" panose="020B0606030504020204" pitchFamily="34" charset="0"/>
              </a:rPr>
              <a:t>at</a:t>
            </a:r>
            <a:r>
              <a:rPr sz="818" kern="0" spc="-20">
                <a:solidFill>
                  <a:srgbClr val="231F20"/>
                </a:solidFill>
                <a:latin typeface="Open Sans" panose="020B0606030504020204" pitchFamily="34" charset="0"/>
                <a:ea typeface="Open Sans" panose="020B0606030504020204" pitchFamily="34" charset="0"/>
                <a:cs typeface="Open Sans" panose="020B0606030504020204" pitchFamily="34" charset="0"/>
              </a:rPr>
              <a:t> </a:t>
            </a:r>
            <a:r>
              <a:rPr sz="818" kern="0">
                <a:solidFill>
                  <a:srgbClr val="231F20"/>
                </a:solidFill>
                <a:latin typeface="Open Sans" panose="020B0606030504020204" pitchFamily="34" charset="0"/>
                <a:ea typeface="Open Sans" panose="020B0606030504020204" pitchFamily="34" charset="0"/>
                <a:cs typeface="Open Sans" panose="020B0606030504020204" pitchFamily="34" charset="0"/>
              </a:rPr>
              <a:t>your</a:t>
            </a:r>
            <a:r>
              <a:rPr sz="818" kern="0" spc="-20">
                <a:solidFill>
                  <a:srgbClr val="231F20"/>
                </a:solidFill>
                <a:latin typeface="Open Sans" panose="020B0606030504020204" pitchFamily="34" charset="0"/>
                <a:ea typeface="Open Sans" panose="020B0606030504020204" pitchFamily="34" charset="0"/>
                <a:cs typeface="Open Sans" panose="020B0606030504020204" pitchFamily="34" charset="0"/>
              </a:rPr>
              <a:t> </a:t>
            </a:r>
            <a:r>
              <a:rPr sz="818" kern="0" spc="-14">
                <a:solidFill>
                  <a:srgbClr val="231F20"/>
                </a:solidFill>
                <a:latin typeface="Open Sans" panose="020B0606030504020204" pitchFamily="34" charset="0"/>
                <a:ea typeface="Open Sans" panose="020B0606030504020204" pitchFamily="34" charset="0"/>
                <a:cs typeface="Open Sans" panose="020B0606030504020204" pitchFamily="34" charset="0"/>
              </a:rPr>
              <a:t>best</a:t>
            </a:r>
            <a:endParaRPr sz="818" kern="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5" name="object 41">
            <a:extLst>
              <a:ext uri="{FF2B5EF4-FFF2-40B4-BE49-F238E27FC236}">
                <a16:creationId xmlns:a16="http://schemas.microsoft.com/office/drawing/2014/main" id="{6BAE2E94-B0D0-4D18-88D1-D1D184FDDFF6}"/>
              </a:ext>
            </a:extLst>
          </p:cNvPr>
          <p:cNvSpPr txBox="1"/>
          <p:nvPr/>
        </p:nvSpPr>
        <p:spPr>
          <a:xfrm>
            <a:off x="5193044" y="3892439"/>
            <a:ext cx="751319" cy="898667"/>
          </a:xfrm>
          <a:prstGeom prst="rect">
            <a:avLst/>
          </a:prstGeom>
        </p:spPr>
        <p:txBody>
          <a:bodyPr vert="horz" wrap="square" lIns="0" tIns="8659" rIns="0" bIns="0" rtlCol="0">
            <a:spAutoFit/>
          </a:bodyPr>
          <a:lstStyle/>
          <a:p>
            <a:pPr defTabSz="623438">
              <a:spcBef>
                <a:spcPts val="68"/>
              </a:spcBef>
            </a:pPr>
            <a:r>
              <a:rPr sz="955" b="1" kern="0" spc="-7">
                <a:solidFill>
                  <a:srgbClr val="231F20"/>
                </a:solidFill>
                <a:latin typeface="Open Sans" panose="020B0606030504020204" pitchFamily="34" charset="0"/>
                <a:ea typeface="Open Sans" panose="020B0606030504020204" pitchFamily="34" charset="0"/>
                <a:cs typeface="Open Sans" panose="020B0606030504020204" pitchFamily="34" charset="0"/>
              </a:rPr>
              <a:t>Extrovert</a:t>
            </a:r>
            <a:endParaRPr sz="955" kern="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a:p>
            <a:pPr marR="3464" defTabSz="623438">
              <a:lnSpc>
                <a:spcPct val="176100"/>
              </a:lnSpc>
            </a:pPr>
            <a:r>
              <a:rPr sz="955" b="1" kern="0">
                <a:solidFill>
                  <a:srgbClr val="231F20"/>
                </a:solidFill>
                <a:latin typeface="Open Sans" panose="020B0606030504020204" pitchFamily="34" charset="0"/>
                <a:ea typeface="Open Sans" panose="020B0606030504020204" pitchFamily="34" charset="0"/>
                <a:cs typeface="Open Sans" panose="020B0606030504020204" pitchFamily="34" charset="0"/>
              </a:rPr>
              <a:t>Type</a:t>
            </a:r>
            <a:r>
              <a:rPr sz="955" b="1" kern="0" spc="-68">
                <a:solidFill>
                  <a:srgbClr val="231F20"/>
                </a:solidFill>
                <a:latin typeface="Open Sans" panose="020B0606030504020204" pitchFamily="34" charset="0"/>
                <a:ea typeface="Open Sans" panose="020B0606030504020204" pitchFamily="34" charset="0"/>
                <a:cs typeface="Open Sans" panose="020B0606030504020204" pitchFamily="34" charset="0"/>
              </a:rPr>
              <a:t> </a:t>
            </a:r>
            <a:r>
              <a:rPr sz="955" b="1" kern="0" spc="-34">
                <a:solidFill>
                  <a:srgbClr val="231F20"/>
                </a:solidFill>
                <a:latin typeface="Open Sans" panose="020B0606030504020204" pitchFamily="34" charset="0"/>
                <a:ea typeface="Open Sans" panose="020B0606030504020204" pitchFamily="34" charset="0"/>
                <a:cs typeface="Open Sans" panose="020B0606030504020204" pitchFamily="34" charset="0"/>
              </a:rPr>
              <a:t>B </a:t>
            </a:r>
            <a:r>
              <a:rPr sz="955" b="1" kern="0">
                <a:solidFill>
                  <a:srgbClr val="231F20"/>
                </a:solidFill>
                <a:latin typeface="Open Sans" panose="020B0606030504020204" pitchFamily="34" charset="0"/>
                <a:ea typeface="Open Sans" panose="020B0606030504020204" pitchFamily="34" charset="0"/>
                <a:cs typeface="Open Sans" panose="020B0606030504020204" pitchFamily="34" charset="0"/>
              </a:rPr>
              <a:t>Night</a:t>
            </a:r>
            <a:r>
              <a:rPr sz="955" b="1" kern="0" spc="14">
                <a:solidFill>
                  <a:srgbClr val="231F20"/>
                </a:solidFill>
                <a:latin typeface="Open Sans" panose="020B0606030504020204" pitchFamily="34" charset="0"/>
                <a:ea typeface="Open Sans" panose="020B0606030504020204" pitchFamily="34" charset="0"/>
                <a:cs typeface="Open Sans" panose="020B0606030504020204" pitchFamily="34" charset="0"/>
              </a:rPr>
              <a:t> </a:t>
            </a:r>
            <a:r>
              <a:rPr sz="955" b="1" kern="0" spc="-17">
                <a:solidFill>
                  <a:srgbClr val="231F20"/>
                </a:solidFill>
                <a:latin typeface="Open Sans" panose="020B0606030504020204" pitchFamily="34" charset="0"/>
                <a:ea typeface="Open Sans" panose="020B0606030504020204" pitchFamily="34" charset="0"/>
                <a:cs typeface="Open Sans" panose="020B0606030504020204" pitchFamily="34" charset="0"/>
              </a:rPr>
              <a:t>Owl </a:t>
            </a:r>
            <a:r>
              <a:rPr sz="955" b="1" kern="0">
                <a:solidFill>
                  <a:srgbClr val="231F20"/>
                </a:solidFill>
                <a:latin typeface="Open Sans" panose="020B0606030504020204" pitchFamily="34" charset="0"/>
                <a:ea typeface="Open Sans" panose="020B0606030504020204" pitchFamily="34" charset="0"/>
                <a:cs typeface="Open Sans" panose="020B0606030504020204" pitchFamily="34" charset="0"/>
              </a:rPr>
              <a:t>Full</a:t>
            </a:r>
            <a:r>
              <a:rPr sz="955" b="1" kern="0" spc="55">
                <a:solidFill>
                  <a:srgbClr val="231F20"/>
                </a:solidFill>
                <a:latin typeface="Open Sans" panose="020B0606030504020204" pitchFamily="34" charset="0"/>
                <a:ea typeface="Open Sans" panose="020B0606030504020204" pitchFamily="34" charset="0"/>
                <a:cs typeface="Open Sans" panose="020B0606030504020204" pitchFamily="34" charset="0"/>
              </a:rPr>
              <a:t> </a:t>
            </a:r>
            <a:r>
              <a:rPr sz="955" b="1" kern="0" spc="-7">
                <a:solidFill>
                  <a:srgbClr val="231F20"/>
                </a:solidFill>
                <a:latin typeface="Open Sans" panose="020B0606030504020204" pitchFamily="34" charset="0"/>
                <a:ea typeface="Open Sans" panose="020B0606030504020204" pitchFamily="34" charset="0"/>
                <a:cs typeface="Open Sans" panose="020B0606030504020204" pitchFamily="34" charset="0"/>
              </a:rPr>
              <a:t>Inbox</a:t>
            </a:r>
            <a:endParaRPr sz="955" kern="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6" name="object 42">
            <a:extLst>
              <a:ext uri="{FF2B5EF4-FFF2-40B4-BE49-F238E27FC236}">
                <a16:creationId xmlns:a16="http://schemas.microsoft.com/office/drawing/2014/main" id="{F983FB32-7945-4F4C-8726-7E1306D876CC}"/>
              </a:ext>
            </a:extLst>
          </p:cNvPr>
          <p:cNvSpPr/>
          <p:nvPr/>
        </p:nvSpPr>
        <p:spPr>
          <a:xfrm>
            <a:off x="5197773" y="4928927"/>
            <a:ext cx="339436" cy="90488"/>
          </a:xfrm>
          <a:custGeom>
            <a:avLst/>
            <a:gdLst/>
            <a:ahLst/>
            <a:cxnLst/>
            <a:rect l="l" t="t" r="r" b="b"/>
            <a:pathLst>
              <a:path w="497840" h="132715">
                <a:moveTo>
                  <a:pt x="454367" y="39497"/>
                </a:moveTo>
                <a:lnTo>
                  <a:pt x="448779" y="39497"/>
                </a:lnTo>
                <a:lnTo>
                  <a:pt x="443395" y="40601"/>
                </a:lnTo>
                <a:lnTo>
                  <a:pt x="412711" y="72428"/>
                </a:lnTo>
                <a:lnTo>
                  <a:pt x="411530" y="78740"/>
                </a:lnTo>
                <a:lnTo>
                  <a:pt x="411530" y="92684"/>
                </a:lnTo>
                <a:lnTo>
                  <a:pt x="433984" y="126949"/>
                </a:lnTo>
                <a:lnTo>
                  <a:pt x="450545" y="132308"/>
                </a:lnTo>
                <a:lnTo>
                  <a:pt x="456552" y="132308"/>
                </a:lnTo>
                <a:lnTo>
                  <a:pt x="493902" y="112572"/>
                </a:lnTo>
                <a:lnTo>
                  <a:pt x="494074" y="111988"/>
                </a:lnTo>
                <a:lnTo>
                  <a:pt x="450799" y="111988"/>
                </a:lnTo>
                <a:lnTo>
                  <a:pt x="445706" y="110096"/>
                </a:lnTo>
                <a:lnTo>
                  <a:pt x="437121" y="102590"/>
                </a:lnTo>
                <a:lnTo>
                  <a:pt x="434860" y="97840"/>
                </a:lnTo>
                <a:lnTo>
                  <a:pt x="434619" y="92100"/>
                </a:lnTo>
                <a:lnTo>
                  <a:pt x="497128" y="92100"/>
                </a:lnTo>
                <a:lnTo>
                  <a:pt x="497217" y="90893"/>
                </a:lnTo>
                <a:lnTo>
                  <a:pt x="497446" y="86868"/>
                </a:lnTo>
                <a:lnTo>
                  <a:pt x="497471" y="84810"/>
                </a:lnTo>
                <a:lnTo>
                  <a:pt x="496836" y="75958"/>
                </a:lnTo>
                <a:lnTo>
                  <a:pt x="435140" y="75958"/>
                </a:lnTo>
                <a:lnTo>
                  <a:pt x="435432" y="71793"/>
                </a:lnTo>
                <a:lnTo>
                  <a:pt x="437324" y="68059"/>
                </a:lnTo>
                <a:lnTo>
                  <a:pt x="444347" y="61455"/>
                </a:lnTo>
                <a:lnTo>
                  <a:pt x="448970" y="59817"/>
                </a:lnTo>
                <a:lnTo>
                  <a:pt x="491755" y="59817"/>
                </a:lnTo>
                <a:lnTo>
                  <a:pt x="491020" y="58230"/>
                </a:lnTo>
                <a:lnTo>
                  <a:pt x="486003" y="51612"/>
                </a:lnTo>
                <a:lnTo>
                  <a:pt x="479726" y="46312"/>
                </a:lnTo>
                <a:lnTo>
                  <a:pt x="472362" y="42525"/>
                </a:lnTo>
                <a:lnTo>
                  <a:pt x="463909" y="40254"/>
                </a:lnTo>
                <a:lnTo>
                  <a:pt x="454367" y="39497"/>
                </a:lnTo>
                <a:close/>
              </a:path>
              <a:path w="497840" h="132715">
                <a:moveTo>
                  <a:pt x="476630" y="98704"/>
                </a:moveTo>
                <a:lnTo>
                  <a:pt x="473379" y="107556"/>
                </a:lnTo>
                <a:lnTo>
                  <a:pt x="466750" y="111988"/>
                </a:lnTo>
                <a:lnTo>
                  <a:pt x="494074" y="111988"/>
                </a:lnTo>
                <a:lnTo>
                  <a:pt x="496265" y="104521"/>
                </a:lnTo>
                <a:lnTo>
                  <a:pt x="476630" y="98704"/>
                </a:lnTo>
                <a:close/>
              </a:path>
              <a:path w="497840" h="132715">
                <a:moveTo>
                  <a:pt x="491755" y="59817"/>
                </a:moveTo>
                <a:lnTo>
                  <a:pt x="461048" y="59817"/>
                </a:lnTo>
                <a:lnTo>
                  <a:pt x="465848" y="61391"/>
                </a:lnTo>
                <a:lnTo>
                  <a:pt x="472465" y="67665"/>
                </a:lnTo>
                <a:lnTo>
                  <a:pt x="474205" y="71462"/>
                </a:lnTo>
                <a:lnTo>
                  <a:pt x="474383" y="75958"/>
                </a:lnTo>
                <a:lnTo>
                  <a:pt x="496836" y="75958"/>
                </a:lnTo>
                <a:lnTo>
                  <a:pt x="496754" y="74828"/>
                </a:lnTo>
                <a:lnTo>
                  <a:pt x="494604" y="65968"/>
                </a:lnTo>
                <a:lnTo>
                  <a:pt x="491755" y="59817"/>
                </a:lnTo>
                <a:close/>
              </a:path>
              <a:path w="497840" h="132715">
                <a:moveTo>
                  <a:pt x="365759" y="39497"/>
                </a:moveTo>
                <a:lnTo>
                  <a:pt x="360032" y="39497"/>
                </a:lnTo>
                <a:lnTo>
                  <a:pt x="350725" y="40335"/>
                </a:lnTo>
                <a:lnTo>
                  <a:pt x="317896" y="67476"/>
                </a:lnTo>
                <a:lnTo>
                  <a:pt x="314629" y="85763"/>
                </a:lnTo>
                <a:lnTo>
                  <a:pt x="315461" y="95345"/>
                </a:lnTo>
                <a:lnTo>
                  <a:pt x="342812" y="128993"/>
                </a:lnTo>
                <a:lnTo>
                  <a:pt x="360730" y="132308"/>
                </a:lnTo>
                <a:lnTo>
                  <a:pt x="366344" y="132308"/>
                </a:lnTo>
                <a:lnTo>
                  <a:pt x="398766" y="110426"/>
                </a:lnTo>
                <a:lnTo>
                  <a:pt x="354418" y="110426"/>
                </a:lnTo>
                <a:lnTo>
                  <a:pt x="349110" y="108216"/>
                </a:lnTo>
                <a:lnTo>
                  <a:pt x="340486" y="99402"/>
                </a:lnTo>
                <a:lnTo>
                  <a:pt x="338327" y="93383"/>
                </a:lnTo>
                <a:lnTo>
                  <a:pt x="338327" y="78155"/>
                </a:lnTo>
                <a:lnTo>
                  <a:pt x="340448" y="72186"/>
                </a:lnTo>
                <a:lnTo>
                  <a:pt x="348957" y="63525"/>
                </a:lnTo>
                <a:lnTo>
                  <a:pt x="354241" y="61379"/>
                </a:lnTo>
                <a:lnTo>
                  <a:pt x="398425" y="61379"/>
                </a:lnTo>
                <a:lnTo>
                  <a:pt x="394195" y="54737"/>
                </a:lnTo>
                <a:lnTo>
                  <a:pt x="391464" y="51612"/>
                </a:lnTo>
                <a:lnTo>
                  <a:pt x="384860" y="45948"/>
                </a:lnTo>
                <a:lnTo>
                  <a:pt x="380784" y="43688"/>
                </a:lnTo>
                <a:lnTo>
                  <a:pt x="371055" y="40335"/>
                </a:lnTo>
                <a:lnTo>
                  <a:pt x="365759" y="39497"/>
                </a:lnTo>
                <a:close/>
              </a:path>
              <a:path w="497840" h="132715">
                <a:moveTo>
                  <a:pt x="380784" y="95719"/>
                </a:moveTo>
                <a:lnTo>
                  <a:pt x="379615" y="99695"/>
                </a:lnTo>
                <a:lnTo>
                  <a:pt x="377367" y="103149"/>
                </a:lnTo>
                <a:lnTo>
                  <a:pt x="370649" y="108978"/>
                </a:lnTo>
                <a:lnTo>
                  <a:pt x="366229" y="110426"/>
                </a:lnTo>
                <a:lnTo>
                  <a:pt x="398766" y="110426"/>
                </a:lnTo>
                <a:lnTo>
                  <a:pt x="399021" y="110032"/>
                </a:lnTo>
                <a:lnTo>
                  <a:pt x="400634" y="106413"/>
                </a:lnTo>
                <a:lnTo>
                  <a:pt x="401612" y="102641"/>
                </a:lnTo>
                <a:lnTo>
                  <a:pt x="380784" y="95719"/>
                </a:lnTo>
                <a:close/>
              </a:path>
              <a:path w="497840" h="132715">
                <a:moveTo>
                  <a:pt x="398425" y="61379"/>
                </a:moveTo>
                <a:lnTo>
                  <a:pt x="365937" y="61379"/>
                </a:lnTo>
                <a:lnTo>
                  <a:pt x="370192" y="62776"/>
                </a:lnTo>
                <a:lnTo>
                  <a:pt x="376440" y="68364"/>
                </a:lnTo>
                <a:lnTo>
                  <a:pt x="378637" y="71869"/>
                </a:lnTo>
                <a:lnTo>
                  <a:pt x="379907" y="76085"/>
                </a:lnTo>
                <a:lnTo>
                  <a:pt x="401091" y="68986"/>
                </a:lnTo>
                <a:lnTo>
                  <a:pt x="400113" y="65163"/>
                </a:lnTo>
                <a:lnTo>
                  <a:pt x="398538" y="61556"/>
                </a:lnTo>
                <a:lnTo>
                  <a:pt x="398425" y="61379"/>
                </a:lnTo>
                <a:close/>
              </a:path>
              <a:path w="497840" h="132715">
                <a:moveTo>
                  <a:pt x="179285" y="62420"/>
                </a:moveTo>
                <a:lnTo>
                  <a:pt x="155587" y="62420"/>
                </a:lnTo>
                <a:lnTo>
                  <a:pt x="155587" y="129616"/>
                </a:lnTo>
                <a:lnTo>
                  <a:pt x="179285" y="129616"/>
                </a:lnTo>
                <a:lnTo>
                  <a:pt x="179285" y="62420"/>
                </a:lnTo>
                <a:close/>
              </a:path>
              <a:path w="497840" h="132715">
                <a:moveTo>
                  <a:pt x="236842" y="62420"/>
                </a:moveTo>
                <a:lnTo>
                  <a:pt x="213144" y="62420"/>
                </a:lnTo>
                <a:lnTo>
                  <a:pt x="213144" y="129616"/>
                </a:lnTo>
                <a:lnTo>
                  <a:pt x="236842" y="129616"/>
                </a:lnTo>
                <a:lnTo>
                  <a:pt x="236842" y="62420"/>
                </a:lnTo>
                <a:close/>
              </a:path>
              <a:path w="497840" h="132715">
                <a:moveTo>
                  <a:pt x="295884" y="42100"/>
                </a:moveTo>
                <a:lnTo>
                  <a:pt x="140919" y="42100"/>
                </a:lnTo>
                <a:lnTo>
                  <a:pt x="140919" y="62420"/>
                </a:lnTo>
                <a:lnTo>
                  <a:pt x="272173" y="62420"/>
                </a:lnTo>
                <a:lnTo>
                  <a:pt x="272173" y="129616"/>
                </a:lnTo>
                <a:lnTo>
                  <a:pt x="295884" y="129616"/>
                </a:lnTo>
                <a:lnTo>
                  <a:pt x="295884" y="42100"/>
                </a:lnTo>
                <a:close/>
              </a:path>
              <a:path w="497840" h="132715">
                <a:moveTo>
                  <a:pt x="192455" y="1041"/>
                </a:moveTo>
                <a:lnTo>
                  <a:pt x="177647" y="1041"/>
                </a:lnTo>
                <a:lnTo>
                  <a:pt x="169951" y="3886"/>
                </a:lnTo>
                <a:lnTo>
                  <a:pt x="158457" y="15316"/>
                </a:lnTo>
                <a:lnTo>
                  <a:pt x="155668" y="22733"/>
                </a:lnTo>
                <a:lnTo>
                  <a:pt x="155587" y="42100"/>
                </a:lnTo>
                <a:lnTo>
                  <a:pt x="179285" y="42100"/>
                </a:lnTo>
                <a:lnTo>
                  <a:pt x="179285" y="28384"/>
                </a:lnTo>
                <a:lnTo>
                  <a:pt x="180517" y="25323"/>
                </a:lnTo>
                <a:lnTo>
                  <a:pt x="185445" y="21729"/>
                </a:lnTo>
                <a:lnTo>
                  <a:pt x="188302" y="20828"/>
                </a:lnTo>
                <a:lnTo>
                  <a:pt x="199047" y="20828"/>
                </a:lnTo>
                <a:lnTo>
                  <a:pt x="199047" y="1384"/>
                </a:lnTo>
                <a:lnTo>
                  <a:pt x="196380" y="1143"/>
                </a:lnTo>
                <a:lnTo>
                  <a:pt x="192455" y="1041"/>
                </a:lnTo>
                <a:close/>
              </a:path>
              <a:path w="497840" h="132715">
                <a:moveTo>
                  <a:pt x="249986" y="1041"/>
                </a:moveTo>
                <a:lnTo>
                  <a:pt x="235229" y="1041"/>
                </a:lnTo>
                <a:lnTo>
                  <a:pt x="227545" y="3860"/>
                </a:lnTo>
                <a:lnTo>
                  <a:pt x="216026" y="15176"/>
                </a:lnTo>
                <a:lnTo>
                  <a:pt x="213144" y="22733"/>
                </a:lnTo>
                <a:lnTo>
                  <a:pt x="213144" y="42100"/>
                </a:lnTo>
                <a:lnTo>
                  <a:pt x="236842" y="42100"/>
                </a:lnTo>
                <a:lnTo>
                  <a:pt x="236842" y="28384"/>
                </a:lnTo>
                <a:lnTo>
                  <a:pt x="238074" y="25323"/>
                </a:lnTo>
                <a:lnTo>
                  <a:pt x="243001" y="21729"/>
                </a:lnTo>
                <a:lnTo>
                  <a:pt x="245846" y="20828"/>
                </a:lnTo>
                <a:lnTo>
                  <a:pt x="256552" y="20828"/>
                </a:lnTo>
                <a:lnTo>
                  <a:pt x="256552" y="1384"/>
                </a:lnTo>
                <a:lnTo>
                  <a:pt x="253898" y="1143"/>
                </a:lnTo>
                <a:lnTo>
                  <a:pt x="249986" y="1041"/>
                </a:lnTo>
                <a:close/>
              </a:path>
              <a:path w="497840" h="132715">
                <a:moveTo>
                  <a:pt x="288010" y="0"/>
                </a:moveTo>
                <a:lnTo>
                  <a:pt x="279907" y="0"/>
                </a:lnTo>
                <a:lnTo>
                  <a:pt x="276504" y="1308"/>
                </a:lnTo>
                <a:lnTo>
                  <a:pt x="270890" y="6578"/>
                </a:lnTo>
                <a:lnTo>
                  <a:pt x="269493" y="9791"/>
                </a:lnTo>
                <a:lnTo>
                  <a:pt x="269493" y="17894"/>
                </a:lnTo>
                <a:lnTo>
                  <a:pt x="270890" y="21564"/>
                </a:lnTo>
                <a:lnTo>
                  <a:pt x="276504" y="27571"/>
                </a:lnTo>
                <a:lnTo>
                  <a:pt x="279907" y="29083"/>
                </a:lnTo>
                <a:lnTo>
                  <a:pt x="288010" y="29083"/>
                </a:lnTo>
                <a:lnTo>
                  <a:pt x="291490" y="27571"/>
                </a:lnTo>
                <a:lnTo>
                  <a:pt x="297230" y="21564"/>
                </a:lnTo>
                <a:lnTo>
                  <a:pt x="298653" y="17894"/>
                </a:lnTo>
                <a:lnTo>
                  <a:pt x="298653" y="9791"/>
                </a:lnTo>
                <a:lnTo>
                  <a:pt x="297230" y="6578"/>
                </a:lnTo>
                <a:lnTo>
                  <a:pt x="291490" y="1308"/>
                </a:lnTo>
                <a:lnTo>
                  <a:pt x="288010" y="0"/>
                </a:lnTo>
                <a:close/>
              </a:path>
              <a:path w="497840" h="132715">
                <a:moveTo>
                  <a:pt x="199047" y="20828"/>
                </a:moveTo>
                <a:lnTo>
                  <a:pt x="194513" y="20828"/>
                </a:lnTo>
                <a:lnTo>
                  <a:pt x="197015" y="21120"/>
                </a:lnTo>
                <a:lnTo>
                  <a:pt x="199047" y="21704"/>
                </a:lnTo>
                <a:lnTo>
                  <a:pt x="199047" y="20828"/>
                </a:lnTo>
                <a:close/>
              </a:path>
              <a:path w="497840" h="132715">
                <a:moveTo>
                  <a:pt x="256552" y="20828"/>
                </a:moveTo>
                <a:lnTo>
                  <a:pt x="252044" y="20828"/>
                </a:lnTo>
                <a:lnTo>
                  <a:pt x="254533" y="21120"/>
                </a:lnTo>
                <a:lnTo>
                  <a:pt x="256552" y="21704"/>
                </a:lnTo>
                <a:lnTo>
                  <a:pt x="256552" y="20828"/>
                </a:lnTo>
                <a:close/>
              </a:path>
              <a:path w="497840" h="132715">
                <a:moveTo>
                  <a:pt x="72428" y="863"/>
                </a:moveTo>
                <a:lnTo>
                  <a:pt x="55283" y="863"/>
                </a:lnTo>
                <a:lnTo>
                  <a:pt x="47167" y="2413"/>
                </a:lnTo>
                <a:lnTo>
                  <a:pt x="13360" y="24003"/>
                </a:lnTo>
                <a:lnTo>
                  <a:pt x="0" y="66751"/>
                </a:lnTo>
                <a:lnTo>
                  <a:pt x="326" y="73982"/>
                </a:lnTo>
                <a:lnTo>
                  <a:pt x="25082" y="120269"/>
                </a:lnTo>
                <a:lnTo>
                  <a:pt x="55283" y="132308"/>
                </a:lnTo>
                <a:lnTo>
                  <a:pt x="72428" y="132308"/>
                </a:lnTo>
                <a:lnTo>
                  <a:pt x="114528" y="109220"/>
                </a:lnTo>
                <a:lnTo>
                  <a:pt x="114951" y="108597"/>
                </a:lnTo>
                <a:lnTo>
                  <a:pt x="58877" y="108597"/>
                </a:lnTo>
                <a:lnTo>
                  <a:pt x="54101" y="107734"/>
                </a:lnTo>
                <a:lnTo>
                  <a:pt x="25704" y="79603"/>
                </a:lnTo>
                <a:lnTo>
                  <a:pt x="24624" y="59464"/>
                </a:lnTo>
                <a:lnTo>
                  <a:pt x="25704" y="53555"/>
                </a:lnTo>
                <a:lnTo>
                  <a:pt x="54101" y="25425"/>
                </a:lnTo>
                <a:lnTo>
                  <a:pt x="58877" y="24561"/>
                </a:lnTo>
                <a:lnTo>
                  <a:pt x="114906" y="24561"/>
                </a:lnTo>
                <a:lnTo>
                  <a:pt x="114528" y="24003"/>
                </a:lnTo>
                <a:lnTo>
                  <a:pt x="102806" y="12928"/>
                </a:lnTo>
                <a:lnTo>
                  <a:pt x="96011" y="8610"/>
                </a:lnTo>
                <a:lnTo>
                  <a:pt x="80581" y="2413"/>
                </a:lnTo>
                <a:lnTo>
                  <a:pt x="72428" y="863"/>
                </a:lnTo>
                <a:close/>
              </a:path>
              <a:path w="497840" h="132715">
                <a:moveTo>
                  <a:pt x="114906" y="24561"/>
                </a:moveTo>
                <a:lnTo>
                  <a:pt x="67856" y="24561"/>
                </a:lnTo>
                <a:lnTo>
                  <a:pt x="71742" y="25095"/>
                </a:lnTo>
                <a:lnTo>
                  <a:pt x="79273" y="27241"/>
                </a:lnTo>
                <a:lnTo>
                  <a:pt x="103403" y="61074"/>
                </a:lnTo>
                <a:lnTo>
                  <a:pt x="103403" y="72085"/>
                </a:lnTo>
                <a:lnTo>
                  <a:pt x="82854" y="104254"/>
                </a:lnTo>
                <a:lnTo>
                  <a:pt x="67856" y="108597"/>
                </a:lnTo>
                <a:lnTo>
                  <a:pt x="114951" y="108597"/>
                </a:lnTo>
                <a:lnTo>
                  <a:pt x="127977" y="66751"/>
                </a:lnTo>
                <a:lnTo>
                  <a:pt x="127649" y="59464"/>
                </a:lnTo>
                <a:lnTo>
                  <a:pt x="126663" y="52465"/>
                </a:lnTo>
                <a:lnTo>
                  <a:pt x="125020" y="45753"/>
                </a:lnTo>
                <a:lnTo>
                  <a:pt x="122720" y="39331"/>
                </a:lnTo>
                <a:lnTo>
                  <a:pt x="119227" y="30949"/>
                </a:lnTo>
                <a:lnTo>
                  <a:pt x="114906" y="24561"/>
                </a:lnTo>
                <a:close/>
              </a:path>
            </a:pathLst>
          </a:custGeom>
          <a:solidFill>
            <a:srgbClr val="231F20"/>
          </a:solidFill>
        </p:spPr>
        <p:txBody>
          <a:bodyPr wrap="square" lIns="0" tIns="0" rIns="0" bIns="0" rtlCol="0"/>
          <a:lstStyle/>
          <a:p>
            <a:pPr defTabSz="623438"/>
            <a:endParaRPr sz="1227" kern="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7" name="object 43">
            <a:extLst>
              <a:ext uri="{FF2B5EF4-FFF2-40B4-BE49-F238E27FC236}">
                <a16:creationId xmlns:a16="http://schemas.microsoft.com/office/drawing/2014/main" id="{C6B5370A-42BD-49F6-A641-1A6392B39451}"/>
              </a:ext>
            </a:extLst>
          </p:cNvPr>
          <p:cNvSpPr txBox="1"/>
          <p:nvPr/>
        </p:nvSpPr>
        <p:spPr>
          <a:xfrm>
            <a:off x="1130003" y="3882606"/>
            <a:ext cx="1124331" cy="1933309"/>
          </a:xfrm>
          <a:prstGeom prst="rect">
            <a:avLst/>
          </a:prstGeom>
        </p:spPr>
        <p:txBody>
          <a:bodyPr vert="horz" wrap="square" lIns="0" tIns="8659" rIns="0" bIns="0" rtlCol="0">
            <a:spAutoFit/>
          </a:bodyPr>
          <a:lstStyle/>
          <a:p>
            <a:pPr marL="500482" algn="r" defTabSz="623438">
              <a:spcBef>
                <a:spcPts val="68"/>
              </a:spcBef>
            </a:pPr>
            <a:r>
              <a:rPr sz="955" b="1" kern="0" spc="-7">
                <a:solidFill>
                  <a:srgbClr val="231F20"/>
                </a:solidFill>
                <a:latin typeface="Open Sans" panose="020B0606030504020204" pitchFamily="34" charset="0"/>
                <a:ea typeface="Open Sans" panose="020B0606030504020204" pitchFamily="34" charset="0"/>
                <a:cs typeface="Open Sans" panose="020B0606030504020204" pitchFamily="34" charset="0"/>
              </a:rPr>
              <a:t>Introvert</a:t>
            </a:r>
            <a:endParaRPr sz="955" kern="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a:p>
            <a:pPr marL="205215" marR="3464" indent="395277" algn="r" defTabSz="623438">
              <a:lnSpc>
                <a:spcPct val="176100"/>
              </a:lnSpc>
            </a:pPr>
            <a:r>
              <a:rPr sz="955" b="1" kern="0">
                <a:solidFill>
                  <a:srgbClr val="231F20"/>
                </a:solidFill>
                <a:latin typeface="Open Sans" panose="020B0606030504020204" pitchFamily="34" charset="0"/>
                <a:ea typeface="Open Sans" panose="020B0606030504020204" pitchFamily="34" charset="0"/>
                <a:cs typeface="Open Sans" panose="020B0606030504020204" pitchFamily="34" charset="0"/>
              </a:rPr>
              <a:t>Type</a:t>
            </a:r>
            <a:r>
              <a:rPr sz="955" b="1" kern="0" spc="-68">
                <a:solidFill>
                  <a:srgbClr val="231F20"/>
                </a:solidFill>
                <a:latin typeface="Open Sans" panose="020B0606030504020204" pitchFamily="34" charset="0"/>
                <a:ea typeface="Open Sans" panose="020B0606030504020204" pitchFamily="34" charset="0"/>
                <a:cs typeface="Open Sans" panose="020B0606030504020204" pitchFamily="34" charset="0"/>
              </a:rPr>
              <a:t> </a:t>
            </a:r>
            <a:r>
              <a:rPr sz="955" b="1" kern="0" spc="-34">
                <a:solidFill>
                  <a:srgbClr val="231F20"/>
                </a:solidFill>
                <a:latin typeface="Open Sans" panose="020B0606030504020204" pitchFamily="34" charset="0"/>
                <a:ea typeface="Open Sans" panose="020B0606030504020204" pitchFamily="34" charset="0"/>
                <a:cs typeface="Open Sans" panose="020B0606030504020204" pitchFamily="34" charset="0"/>
              </a:rPr>
              <a:t>A</a:t>
            </a:r>
            <a:r>
              <a:rPr lang="en-US" sz="955" b="1" kern="0" spc="-34">
                <a:solidFill>
                  <a:srgbClr val="231F20"/>
                </a:solidFill>
                <a:latin typeface="Open Sans" panose="020B0606030504020204" pitchFamily="34" charset="0"/>
                <a:ea typeface="Open Sans" panose="020B0606030504020204" pitchFamily="34" charset="0"/>
                <a:cs typeface="Open Sans" panose="020B0606030504020204" pitchFamily="34" charset="0"/>
              </a:rPr>
              <a:t> </a:t>
            </a:r>
            <a:r>
              <a:rPr sz="955" b="1" kern="0">
                <a:solidFill>
                  <a:srgbClr val="231F20"/>
                </a:solidFill>
                <a:latin typeface="Open Sans" panose="020B0606030504020204" pitchFamily="34" charset="0"/>
                <a:ea typeface="Open Sans" panose="020B0606030504020204" pitchFamily="34" charset="0"/>
                <a:cs typeface="Open Sans" panose="020B0606030504020204" pitchFamily="34" charset="0"/>
              </a:rPr>
              <a:t>Morning</a:t>
            </a:r>
            <a:r>
              <a:rPr lang="en-US" sz="955" b="1" kern="0" spc="-48">
                <a:solidFill>
                  <a:srgbClr val="231F20"/>
                </a:solidFill>
                <a:latin typeface="Open Sans" panose="020B0606030504020204" pitchFamily="34" charset="0"/>
                <a:ea typeface="Open Sans" panose="020B0606030504020204" pitchFamily="34" charset="0"/>
                <a:cs typeface="Open Sans" panose="020B0606030504020204" pitchFamily="34" charset="0"/>
              </a:rPr>
              <a:t> </a:t>
            </a:r>
            <a:r>
              <a:rPr sz="955" b="1" kern="0" spc="-14">
                <a:solidFill>
                  <a:srgbClr val="231F20"/>
                </a:solidFill>
                <a:latin typeface="Open Sans" panose="020B0606030504020204" pitchFamily="34" charset="0"/>
                <a:ea typeface="Open Sans" panose="020B0606030504020204" pitchFamily="34" charset="0"/>
                <a:cs typeface="Open Sans" panose="020B0606030504020204" pitchFamily="34" charset="0"/>
              </a:rPr>
              <a:t>Bird </a:t>
            </a:r>
            <a:r>
              <a:rPr sz="955" b="1" kern="0" spc="-41">
                <a:solidFill>
                  <a:srgbClr val="231F20"/>
                </a:solidFill>
                <a:latin typeface="Open Sans" panose="020B0606030504020204" pitchFamily="34" charset="0"/>
                <a:ea typeface="Open Sans" panose="020B0606030504020204" pitchFamily="34" charset="0"/>
                <a:cs typeface="Open Sans" panose="020B0606030504020204" pitchFamily="34" charset="0"/>
              </a:rPr>
              <a:t>Cleared</a:t>
            </a:r>
            <a:r>
              <a:rPr sz="955" b="1" kern="0" spc="-27">
                <a:solidFill>
                  <a:srgbClr val="231F20"/>
                </a:solidFill>
                <a:latin typeface="Open Sans" panose="020B0606030504020204" pitchFamily="34" charset="0"/>
                <a:ea typeface="Open Sans" panose="020B0606030504020204" pitchFamily="34" charset="0"/>
                <a:cs typeface="Open Sans" panose="020B0606030504020204" pitchFamily="34" charset="0"/>
              </a:rPr>
              <a:t> </a:t>
            </a:r>
            <a:r>
              <a:rPr sz="955" b="1" kern="0" spc="-31">
                <a:solidFill>
                  <a:srgbClr val="231F20"/>
                </a:solidFill>
                <a:latin typeface="Open Sans" panose="020B0606030504020204" pitchFamily="34" charset="0"/>
                <a:ea typeface="Open Sans" panose="020B0606030504020204" pitchFamily="34" charset="0"/>
                <a:cs typeface="Open Sans" panose="020B0606030504020204" pitchFamily="34" charset="0"/>
              </a:rPr>
              <a:t>Inbox</a:t>
            </a:r>
            <a:endParaRPr lang="en-US" sz="955" kern="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a:p>
            <a:pPr marR="3464" indent="564125" algn="r" defTabSz="623438">
              <a:lnSpc>
                <a:spcPct val="176000"/>
              </a:lnSpc>
            </a:pPr>
            <a:r>
              <a:rPr lang="en-US" sz="955" b="1" kern="0" spc="-37">
                <a:solidFill>
                  <a:srgbClr val="231F20"/>
                </a:solidFill>
                <a:latin typeface="Open Sans" panose="020B0606030504020204" pitchFamily="34" charset="0"/>
                <a:ea typeface="Open Sans" panose="020B0606030504020204" pitchFamily="34" charset="0"/>
                <a:cs typeface="Open Sans" panose="020B0606030504020204" pitchFamily="34" charset="0"/>
              </a:rPr>
              <a:t>Telework </a:t>
            </a:r>
            <a:r>
              <a:rPr lang="en-US" sz="955" b="1" kern="0" spc="-44">
                <a:solidFill>
                  <a:srgbClr val="231F20"/>
                </a:solidFill>
                <a:latin typeface="Open Sans" panose="020B0606030504020204" pitchFamily="34" charset="0"/>
                <a:ea typeface="Open Sans" panose="020B0606030504020204" pitchFamily="34" charset="0"/>
                <a:cs typeface="Open Sans" panose="020B0606030504020204" pitchFamily="34" charset="0"/>
              </a:rPr>
              <a:t>Heads</a:t>
            </a:r>
            <a:r>
              <a:rPr lang="en-US" sz="955" b="1" kern="0" spc="-3">
                <a:solidFill>
                  <a:srgbClr val="231F20"/>
                </a:solidFill>
                <a:latin typeface="Open Sans" panose="020B0606030504020204" pitchFamily="34" charset="0"/>
                <a:ea typeface="Open Sans" panose="020B0606030504020204" pitchFamily="34" charset="0"/>
                <a:cs typeface="Open Sans" panose="020B0606030504020204" pitchFamily="34" charset="0"/>
              </a:rPr>
              <a:t> </a:t>
            </a:r>
            <a:r>
              <a:rPr lang="en-US" sz="955" b="1" kern="0" spc="-14">
                <a:solidFill>
                  <a:srgbClr val="231F20"/>
                </a:solidFill>
                <a:latin typeface="Open Sans" panose="020B0606030504020204" pitchFamily="34" charset="0"/>
                <a:ea typeface="Open Sans" panose="020B0606030504020204" pitchFamily="34" charset="0"/>
                <a:cs typeface="Open Sans" panose="020B0606030504020204" pitchFamily="34" charset="0"/>
              </a:rPr>
              <a:t>Down </a:t>
            </a:r>
            <a:r>
              <a:rPr lang="en-US" sz="955" b="1" kern="0" spc="-24">
                <a:solidFill>
                  <a:srgbClr val="231F20"/>
                </a:solidFill>
                <a:latin typeface="Open Sans" panose="020B0606030504020204" pitchFamily="34" charset="0"/>
                <a:ea typeface="Open Sans" panose="020B0606030504020204" pitchFamily="34" charset="0"/>
                <a:cs typeface="Open Sans" panose="020B0606030504020204" pitchFamily="34" charset="0"/>
              </a:rPr>
              <a:t>Detailed</a:t>
            </a:r>
            <a:r>
              <a:rPr lang="en-US" sz="955" b="1" kern="0" spc="-27">
                <a:solidFill>
                  <a:srgbClr val="231F20"/>
                </a:solidFill>
                <a:latin typeface="Open Sans" panose="020B0606030504020204" pitchFamily="34" charset="0"/>
                <a:ea typeface="Open Sans" panose="020B0606030504020204" pitchFamily="34" charset="0"/>
                <a:cs typeface="Open Sans" panose="020B0606030504020204" pitchFamily="34" charset="0"/>
              </a:rPr>
              <a:t> </a:t>
            </a:r>
            <a:r>
              <a:rPr lang="en-US" sz="955" b="1" kern="0" spc="-14">
                <a:solidFill>
                  <a:srgbClr val="231F20"/>
                </a:solidFill>
                <a:latin typeface="Open Sans" panose="020B0606030504020204" pitchFamily="34" charset="0"/>
                <a:ea typeface="Open Sans" panose="020B0606030504020204" pitchFamily="34" charset="0"/>
                <a:cs typeface="Open Sans" panose="020B0606030504020204" pitchFamily="34" charset="0"/>
              </a:rPr>
              <a:t>Plan </a:t>
            </a:r>
            <a:r>
              <a:rPr lang="en-US" sz="955" b="1" kern="0" spc="-37">
                <a:solidFill>
                  <a:srgbClr val="231F20"/>
                </a:solidFill>
                <a:latin typeface="Open Sans" panose="020B0606030504020204" pitchFamily="34" charset="0"/>
                <a:ea typeface="Open Sans" panose="020B0606030504020204" pitchFamily="34" charset="0"/>
                <a:cs typeface="Open Sans" panose="020B0606030504020204" pitchFamily="34" charset="0"/>
              </a:rPr>
              <a:t>Complete</a:t>
            </a:r>
            <a:r>
              <a:rPr lang="en-US" sz="955" b="1" kern="0" spc="-27">
                <a:solidFill>
                  <a:srgbClr val="231F20"/>
                </a:solidFill>
                <a:latin typeface="Open Sans" panose="020B0606030504020204" pitchFamily="34" charset="0"/>
                <a:ea typeface="Open Sans" panose="020B0606030504020204" pitchFamily="34" charset="0"/>
                <a:cs typeface="Open Sans" panose="020B0606030504020204" pitchFamily="34" charset="0"/>
              </a:rPr>
              <a:t> </a:t>
            </a:r>
            <a:r>
              <a:rPr lang="en-US" sz="955" b="1" kern="0" spc="-20">
                <a:solidFill>
                  <a:srgbClr val="231F20"/>
                </a:solidFill>
                <a:latin typeface="Open Sans" panose="020B0606030504020204" pitchFamily="34" charset="0"/>
                <a:ea typeface="Open Sans" panose="020B0606030504020204" pitchFamily="34" charset="0"/>
                <a:cs typeface="Open Sans" panose="020B0606030504020204" pitchFamily="34" charset="0"/>
              </a:rPr>
              <a:t>Silence</a:t>
            </a:r>
            <a:endParaRPr lang="en-US" sz="955" kern="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8" name="object 44">
            <a:extLst>
              <a:ext uri="{FF2B5EF4-FFF2-40B4-BE49-F238E27FC236}">
                <a16:creationId xmlns:a16="http://schemas.microsoft.com/office/drawing/2014/main" id="{F75AF755-D549-4AE7-AE4F-CBF737B41770}"/>
              </a:ext>
            </a:extLst>
          </p:cNvPr>
          <p:cNvSpPr txBox="1"/>
          <p:nvPr/>
        </p:nvSpPr>
        <p:spPr>
          <a:xfrm>
            <a:off x="5191272" y="5172947"/>
            <a:ext cx="1136359" cy="640007"/>
          </a:xfrm>
          <a:prstGeom prst="rect">
            <a:avLst/>
          </a:prstGeom>
        </p:spPr>
        <p:txBody>
          <a:bodyPr vert="horz" wrap="square" lIns="0" tIns="8659" rIns="0" bIns="0" rtlCol="0">
            <a:spAutoFit/>
          </a:bodyPr>
          <a:lstStyle/>
          <a:p>
            <a:pPr defTabSz="623438">
              <a:spcBef>
                <a:spcPts val="68"/>
              </a:spcBef>
            </a:pPr>
            <a:r>
              <a:rPr sz="955" b="1" kern="0" spc="-7">
                <a:solidFill>
                  <a:srgbClr val="231F20"/>
                </a:solidFill>
                <a:latin typeface="Open Sans" panose="020B0606030504020204" pitchFamily="34" charset="0"/>
                <a:ea typeface="Open Sans" panose="020B0606030504020204" pitchFamily="34" charset="0"/>
                <a:cs typeface="Open Sans" panose="020B0606030504020204" pitchFamily="34" charset="0"/>
              </a:rPr>
              <a:t>Discussion</a:t>
            </a:r>
            <a:endParaRPr sz="955" kern="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a:p>
            <a:pPr marR="3464" defTabSz="623438">
              <a:lnSpc>
                <a:spcPct val="176100"/>
              </a:lnSpc>
            </a:pPr>
            <a:r>
              <a:rPr sz="955" b="1" kern="0" spc="-37">
                <a:solidFill>
                  <a:srgbClr val="231F20"/>
                </a:solidFill>
                <a:latin typeface="Open Sans" panose="020B0606030504020204" pitchFamily="34" charset="0"/>
                <a:ea typeface="Open Sans" panose="020B0606030504020204" pitchFamily="34" charset="0"/>
                <a:cs typeface="Open Sans" panose="020B0606030504020204" pitchFamily="34" charset="0"/>
              </a:rPr>
              <a:t>General</a:t>
            </a:r>
            <a:r>
              <a:rPr sz="955" b="1" kern="0" spc="-31">
                <a:solidFill>
                  <a:srgbClr val="231F20"/>
                </a:solidFill>
                <a:latin typeface="Open Sans" panose="020B0606030504020204" pitchFamily="34" charset="0"/>
                <a:ea typeface="Open Sans" panose="020B0606030504020204" pitchFamily="34" charset="0"/>
                <a:cs typeface="Open Sans" panose="020B0606030504020204" pitchFamily="34" charset="0"/>
              </a:rPr>
              <a:t> </a:t>
            </a:r>
            <a:r>
              <a:rPr sz="955" b="1" kern="0" spc="-7">
                <a:solidFill>
                  <a:srgbClr val="231F20"/>
                </a:solidFill>
                <a:latin typeface="Open Sans" panose="020B0606030504020204" pitchFamily="34" charset="0"/>
                <a:ea typeface="Open Sans" panose="020B0606030504020204" pitchFamily="34" charset="0"/>
                <a:cs typeface="Open Sans" panose="020B0606030504020204" pitchFamily="34" charset="0"/>
              </a:rPr>
              <a:t>Direction </a:t>
            </a:r>
            <a:r>
              <a:rPr sz="955" b="1" kern="0" spc="-41">
                <a:solidFill>
                  <a:srgbClr val="231F20"/>
                </a:solidFill>
                <a:latin typeface="Open Sans" panose="020B0606030504020204" pitchFamily="34" charset="0"/>
                <a:ea typeface="Open Sans" panose="020B0606030504020204" pitchFamily="34" charset="0"/>
                <a:cs typeface="Open Sans" panose="020B0606030504020204" pitchFamily="34" charset="0"/>
              </a:rPr>
              <a:t>Background</a:t>
            </a:r>
            <a:r>
              <a:rPr lang="en-US" sz="955" b="1" kern="0" spc="-41">
                <a:solidFill>
                  <a:srgbClr val="231F20"/>
                </a:solidFill>
                <a:latin typeface="Open Sans" panose="020B0606030504020204" pitchFamily="34" charset="0"/>
                <a:ea typeface="Open Sans" panose="020B0606030504020204" pitchFamily="34" charset="0"/>
                <a:cs typeface="Open Sans" panose="020B0606030504020204" pitchFamily="34" charset="0"/>
              </a:rPr>
              <a:t> </a:t>
            </a:r>
            <a:r>
              <a:rPr sz="955" b="1" kern="0" spc="-14">
                <a:solidFill>
                  <a:srgbClr val="231F20"/>
                </a:solidFill>
                <a:latin typeface="Open Sans" panose="020B0606030504020204" pitchFamily="34" charset="0"/>
                <a:ea typeface="Open Sans" panose="020B0606030504020204" pitchFamily="34" charset="0"/>
                <a:cs typeface="Open Sans" panose="020B0606030504020204" pitchFamily="34" charset="0"/>
              </a:rPr>
              <a:t>Noise</a:t>
            </a:r>
            <a:endParaRPr sz="955" kern="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9" name="object 45">
            <a:extLst>
              <a:ext uri="{FF2B5EF4-FFF2-40B4-BE49-F238E27FC236}">
                <a16:creationId xmlns:a16="http://schemas.microsoft.com/office/drawing/2014/main" id="{658B45B7-08BA-4331-86E7-9693BD6E5F9C}"/>
              </a:ext>
            </a:extLst>
          </p:cNvPr>
          <p:cNvSpPr/>
          <p:nvPr/>
        </p:nvSpPr>
        <p:spPr>
          <a:xfrm>
            <a:off x="1248641" y="5873106"/>
            <a:ext cx="996228" cy="189201"/>
          </a:xfrm>
          <a:custGeom>
            <a:avLst/>
            <a:gdLst/>
            <a:ahLst/>
            <a:cxnLst/>
            <a:rect l="l" t="t" r="r" b="b"/>
            <a:pathLst>
              <a:path w="1461135" h="277495">
                <a:moveTo>
                  <a:pt x="1461135" y="0"/>
                </a:moveTo>
                <a:lnTo>
                  <a:pt x="0" y="0"/>
                </a:lnTo>
                <a:lnTo>
                  <a:pt x="0" y="277279"/>
                </a:lnTo>
                <a:lnTo>
                  <a:pt x="1461135" y="277279"/>
                </a:lnTo>
                <a:lnTo>
                  <a:pt x="1461135" y="0"/>
                </a:lnTo>
                <a:close/>
              </a:path>
            </a:pathLst>
          </a:custGeom>
          <a:solidFill>
            <a:srgbClr val="FFC000">
              <a:alpha val="27000"/>
            </a:srgbClr>
          </a:solidFill>
        </p:spPr>
        <p:txBody>
          <a:bodyPr wrap="square" lIns="0" tIns="0" rIns="0" bIns="0" rtlCol="0"/>
          <a:lstStyle/>
          <a:p>
            <a:pPr defTabSz="623438"/>
            <a:endParaRPr sz="1227" kern="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0" name="object 46">
            <a:extLst>
              <a:ext uri="{FF2B5EF4-FFF2-40B4-BE49-F238E27FC236}">
                <a16:creationId xmlns:a16="http://schemas.microsoft.com/office/drawing/2014/main" id="{0508C198-5554-4E5D-9F93-EC5BEFA37013}"/>
              </a:ext>
            </a:extLst>
          </p:cNvPr>
          <p:cNvSpPr/>
          <p:nvPr/>
        </p:nvSpPr>
        <p:spPr>
          <a:xfrm>
            <a:off x="5193039" y="5873106"/>
            <a:ext cx="996228" cy="189201"/>
          </a:xfrm>
          <a:custGeom>
            <a:avLst/>
            <a:gdLst/>
            <a:ahLst/>
            <a:cxnLst/>
            <a:rect l="l" t="t" r="r" b="b"/>
            <a:pathLst>
              <a:path w="1461134" h="277495">
                <a:moveTo>
                  <a:pt x="1461135" y="0"/>
                </a:moveTo>
                <a:lnTo>
                  <a:pt x="0" y="0"/>
                </a:lnTo>
                <a:lnTo>
                  <a:pt x="0" y="277279"/>
                </a:lnTo>
                <a:lnTo>
                  <a:pt x="1461135" y="277279"/>
                </a:lnTo>
                <a:lnTo>
                  <a:pt x="1461135" y="0"/>
                </a:lnTo>
                <a:close/>
              </a:path>
            </a:pathLst>
          </a:custGeom>
          <a:solidFill>
            <a:srgbClr val="FFC000">
              <a:alpha val="27000"/>
            </a:srgbClr>
          </a:solidFill>
        </p:spPr>
        <p:txBody>
          <a:bodyPr wrap="square" lIns="0" tIns="0" rIns="0" bIns="0" rtlCol="0"/>
          <a:lstStyle/>
          <a:p>
            <a:pPr defTabSz="623438"/>
            <a:endParaRPr sz="1227" kern="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1" name="object 47">
            <a:extLst>
              <a:ext uri="{FF2B5EF4-FFF2-40B4-BE49-F238E27FC236}">
                <a16:creationId xmlns:a16="http://schemas.microsoft.com/office/drawing/2014/main" id="{A6C58B0E-CFD4-44BA-AFA0-D2B55AA02F8B}"/>
              </a:ext>
            </a:extLst>
          </p:cNvPr>
          <p:cNvSpPr/>
          <p:nvPr/>
        </p:nvSpPr>
        <p:spPr>
          <a:xfrm>
            <a:off x="1248641" y="6140602"/>
            <a:ext cx="996228" cy="189201"/>
          </a:xfrm>
          <a:custGeom>
            <a:avLst/>
            <a:gdLst/>
            <a:ahLst/>
            <a:cxnLst/>
            <a:rect l="l" t="t" r="r" b="b"/>
            <a:pathLst>
              <a:path w="1461135" h="277495">
                <a:moveTo>
                  <a:pt x="1461135" y="0"/>
                </a:moveTo>
                <a:lnTo>
                  <a:pt x="0" y="0"/>
                </a:lnTo>
                <a:lnTo>
                  <a:pt x="0" y="277279"/>
                </a:lnTo>
                <a:lnTo>
                  <a:pt x="1461135" y="277279"/>
                </a:lnTo>
                <a:lnTo>
                  <a:pt x="1461135" y="0"/>
                </a:lnTo>
                <a:close/>
              </a:path>
            </a:pathLst>
          </a:custGeom>
          <a:solidFill>
            <a:srgbClr val="FFC000">
              <a:alpha val="27000"/>
            </a:srgbClr>
          </a:solidFill>
        </p:spPr>
        <p:txBody>
          <a:bodyPr wrap="square" lIns="0" tIns="0" rIns="0" bIns="0" rtlCol="0"/>
          <a:lstStyle/>
          <a:p>
            <a:pPr defTabSz="623438"/>
            <a:endParaRPr sz="1227" kern="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2" name="object 48">
            <a:extLst>
              <a:ext uri="{FF2B5EF4-FFF2-40B4-BE49-F238E27FC236}">
                <a16:creationId xmlns:a16="http://schemas.microsoft.com/office/drawing/2014/main" id="{1F9AFF09-E448-4A9A-8EB0-37ABDCAEF82E}"/>
              </a:ext>
            </a:extLst>
          </p:cNvPr>
          <p:cNvSpPr/>
          <p:nvPr/>
        </p:nvSpPr>
        <p:spPr>
          <a:xfrm>
            <a:off x="5193039" y="6140602"/>
            <a:ext cx="996228" cy="189201"/>
          </a:xfrm>
          <a:custGeom>
            <a:avLst/>
            <a:gdLst/>
            <a:ahLst/>
            <a:cxnLst/>
            <a:rect l="l" t="t" r="r" b="b"/>
            <a:pathLst>
              <a:path w="1461134" h="277495">
                <a:moveTo>
                  <a:pt x="1461135" y="0"/>
                </a:moveTo>
                <a:lnTo>
                  <a:pt x="0" y="0"/>
                </a:lnTo>
                <a:lnTo>
                  <a:pt x="0" y="277279"/>
                </a:lnTo>
                <a:lnTo>
                  <a:pt x="1461135" y="277279"/>
                </a:lnTo>
                <a:lnTo>
                  <a:pt x="1461135" y="0"/>
                </a:lnTo>
                <a:close/>
              </a:path>
            </a:pathLst>
          </a:custGeom>
          <a:solidFill>
            <a:srgbClr val="FFC000">
              <a:alpha val="27000"/>
            </a:srgbClr>
          </a:solidFill>
        </p:spPr>
        <p:txBody>
          <a:bodyPr wrap="square" lIns="0" tIns="0" rIns="0" bIns="0" rtlCol="0"/>
          <a:lstStyle/>
          <a:p>
            <a:pPr defTabSz="623438"/>
            <a:endParaRPr sz="1227" kern="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3" name="object 49">
            <a:extLst>
              <a:ext uri="{FF2B5EF4-FFF2-40B4-BE49-F238E27FC236}">
                <a16:creationId xmlns:a16="http://schemas.microsoft.com/office/drawing/2014/main" id="{6DFD8C00-CE78-49DE-97C4-1BF27B595DAC}"/>
              </a:ext>
            </a:extLst>
          </p:cNvPr>
          <p:cNvSpPr/>
          <p:nvPr/>
        </p:nvSpPr>
        <p:spPr>
          <a:xfrm>
            <a:off x="2312930" y="3922428"/>
            <a:ext cx="2812040" cy="38966"/>
          </a:xfrm>
          <a:custGeom>
            <a:avLst/>
            <a:gdLst/>
            <a:ahLst/>
            <a:cxnLst/>
            <a:rect l="l" t="t" r="r" b="b"/>
            <a:pathLst>
              <a:path w="4124325" h="57150">
                <a:moveTo>
                  <a:pt x="12700" y="0"/>
                </a:moveTo>
                <a:lnTo>
                  <a:pt x="0" y="0"/>
                </a:lnTo>
                <a:lnTo>
                  <a:pt x="0" y="57150"/>
                </a:lnTo>
                <a:lnTo>
                  <a:pt x="12700" y="57150"/>
                </a:lnTo>
                <a:lnTo>
                  <a:pt x="12700" y="0"/>
                </a:lnTo>
                <a:close/>
              </a:path>
              <a:path w="4124325" h="57150">
                <a:moveTo>
                  <a:pt x="4124325" y="0"/>
                </a:moveTo>
                <a:lnTo>
                  <a:pt x="4111625" y="0"/>
                </a:lnTo>
                <a:lnTo>
                  <a:pt x="4111625" y="22212"/>
                </a:lnTo>
                <a:lnTo>
                  <a:pt x="12712" y="22212"/>
                </a:lnTo>
                <a:lnTo>
                  <a:pt x="12712" y="34912"/>
                </a:lnTo>
                <a:lnTo>
                  <a:pt x="4111625" y="34912"/>
                </a:lnTo>
                <a:lnTo>
                  <a:pt x="4111625" y="57150"/>
                </a:lnTo>
                <a:lnTo>
                  <a:pt x="4124325" y="57150"/>
                </a:lnTo>
                <a:lnTo>
                  <a:pt x="4124325" y="0"/>
                </a:lnTo>
                <a:close/>
              </a:path>
            </a:pathLst>
          </a:custGeom>
          <a:solidFill>
            <a:srgbClr val="FFC000"/>
          </a:solidFill>
        </p:spPr>
        <p:txBody>
          <a:bodyPr wrap="square" lIns="0" tIns="0" rIns="0" bIns="0" rtlCol="0"/>
          <a:lstStyle/>
          <a:p>
            <a:pPr defTabSz="623438"/>
            <a:endParaRPr sz="1227" kern="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4" name="object 50">
            <a:extLst>
              <a:ext uri="{FF2B5EF4-FFF2-40B4-BE49-F238E27FC236}">
                <a16:creationId xmlns:a16="http://schemas.microsoft.com/office/drawing/2014/main" id="{9C926E20-4962-4437-9F1B-515B212FBB54}"/>
              </a:ext>
            </a:extLst>
          </p:cNvPr>
          <p:cNvSpPr/>
          <p:nvPr/>
        </p:nvSpPr>
        <p:spPr>
          <a:xfrm>
            <a:off x="2312930" y="4191536"/>
            <a:ext cx="2812040" cy="38966"/>
          </a:xfrm>
          <a:custGeom>
            <a:avLst/>
            <a:gdLst/>
            <a:ahLst/>
            <a:cxnLst/>
            <a:rect l="l" t="t" r="r" b="b"/>
            <a:pathLst>
              <a:path w="4124325" h="57150">
                <a:moveTo>
                  <a:pt x="12700" y="0"/>
                </a:moveTo>
                <a:lnTo>
                  <a:pt x="0" y="0"/>
                </a:lnTo>
                <a:lnTo>
                  <a:pt x="0" y="57150"/>
                </a:lnTo>
                <a:lnTo>
                  <a:pt x="12700" y="57150"/>
                </a:lnTo>
                <a:lnTo>
                  <a:pt x="12700" y="0"/>
                </a:lnTo>
                <a:close/>
              </a:path>
              <a:path w="4124325" h="57150">
                <a:moveTo>
                  <a:pt x="4124325" y="0"/>
                </a:moveTo>
                <a:lnTo>
                  <a:pt x="4111625" y="0"/>
                </a:lnTo>
                <a:lnTo>
                  <a:pt x="4111625" y="22212"/>
                </a:lnTo>
                <a:lnTo>
                  <a:pt x="12712" y="22212"/>
                </a:lnTo>
                <a:lnTo>
                  <a:pt x="12712" y="34912"/>
                </a:lnTo>
                <a:lnTo>
                  <a:pt x="4111625" y="34912"/>
                </a:lnTo>
                <a:lnTo>
                  <a:pt x="4111625" y="57150"/>
                </a:lnTo>
                <a:lnTo>
                  <a:pt x="4124325" y="57150"/>
                </a:lnTo>
                <a:lnTo>
                  <a:pt x="4124325" y="0"/>
                </a:lnTo>
                <a:close/>
              </a:path>
            </a:pathLst>
          </a:custGeom>
          <a:solidFill>
            <a:srgbClr val="FFC000"/>
          </a:solidFill>
        </p:spPr>
        <p:txBody>
          <a:bodyPr wrap="square" lIns="0" tIns="0" rIns="0" bIns="0" rtlCol="0"/>
          <a:lstStyle/>
          <a:p>
            <a:pPr defTabSz="623438"/>
            <a:endParaRPr sz="1227" kern="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5" name="object 51">
            <a:extLst>
              <a:ext uri="{FF2B5EF4-FFF2-40B4-BE49-F238E27FC236}">
                <a16:creationId xmlns:a16="http://schemas.microsoft.com/office/drawing/2014/main" id="{4CE3474D-9E09-4353-9C11-7D7537A320F2}"/>
              </a:ext>
            </a:extLst>
          </p:cNvPr>
          <p:cNvSpPr/>
          <p:nvPr/>
        </p:nvSpPr>
        <p:spPr>
          <a:xfrm>
            <a:off x="2312930" y="4447654"/>
            <a:ext cx="2812040" cy="38966"/>
          </a:xfrm>
          <a:custGeom>
            <a:avLst/>
            <a:gdLst/>
            <a:ahLst/>
            <a:cxnLst/>
            <a:rect l="l" t="t" r="r" b="b"/>
            <a:pathLst>
              <a:path w="4124325" h="57150">
                <a:moveTo>
                  <a:pt x="12700" y="0"/>
                </a:moveTo>
                <a:lnTo>
                  <a:pt x="0" y="0"/>
                </a:lnTo>
                <a:lnTo>
                  <a:pt x="0" y="57150"/>
                </a:lnTo>
                <a:lnTo>
                  <a:pt x="12700" y="57150"/>
                </a:lnTo>
                <a:lnTo>
                  <a:pt x="12700" y="0"/>
                </a:lnTo>
                <a:close/>
              </a:path>
              <a:path w="4124325" h="57150">
                <a:moveTo>
                  <a:pt x="4124325" y="0"/>
                </a:moveTo>
                <a:lnTo>
                  <a:pt x="4111625" y="0"/>
                </a:lnTo>
                <a:lnTo>
                  <a:pt x="4111625" y="22225"/>
                </a:lnTo>
                <a:lnTo>
                  <a:pt x="12712" y="22225"/>
                </a:lnTo>
                <a:lnTo>
                  <a:pt x="12712" y="34925"/>
                </a:lnTo>
                <a:lnTo>
                  <a:pt x="4111625" y="34925"/>
                </a:lnTo>
                <a:lnTo>
                  <a:pt x="4111625" y="57150"/>
                </a:lnTo>
                <a:lnTo>
                  <a:pt x="4124325" y="57150"/>
                </a:lnTo>
                <a:lnTo>
                  <a:pt x="4124325" y="0"/>
                </a:lnTo>
                <a:close/>
              </a:path>
            </a:pathLst>
          </a:custGeom>
          <a:solidFill>
            <a:srgbClr val="FFC000"/>
          </a:solidFill>
        </p:spPr>
        <p:txBody>
          <a:bodyPr wrap="square" lIns="0" tIns="0" rIns="0" bIns="0" rtlCol="0"/>
          <a:lstStyle/>
          <a:p>
            <a:pPr defTabSz="623438"/>
            <a:endParaRPr sz="1227" kern="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6" name="object 52">
            <a:extLst>
              <a:ext uri="{FF2B5EF4-FFF2-40B4-BE49-F238E27FC236}">
                <a16:creationId xmlns:a16="http://schemas.microsoft.com/office/drawing/2014/main" id="{E064DD08-9755-4506-B801-92EA93C4A3DB}"/>
              </a:ext>
            </a:extLst>
          </p:cNvPr>
          <p:cNvSpPr/>
          <p:nvPr/>
        </p:nvSpPr>
        <p:spPr>
          <a:xfrm>
            <a:off x="2312930" y="4703764"/>
            <a:ext cx="2812040" cy="38966"/>
          </a:xfrm>
          <a:custGeom>
            <a:avLst/>
            <a:gdLst/>
            <a:ahLst/>
            <a:cxnLst/>
            <a:rect l="l" t="t" r="r" b="b"/>
            <a:pathLst>
              <a:path w="4124325" h="57150">
                <a:moveTo>
                  <a:pt x="12700" y="0"/>
                </a:moveTo>
                <a:lnTo>
                  <a:pt x="0" y="0"/>
                </a:lnTo>
                <a:lnTo>
                  <a:pt x="0" y="57150"/>
                </a:lnTo>
                <a:lnTo>
                  <a:pt x="12700" y="57150"/>
                </a:lnTo>
                <a:lnTo>
                  <a:pt x="12700" y="0"/>
                </a:lnTo>
                <a:close/>
              </a:path>
              <a:path w="4124325" h="57150">
                <a:moveTo>
                  <a:pt x="4124325" y="0"/>
                </a:moveTo>
                <a:lnTo>
                  <a:pt x="4111625" y="0"/>
                </a:lnTo>
                <a:lnTo>
                  <a:pt x="4111625" y="22225"/>
                </a:lnTo>
                <a:lnTo>
                  <a:pt x="12712" y="22225"/>
                </a:lnTo>
                <a:lnTo>
                  <a:pt x="12712" y="34925"/>
                </a:lnTo>
                <a:lnTo>
                  <a:pt x="4111625" y="34925"/>
                </a:lnTo>
                <a:lnTo>
                  <a:pt x="4111625" y="57150"/>
                </a:lnTo>
                <a:lnTo>
                  <a:pt x="4124325" y="57150"/>
                </a:lnTo>
                <a:lnTo>
                  <a:pt x="4124325" y="0"/>
                </a:lnTo>
                <a:close/>
              </a:path>
            </a:pathLst>
          </a:custGeom>
          <a:solidFill>
            <a:srgbClr val="FFC000"/>
          </a:solidFill>
        </p:spPr>
        <p:txBody>
          <a:bodyPr wrap="square" lIns="0" tIns="0" rIns="0" bIns="0" rtlCol="0"/>
          <a:lstStyle/>
          <a:p>
            <a:pPr defTabSz="623438"/>
            <a:endParaRPr sz="1227" kern="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7" name="object 53">
            <a:extLst>
              <a:ext uri="{FF2B5EF4-FFF2-40B4-BE49-F238E27FC236}">
                <a16:creationId xmlns:a16="http://schemas.microsoft.com/office/drawing/2014/main" id="{9F1C65DE-E067-476C-917B-F3112AD5970A}"/>
              </a:ext>
            </a:extLst>
          </p:cNvPr>
          <p:cNvSpPr/>
          <p:nvPr/>
        </p:nvSpPr>
        <p:spPr>
          <a:xfrm>
            <a:off x="2312930" y="4959883"/>
            <a:ext cx="2812040" cy="38966"/>
          </a:xfrm>
          <a:custGeom>
            <a:avLst/>
            <a:gdLst/>
            <a:ahLst/>
            <a:cxnLst/>
            <a:rect l="l" t="t" r="r" b="b"/>
            <a:pathLst>
              <a:path w="4124325" h="57150">
                <a:moveTo>
                  <a:pt x="12700" y="0"/>
                </a:moveTo>
                <a:lnTo>
                  <a:pt x="0" y="0"/>
                </a:lnTo>
                <a:lnTo>
                  <a:pt x="0" y="57150"/>
                </a:lnTo>
                <a:lnTo>
                  <a:pt x="12700" y="57150"/>
                </a:lnTo>
                <a:lnTo>
                  <a:pt x="12700" y="0"/>
                </a:lnTo>
                <a:close/>
              </a:path>
              <a:path w="4124325" h="57150">
                <a:moveTo>
                  <a:pt x="4124325" y="0"/>
                </a:moveTo>
                <a:lnTo>
                  <a:pt x="4111625" y="0"/>
                </a:lnTo>
                <a:lnTo>
                  <a:pt x="4111625" y="22225"/>
                </a:lnTo>
                <a:lnTo>
                  <a:pt x="12712" y="22225"/>
                </a:lnTo>
                <a:lnTo>
                  <a:pt x="12712" y="34925"/>
                </a:lnTo>
                <a:lnTo>
                  <a:pt x="4111625" y="34925"/>
                </a:lnTo>
                <a:lnTo>
                  <a:pt x="4111625" y="57150"/>
                </a:lnTo>
                <a:lnTo>
                  <a:pt x="4124325" y="57150"/>
                </a:lnTo>
                <a:lnTo>
                  <a:pt x="4124325" y="0"/>
                </a:lnTo>
                <a:close/>
              </a:path>
            </a:pathLst>
          </a:custGeom>
          <a:solidFill>
            <a:srgbClr val="FFC000"/>
          </a:solidFill>
        </p:spPr>
        <p:txBody>
          <a:bodyPr wrap="square" lIns="0" tIns="0" rIns="0" bIns="0" rtlCol="0"/>
          <a:lstStyle/>
          <a:p>
            <a:pPr defTabSz="623438"/>
            <a:endParaRPr sz="1227" kern="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8" name="object 54">
            <a:extLst>
              <a:ext uri="{FF2B5EF4-FFF2-40B4-BE49-F238E27FC236}">
                <a16:creationId xmlns:a16="http://schemas.microsoft.com/office/drawing/2014/main" id="{B539A7E0-7310-4335-B050-E4485718E05A}"/>
              </a:ext>
            </a:extLst>
          </p:cNvPr>
          <p:cNvSpPr/>
          <p:nvPr/>
        </p:nvSpPr>
        <p:spPr>
          <a:xfrm>
            <a:off x="2312930" y="5216002"/>
            <a:ext cx="2812040" cy="38966"/>
          </a:xfrm>
          <a:custGeom>
            <a:avLst/>
            <a:gdLst/>
            <a:ahLst/>
            <a:cxnLst/>
            <a:rect l="l" t="t" r="r" b="b"/>
            <a:pathLst>
              <a:path w="4124325" h="57150">
                <a:moveTo>
                  <a:pt x="12700" y="0"/>
                </a:moveTo>
                <a:lnTo>
                  <a:pt x="0" y="0"/>
                </a:lnTo>
                <a:lnTo>
                  <a:pt x="0" y="57150"/>
                </a:lnTo>
                <a:lnTo>
                  <a:pt x="12700" y="57150"/>
                </a:lnTo>
                <a:lnTo>
                  <a:pt x="12700" y="0"/>
                </a:lnTo>
                <a:close/>
              </a:path>
              <a:path w="4124325" h="57150">
                <a:moveTo>
                  <a:pt x="4124325" y="0"/>
                </a:moveTo>
                <a:lnTo>
                  <a:pt x="4111625" y="0"/>
                </a:lnTo>
                <a:lnTo>
                  <a:pt x="4111625" y="22225"/>
                </a:lnTo>
                <a:lnTo>
                  <a:pt x="12712" y="22225"/>
                </a:lnTo>
                <a:lnTo>
                  <a:pt x="12712" y="34925"/>
                </a:lnTo>
                <a:lnTo>
                  <a:pt x="4111625" y="34925"/>
                </a:lnTo>
                <a:lnTo>
                  <a:pt x="4111625" y="57150"/>
                </a:lnTo>
                <a:lnTo>
                  <a:pt x="4124325" y="57150"/>
                </a:lnTo>
                <a:lnTo>
                  <a:pt x="4124325" y="0"/>
                </a:lnTo>
                <a:close/>
              </a:path>
            </a:pathLst>
          </a:custGeom>
          <a:solidFill>
            <a:srgbClr val="FFC000"/>
          </a:solidFill>
        </p:spPr>
        <p:txBody>
          <a:bodyPr wrap="square" lIns="0" tIns="0" rIns="0" bIns="0" rtlCol="0"/>
          <a:lstStyle/>
          <a:p>
            <a:pPr defTabSz="623438"/>
            <a:endParaRPr sz="1227" kern="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9" name="object 55">
            <a:extLst>
              <a:ext uri="{FF2B5EF4-FFF2-40B4-BE49-F238E27FC236}">
                <a16:creationId xmlns:a16="http://schemas.microsoft.com/office/drawing/2014/main" id="{8D3B205B-BAD4-4E94-9A4D-2C0C9119B259}"/>
              </a:ext>
            </a:extLst>
          </p:cNvPr>
          <p:cNvSpPr/>
          <p:nvPr/>
        </p:nvSpPr>
        <p:spPr>
          <a:xfrm>
            <a:off x="2312930" y="5472112"/>
            <a:ext cx="2812040" cy="38966"/>
          </a:xfrm>
          <a:custGeom>
            <a:avLst/>
            <a:gdLst/>
            <a:ahLst/>
            <a:cxnLst/>
            <a:rect l="l" t="t" r="r" b="b"/>
            <a:pathLst>
              <a:path w="4124325" h="57150">
                <a:moveTo>
                  <a:pt x="12700" y="0"/>
                </a:moveTo>
                <a:lnTo>
                  <a:pt x="0" y="0"/>
                </a:lnTo>
                <a:lnTo>
                  <a:pt x="0" y="57150"/>
                </a:lnTo>
                <a:lnTo>
                  <a:pt x="12700" y="57150"/>
                </a:lnTo>
                <a:lnTo>
                  <a:pt x="12700" y="0"/>
                </a:lnTo>
                <a:close/>
              </a:path>
              <a:path w="4124325" h="57150">
                <a:moveTo>
                  <a:pt x="4124325" y="0"/>
                </a:moveTo>
                <a:lnTo>
                  <a:pt x="4111625" y="0"/>
                </a:lnTo>
                <a:lnTo>
                  <a:pt x="4111625" y="22225"/>
                </a:lnTo>
                <a:lnTo>
                  <a:pt x="12712" y="22225"/>
                </a:lnTo>
                <a:lnTo>
                  <a:pt x="12712" y="34925"/>
                </a:lnTo>
                <a:lnTo>
                  <a:pt x="4111625" y="34925"/>
                </a:lnTo>
                <a:lnTo>
                  <a:pt x="4111625" y="57150"/>
                </a:lnTo>
                <a:lnTo>
                  <a:pt x="4124325" y="57150"/>
                </a:lnTo>
                <a:lnTo>
                  <a:pt x="4124325" y="0"/>
                </a:lnTo>
                <a:close/>
              </a:path>
            </a:pathLst>
          </a:custGeom>
          <a:solidFill>
            <a:srgbClr val="FFC000"/>
          </a:solidFill>
        </p:spPr>
        <p:txBody>
          <a:bodyPr wrap="square" lIns="0" tIns="0" rIns="0" bIns="0" rtlCol="0"/>
          <a:lstStyle/>
          <a:p>
            <a:pPr defTabSz="623438"/>
            <a:endParaRPr sz="1227" kern="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0" name="object 56">
            <a:extLst>
              <a:ext uri="{FF2B5EF4-FFF2-40B4-BE49-F238E27FC236}">
                <a16:creationId xmlns:a16="http://schemas.microsoft.com/office/drawing/2014/main" id="{09F8A589-BE52-4665-B246-79BF6A2C4DCE}"/>
              </a:ext>
            </a:extLst>
          </p:cNvPr>
          <p:cNvSpPr/>
          <p:nvPr/>
        </p:nvSpPr>
        <p:spPr>
          <a:xfrm>
            <a:off x="2312930" y="5728239"/>
            <a:ext cx="2812040" cy="38966"/>
          </a:xfrm>
          <a:custGeom>
            <a:avLst/>
            <a:gdLst/>
            <a:ahLst/>
            <a:cxnLst/>
            <a:rect l="l" t="t" r="r" b="b"/>
            <a:pathLst>
              <a:path w="4124325" h="57150">
                <a:moveTo>
                  <a:pt x="12700" y="0"/>
                </a:moveTo>
                <a:lnTo>
                  <a:pt x="0" y="0"/>
                </a:lnTo>
                <a:lnTo>
                  <a:pt x="0" y="57150"/>
                </a:lnTo>
                <a:lnTo>
                  <a:pt x="12700" y="57150"/>
                </a:lnTo>
                <a:lnTo>
                  <a:pt x="12700" y="0"/>
                </a:lnTo>
                <a:close/>
              </a:path>
              <a:path w="4124325" h="57150">
                <a:moveTo>
                  <a:pt x="4124325" y="0"/>
                </a:moveTo>
                <a:lnTo>
                  <a:pt x="4111625" y="0"/>
                </a:lnTo>
                <a:lnTo>
                  <a:pt x="4111625" y="22212"/>
                </a:lnTo>
                <a:lnTo>
                  <a:pt x="12712" y="22212"/>
                </a:lnTo>
                <a:lnTo>
                  <a:pt x="12712" y="34912"/>
                </a:lnTo>
                <a:lnTo>
                  <a:pt x="4111625" y="34912"/>
                </a:lnTo>
                <a:lnTo>
                  <a:pt x="4111625" y="57150"/>
                </a:lnTo>
                <a:lnTo>
                  <a:pt x="4124325" y="57150"/>
                </a:lnTo>
                <a:lnTo>
                  <a:pt x="4124325" y="0"/>
                </a:lnTo>
                <a:close/>
              </a:path>
            </a:pathLst>
          </a:custGeom>
          <a:solidFill>
            <a:srgbClr val="FFC000"/>
          </a:solidFill>
        </p:spPr>
        <p:txBody>
          <a:bodyPr wrap="square" lIns="0" tIns="0" rIns="0" bIns="0" rtlCol="0"/>
          <a:lstStyle/>
          <a:p>
            <a:pPr defTabSz="623438"/>
            <a:endParaRPr sz="1227" kern="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1" name="object 57">
            <a:extLst>
              <a:ext uri="{FF2B5EF4-FFF2-40B4-BE49-F238E27FC236}">
                <a16:creationId xmlns:a16="http://schemas.microsoft.com/office/drawing/2014/main" id="{5308E89F-A4BB-42EA-A18F-7F8625BC450C}"/>
              </a:ext>
            </a:extLst>
          </p:cNvPr>
          <p:cNvSpPr/>
          <p:nvPr/>
        </p:nvSpPr>
        <p:spPr>
          <a:xfrm>
            <a:off x="2312930" y="5941417"/>
            <a:ext cx="2812040" cy="38966"/>
          </a:xfrm>
          <a:custGeom>
            <a:avLst/>
            <a:gdLst/>
            <a:ahLst/>
            <a:cxnLst/>
            <a:rect l="l" t="t" r="r" b="b"/>
            <a:pathLst>
              <a:path w="4124325" h="57150">
                <a:moveTo>
                  <a:pt x="12700" y="0"/>
                </a:moveTo>
                <a:lnTo>
                  <a:pt x="0" y="0"/>
                </a:lnTo>
                <a:lnTo>
                  <a:pt x="0" y="57150"/>
                </a:lnTo>
                <a:lnTo>
                  <a:pt x="12700" y="57150"/>
                </a:lnTo>
                <a:lnTo>
                  <a:pt x="12700" y="0"/>
                </a:lnTo>
                <a:close/>
              </a:path>
              <a:path w="4124325" h="57150">
                <a:moveTo>
                  <a:pt x="4124325" y="0"/>
                </a:moveTo>
                <a:lnTo>
                  <a:pt x="4111625" y="0"/>
                </a:lnTo>
                <a:lnTo>
                  <a:pt x="4111625" y="22212"/>
                </a:lnTo>
                <a:lnTo>
                  <a:pt x="12712" y="22212"/>
                </a:lnTo>
                <a:lnTo>
                  <a:pt x="12712" y="34912"/>
                </a:lnTo>
                <a:lnTo>
                  <a:pt x="4111625" y="34912"/>
                </a:lnTo>
                <a:lnTo>
                  <a:pt x="4111625" y="57150"/>
                </a:lnTo>
                <a:lnTo>
                  <a:pt x="4124325" y="57150"/>
                </a:lnTo>
                <a:lnTo>
                  <a:pt x="4124325" y="0"/>
                </a:lnTo>
                <a:close/>
              </a:path>
            </a:pathLst>
          </a:custGeom>
          <a:solidFill>
            <a:srgbClr val="FFC000"/>
          </a:solidFill>
        </p:spPr>
        <p:txBody>
          <a:bodyPr wrap="square" lIns="0" tIns="0" rIns="0" bIns="0" rtlCol="0"/>
          <a:lstStyle/>
          <a:p>
            <a:pPr defTabSz="623438"/>
            <a:endParaRPr sz="1227" kern="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2" name="object 58">
            <a:extLst>
              <a:ext uri="{FF2B5EF4-FFF2-40B4-BE49-F238E27FC236}">
                <a16:creationId xmlns:a16="http://schemas.microsoft.com/office/drawing/2014/main" id="{0C22C77B-09EF-4BB2-8AD2-8C4C15E9D118}"/>
              </a:ext>
            </a:extLst>
          </p:cNvPr>
          <p:cNvSpPr/>
          <p:nvPr/>
        </p:nvSpPr>
        <p:spPr>
          <a:xfrm>
            <a:off x="2312930" y="6196167"/>
            <a:ext cx="2812040" cy="38966"/>
          </a:xfrm>
          <a:custGeom>
            <a:avLst/>
            <a:gdLst/>
            <a:ahLst/>
            <a:cxnLst/>
            <a:rect l="l" t="t" r="r" b="b"/>
            <a:pathLst>
              <a:path w="4124325" h="57150">
                <a:moveTo>
                  <a:pt x="12700" y="0"/>
                </a:moveTo>
                <a:lnTo>
                  <a:pt x="0" y="0"/>
                </a:lnTo>
                <a:lnTo>
                  <a:pt x="0" y="57150"/>
                </a:lnTo>
                <a:lnTo>
                  <a:pt x="12700" y="57150"/>
                </a:lnTo>
                <a:lnTo>
                  <a:pt x="12700" y="0"/>
                </a:lnTo>
                <a:close/>
              </a:path>
              <a:path w="4124325" h="57150">
                <a:moveTo>
                  <a:pt x="4124325" y="0"/>
                </a:moveTo>
                <a:lnTo>
                  <a:pt x="4111625" y="0"/>
                </a:lnTo>
                <a:lnTo>
                  <a:pt x="4111625" y="22212"/>
                </a:lnTo>
                <a:lnTo>
                  <a:pt x="12712" y="22212"/>
                </a:lnTo>
                <a:lnTo>
                  <a:pt x="12712" y="34912"/>
                </a:lnTo>
                <a:lnTo>
                  <a:pt x="4111625" y="34912"/>
                </a:lnTo>
                <a:lnTo>
                  <a:pt x="4111625" y="57150"/>
                </a:lnTo>
                <a:lnTo>
                  <a:pt x="4124325" y="57150"/>
                </a:lnTo>
                <a:lnTo>
                  <a:pt x="4124325" y="0"/>
                </a:lnTo>
                <a:close/>
              </a:path>
            </a:pathLst>
          </a:custGeom>
          <a:solidFill>
            <a:srgbClr val="FFC000"/>
          </a:solidFill>
        </p:spPr>
        <p:txBody>
          <a:bodyPr wrap="square" lIns="0" tIns="0" rIns="0" bIns="0" rtlCol="0"/>
          <a:lstStyle/>
          <a:p>
            <a:pPr defTabSz="623438"/>
            <a:endParaRPr sz="1227" kern="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53" name="object 59">
            <a:extLst>
              <a:ext uri="{FF2B5EF4-FFF2-40B4-BE49-F238E27FC236}">
                <a16:creationId xmlns:a16="http://schemas.microsoft.com/office/drawing/2014/main" id="{11B0D740-81EC-416A-B4A0-725B90A12B9A}"/>
              </a:ext>
            </a:extLst>
          </p:cNvPr>
          <p:cNvGrpSpPr/>
          <p:nvPr/>
        </p:nvGrpSpPr>
        <p:grpSpPr>
          <a:xfrm>
            <a:off x="1253837" y="3756148"/>
            <a:ext cx="7654925" cy="2701636"/>
            <a:chOff x="457200" y="5638799"/>
            <a:chExt cx="7654925" cy="3962400"/>
          </a:xfrm>
        </p:grpSpPr>
        <p:sp>
          <p:nvSpPr>
            <p:cNvPr id="54" name="object 60">
              <a:extLst>
                <a:ext uri="{FF2B5EF4-FFF2-40B4-BE49-F238E27FC236}">
                  <a16:creationId xmlns:a16="http://schemas.microsoft.com/office/drawing/2014/main" id="{8523AA6C-28AB-4B66-B5BB-C073B552214B}"/>
                </a:ext>
              </a:extLst>
            </p:cNvPr>
            <p:cNvSpPr/>
            <p:nvPr/>
          </p:nvSpPr>
          <p:spPr>
            <a:xfrm>
              <a:off x="463550" y="5670636"/>
              <a:ext cx="0" cy="3911600"/>
            </a:xfrm>
            <a:custGeom>
              <a:avLst/>
              <a:gdLst/>
              <a:ahLst/>
              <a:cxnLst/>
              <a:rect l="l" t="t" r="r" b="b"/>
              <a:pathLst>
                <a:path h="3911600">
                  <a:moveTo>
                    <a:pt x="0" y="0"/>
                  </a:moveTo>
                  <a:lnTo>
                    <a:pt x="0" y="3911460"/>
                  </a:lnTo>
                </a:path>
              </a:pathLst>
            </a:custGeom>
            <a:ln w="12700">
              <a:solidFill>
                <a:srgbClr val="C9D9E1"/>
              </a:solidFill>
              <a:prstDash val="dot"/>
            </a:ln>
          </p:spPr>
          <p:txBody>
            <a:bodyPr wrap="square" lIns="0" tIns="0" rIns="0" bIns="0" rtlCol="0"/>
            <a:lstStyle/>
            <a:p>
              <a:pPr defTabSz="623438"/>
              <a:endParaRPr sz="1227" kern="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5" name="object 61">
              <a:extLst>
                <a:ext uri="{FF2B5EF4-FFF2-40B4-BE49-F238E27FC236}">
                  <a16:creationId xmlns:a16="http://schemas.microsoft.com/office/drawing/2014/main" id="{D8C6E1C1-C4BE-4433-854B-681F2B5EABBF}"/>
                </a:ext>
              </a:extLst>
            </p:cNvPr>
            <p:cNvSpPr/>
            <p:nvPr/>
          </p:nvSpPr>
          <p:spPr>
            <a:xfrm>
              <a:off x="488937" y="9594850"/>
              <a:ext cx="7604125" cy="0"/>
            </a:xfrm>
            <a:custGeom>
              <a:avLst/>
              <a:gdLst/>
              <a:ahLst/>
              <a:cxnLst/>
              <a:rect l="l" t="t" r="r" b="b"/>
              <a:pathLst>
                <a:path w="7604125">
                  <a:moveTo>
                    <a:pt x="0" y="0"/>
                  </a:moveTo>
                  <a:lnTo>
                    <a:pt x="7603782" y="0"/>
                  </a:lnTo>
                </a:path>
              </a:pathLst>
            </a:custGeom>
            <a:ln w="12700">
              <a:solidFill>
                <a:srgbClr val="C9D9E1"/>
              </a:solidFill>
              <a:prstDash val="dot"/>
            </a:ln>
          </p:spPr>
          <p:txBody>
            <a:bodyPr wrap="square" lIns="0" tIns="0" rIns="0" bIns="0" rtlCol="0"/>
            <a:lstStyle/>
            <a:p>
              <a:pPr defTabSz="623438"/>
              <a:endParaRPr sz="1227" kern="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6" name="object 62">
              <a:extLst>
                <a:ext uri="{FF2B5EF4-FFF2-40B4-BE49-F238E27FC236}">
                  <a16:creationId xmlns:a16="http://schemas.microsoft.com/office/drawing/2014/main" id="{A5E6A582-AB51-4698-A6C9-CC508F37C12B}"/>
                </a:ext>
              </a:extLst>
            </p:cNvPr>
            <p:cNvSpPr/>
            <p:nvPr/>
          </p:nvSpPr>
          <p:spPr>
            <a:xfrm>
              <a:off x="8105415" y="5657903"/>
              <a:ext cx="0" cy="3911600"/>
            </a:xfrm>
            <a:custGeom>
              <a:avLst/>
              <a:gdLst/>
              <a:ahLst/>
              <a:cxnLst/>
              <a:rect l="l" t="t" r="r" b="b"/>
              <a:pathLst>
                <a:path h="3911600">
                  <a:moveTo>
                    <a:pt x="0" y="3911460"/>
                  </a:moveTo>
                  <a:lnTo>
                    <a:pt x="0" y="0"/>
                  </a:lnTo>
                </a:path>
              </a:pathLst>
            </a:custGeom>
            <a:ln w="12700">
              <a:solidFill>
                <a:srgbClr val="C9D9E1"/>
              </a:solidFill>
              <a:prstDash val="dot"/>
            </a:ln>
          </p:spPr>
          <p:txBody>
            <a:bodyPr wrap="square" lIns="0" tIns="0" rIns="0" bIns="0" rtlCol="0"/>
            <a:lstStyle/>
            <a:p>
              <a:pPr defTabSz="623438"/>
              <a:endParaRPr sz="1227" kern="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7" name="object 63">
              <a:extLst>
                <a:ext uri="{FF2B5EF4-FFF2-40B4-BE49-F238E27FC236}">
                  <a16:creationId xmlns:a16="http://schemas.microsoft.com/office/drawing/2014/main" id="{3D0C2D41-2283-4490-A808-5656C5343290}"/>
                </a:ext>
              </a:extLst>
            </p:cNvPr>
            <p:cNvSpPr/>
            <p:nvPr/>
          </p:nvSpPr>
          <p:spPr>
            <a:xfrm>
              <a:off x="476246" y="5645150"/>
              <a:ext cx="7604125" cy="0"/>
            </a:xfrm>
            <a:custGeom>
              <a:avLst/>
              <a:gdLst/>
              <a:ahLst/>
              <a:cxnLst/>
              <a:rect l="l" t="t" r="r" b="b"/>
              <a:pathLst>
                <a:path w="7604125">
                  <a:moveTo>
                    <a:pt x="7603782" y="0"/>
                  </a:moveTo>
                  <a:lnTo>
                    <a:pt x="0" y="0"/>
                  </a:lnTo>
                </a:path>
              </a:pathLst>
            </a:custGeom>
            <a:ln w="12700">
              <a:solidFill>
                <a:srgbClr val="C9D9E1"/>
              </a:solidFill>
              <a:prstDash val="dot"/>
            </a:ln>
          </p:spPr>
          <p:txBody>
            <a:bodyPr wrap="square" lIns="0" tIns="0" rIns="0" bIns="0" rtlCol="0"/>
            <a:lstStyle/>
            <a:p>
              <a:pPr defTabSz="623438"/>
              <a:endParaRPr sz="1227" kern="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8" name="object 64">
              <a:extLst>
                <a:ext uri="{FF2B5EF4-FFF2-40B4-BE49-F238E27FC236}">
                  <a16:creationId xmlns:a16="http://schemas.microsoft.com/office/drawing/2014/main" id="{430D96B2-0E84-436C-A929-FB86585290AA}"/>
                </a:ext>
              </a:extLst>
            </p:cNvPr>
            <p:cNvSpPr/>
            <p:nvPr/>
          </p:nvSpPr>
          <p:spPr>
            <a:xfrm>
              <a:off x="457200" y="5638799"/>
              <a:ext cx="7654925" cy="3962400"/>
            </a:xfrm>
            <a:custGeom>
              <a:avLst/>
              <a:gdLst/>
              <a:ahLst/>
              <a:cxnLst/>
              <a:rect l="l" t="t" r="r" b="b"/>
              <a:pathLst>
                <a:path w="7654925" h="3962400">
                  <a:moveTo>
                    <a:pt x="12700" y="3956050"/>
                  </a:moveTo>
                  <a:lnTo>
                    <a:pt x="10833" y="3951567"/>
                  </a:lnTo>
                  <a:lnTo>
                    <a:pt x="6350" y="3949700"/>
                  </a:lnTo>
                  <a:lnTo>
                    <a:pt x="1854" y="3951567"/>
                  </a:lnTo>
                  <a:lnTo>
                    <a:pt x="0" y="3956050"/>
                  </a:lnTo>
                  <a:lnTo>
                    <a:pt x="1854" y="3960545"/>
                  </a:lnTo>
                  <a:lnTo>
                    <a:pt x="6350" y="3962400"/>
                  </a:lnTo>
                  <a:lnTo>
                    <a:pt x="10833" y="3960545"/>
                  </a:lnTo>
                  <a:lnTo>
                    <a:pt x="12700" y="3956050"/>
                  </a:lnTo>
                  <a:close/>
                </a:path>
                <a:path w="7654925" h="3962400">
                  <a:moveTo>
                    <a:pt x="12700" y="6350"/>
                  </a:moveTo>
                  <a:lnTo>
                    <a:pt x="10833" y="1866"/>
                  </a:lnTo>
                  <a:lnTo>
                    <a:pt x="6350" y="0"/>
                  </a:lnTo>
                  <a:lnTo>
                    <a:pt x="1854" y="1866"/>
                  </a:lnTo>
                  <a:lnTo>
                    <a:pt x="0" y="6350"/>
                  </a:lnTo>
                  <a:lnTo>
                    <a:pt x="1854" y="10845"/>
                  </a:lnTo>
                  <a:lnTo>
                    <a:pt x="6350" y="12700"/>
                  </a:lnTo>
                  <a:lnTo>
                    <a:pt x="10833" y="10845"/>
                  </a:lnTo>
                  <a:lnTo>
                    <a:pt x="12700" y="6350"/>
                  </a:lnTo>
                  <a:close/>
                </a:path>
                <a:path w="7654925" h="3962400">
                  <a:moveTo>
                    <a:pt x="7654557" y="3956050"/>
                  </a:moveTo>
                  <a:lnTo>
                    <a:pt x="7652690" y="3951567"/>
                  </a:lnTo>
                  <a:lnTo>
                    <a:pt x="7648207" y="3949700"/>
                  </a:lnTo>
                  <a:lnTo>
                    <a:pt x="7643711" y="3951567"/>
                  </a:lnTo>
                  <a:lnTo>
                    <a:pt x="7641857" y="3956050"/>
                  </a:lnTo>
                  <a:lnTo>
                    <a:pt x="7643711" y="3960545"/>
                  </a:lnTo>
                  <a:lnTo>
                    <a:pt x="7648207" y="3962400"/>
                  </a:lnTo>
                  <a:lnTo>
                    <a:pt x="7652690" y="3960545"/>
                  </a:lnTo>
                  <a:lnTo>
                    <a:pt x="7654557" y="3956050"/>
                  </a:lnTo>
                  <a:close/>
                </a:path>
                <a:path w="7654925" h="3962400">
                  <a:moveTo>
                    <a:pt x="7654557" y="6350"/>
                  </a:moveTo>
                  <a:lnTo>
                    <a:pt x="7652690" y="1866"/>
                  </a:lnTo>
                  <a:lnTo>
                    <a:pt x="7648207" y="0"/>
                  </a:lnTo>
                  <a:lnTo>
                    <a:pt x="7643711" y="1866"/>
                  </a:lnTo>
                  <a:lnTo>
                    <a:pt x="7641857" y="6350"/>
                  </a:lnTo>
                  <a:lnTo>
                    <a:pt x="7643711" y="10845"/>
                  </a:lnTo>
                  <a:lnTo>
                    <a:pt x="7648207" y="12700"/>
                  </a:lnTo>
                  <a:lnTo>
                    <a:pt x="7652690" y="10845"/>
                  </a:lnTo>
                  <a:lnTo>
                    <a:pt x="7654557" y="6350"/>
                  </a:lnTo>
                  <a:close/>
                </a:path>
              </a:pathLst>
            </a:custGeom>
            <a:solidFill>
              <a:srgbClr val="C9D9E1"/>
            </a:solidFill>
          </p:spPr>
          <p:txBody>
            <a:bodyPr wrap="square" lIns="0" tIns="0" rIns="0" bIns="0" rtlCol="0"/>
            <a:lstStyle/>
            <a:p>
              <a:pPr defTabSz="623438"/>
              <a:endParaRPr sz="1227" kern="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59" name="object 66">
            <a:extLst>
              <a:ext uri="{FF2B5EF4-FFF2-40B4-BE49-F238E27FC236}">
                <a16:creationId xmlns:a16="http://schemas.microsoft.com/office/drawing/2014/main" id="{34DA2CAB-98CA-41C5-A812-8F037080072B}"/>
              </a:ext>
            </a:extLst>
          </p:cNvPr>
          <p:cNvSpPr/>
          <p:nvPr/>
        </p:nvSpPr>
        <p:spPr>
          <a:xfrm>
            <a:off x="6556499" y="5414806"/>
            <a:ext cx="2632797" cy="97415"/>
          </a:xfrm>
          <a:custGeom>
            <a:avLst/>
            <a:gdLst/>
            <a:ahLst/>
            <a:cxnLst/>
            <a:rect l="l" t="t" r="r" b="b"/>
            <a:pathLst>
              <a:path w="3861434" h="142875">
                <a:moveTo>
                  <a:pt x="478840" y="1079"/>
                </a:moveTo>
                <a:lnTo>
                  <a:pt x="0" y="1079"/>
                </a:lnTo>
                <a:lnTo>
                  <a:pt x="0" y="113703"/>
                </a:lnTo>
                <a:lnTo>
                  <a:pt x="478840" y="113703"/>
                </a:lnTo>
                <a:lnTo>
                  <a:pt x="478840" y="1079"/>
                </a:lnTo>
                <a:close/>
              </a:path>
              <a:path w="3861434" h="142875">
                <a:moveTo>
                  <a:pt x="540854" y="36880"/>
                </a:moveTo>
                <a:lnTo>
                  <a:pt x="500151" y="36880"/>
                </a:lnTo>
                <a:lnTo>
                  <a:pt x="500151" y="111404"/>
                </a:lnTo>
                <a:lnTo>
                  <a:pt x="540854" y="111404"/>
                </a:lnTo>
                <a:lnTo>
                  <a:pt x="540854" y="36880"/>
                </a:lnTo>
                <a:close/>
              </a:path>
              <a:path w="3861434" h="142875">
                <a:moveTo>
                  <a:pt x="625716" y="35826"/>
                </a:moveTo>
                <a:lnTo>
                  <a:pt x="549376" y="35826"/>
                </a:lnTo>
                <a:lnTo>
                  <a:pt x="549376" y="113715"/>
                </a:lnTo>
                <a:lnTo>
                  <a:pt x="625716" y="113715"/>
                </a:lnTo>
                <a:lnTo>
                  <a:pt x="625716" y="35826"/>
                </a:lnTo>
                <a:close/>
              </a:path>
              <a:path w="3861434" h="142875">
                <a:moveTo>
                  <a:pt x="725855" y="35826"/>
                </a:moveTo>
                <a:lnTo>
                  <a:pt x="669163" y="35826"/>
                </a:lnTo>
                <a:lnTo>
                  <a:pt x="669163" y="113715"/>
                </a:lnTo>
                <a:lnTo>
                  <a:pt x="725855" y="113715"/>
                </a:lnTo>
                <a:lnTo>
                  <a:pt x="725855" y="35826"/>
                </a:lnTo>
                <a:close/>
              </a:path>
              <a:path w="3861434" h="142875">
                <a:moveTo>
                  <a:pt x="1296441" y="35826"/>
                </a:moveTo>
                <a:lnTo>
                  <a:pt x="738200" y="35826"/>
                </a:lnTo>
                <a:lnTo>
                  <a:pt x="738200" y="140373"/>
                </a:lnTo>
                <a:lnTo>
                  <a:pt x="1296441" y="140373"/>
                </a:lnTo>
                <a:lnTo>
                  <a:pt x="1296441" y="35826"/>
                </a:lnTo>
                <a:close/>
              </a:path>
              <a:path w="3861434" h="142875">
                <a:moveTo>
                  <a:pt x="1361516" y="35826"/>
                </a:moveTo>
                <a:lnTo>
                  <a:pt x="1304823" y="35826"/>
                </a:lnTo>
                <a:lnTo>
                  <a:pt x="1304823" y="113715"/>
                </a:lnTo>
                <a:lnTo>
                  <a:pt x="1361516" y="113715"/>
                </a:lnTo>
                <a:lnTo>
                  <a:pt x="1361516" y="35826"/>
                </a:lnTo>
                <a:close/>
              </a:path>
              <a:path w="3861434" h="142875">
                <a:moveTo>
                  <a:pt x="1781225" y="1079"/>
                </a:moveTo>
                <a:lnTo>
                  <a:pt x="1373708" y="1079"/>
                </a:lnTo>
                <a:lnTo>
                  <a:pt x="1373708" y="113703"/>
                </a:lnTo>
                <a:lnTo>
                  <a:pt x="1781225" y="113703"/>
                </a:lnTo>
                <a:lnTo>
                  <a:pt x="1781225" y="1079"/>
                </a:lnTo>
                <a:close/>
              </a:path>
              <a:path w="3861434" h="142875">
                <a:moveTo>
                  <a:pt x="1868385" y="35826"/>
                </a:moveTo>
                <a:lnTo>
                  <a:pt x="1793405" y="35826"/>
                </a:lnTo>
                <a:lnTo>
                  <a:pt x="1793405" y="113715"/>
                </a:lnTo>
                <a:lnTo>
                  <a:pt x="1868385" y="113715"/>
                </a:lnTo>
                <a:lnTo>
                  <a:pt x="1868385" y="35826"/>
                </a:lnTo>
                <a:close/>
              </a:path>
              <a:path w="3861434" h="142875">
                <a:moveTo>
                  <a:pt x="3239376" y="0"/>
                </a:moveTo>
                <a:lnTo>
                  <a:pt x="1885162" y="0"/>
                </a:lnTo>
                <a:lnTo>
                  <a:pt x="1885162" y="142646"/>
                </a:lnTo>
                <a:lnTo>
                  <a:pt x="3239376" y="142646"/>
                </a:lnTo>
                <a:lnTo>
                  <a:pt x="3239376" y="0"/>
                </a:lnTo>
                <a:close/>
              </a:path>
              <a:path w="3861434" h="142875">
                <a:moveTo>
                  <a:pt x="3331095" y="35826"/>
                </a:moveTo>
                <a:lnTo>
                  <a:pt x="3256115" y="35826"/>
                </a:lnTo>
                <a:lnTo>
                  <a:pt x="3256115" y="113715"/>
                </a:lnTo>
                <a:lnTo>
                  <a:pt x="3331095" y="113715"/>
                </a:lnTo>
                <a:lnTo>
                  <a:pt x="3331095" y="35826"/>
                </a:lnTo>
                <a:close/>
              </a:path>
              <a:path w="3861434" h="142875">
                <a:moveTo>
                  <a:pt x="3861130" y="0"/>
                </a:moveTo>
                <a:lnTo>
                  <a:pt x="3338880" y="0"/>
                </a:lnTo>
                <a:lnTo>
                  <a:pt x="3338880" y="113703"/>
                </a:lnTo>
                <a:lnTo>
                  <a:pt x="3861130" y="113703"/>
                </a:lnTo>
                <a:lnTo>
                  <a:pt x="3861130" y="0"/>
                </a:lnTo>
                <a:close/>
              </a:path>
            </a:pathLst>
          </a:custGeom>
          <a:solidFill>
            <a:srgbClr val="FAEAE0"/>
          </a:solidFill>
        </p:spPr>
        <p:txBody>
          <a:bodyPr wrap="square" lIns="0" tIns="0" rIns="0" bIns="0" rtlCol="0"/>
          <a:lstStyle/>
          <a:p>
            <a:pPr defTabSz="623438"/>
            <a:endParaRPr sz="1227" kern="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0" name="object 67">
            <a:extLst>
              <a:ext uri="{FF2B5EF4-FFF2-40B4-BE49-F238E27FC236}">
                <a16:creationId xmlns:a16="http://schemas.microsoft.com/office/drawing/2014/main" id="{2C5A7A50-BBF3-4B7F-A413-644938EFEDFF}"/>
              </a:ext>
            </a:extLst>
          </p:cNvPr>
          <p:cNvSpPr txBox="1"/>
          <p:nvPr/>
        </p:nvSpPr>
        <p:spPr>
          <a:xfrm>
            <a:off x="6489989" y="4924101"/>
            <a:ext cx="2898198" cy="218673"/>
          </a:xfrm>
          <a:prstGeom prst="rect">
            <a:avLst/>
          </a:prstGeom>
        </p:spPr>
        <p:txBody>
          <a:bodyPr vert="horz" wrap="square" lIns="0" tIns="8659" rIns="0" bIns="0" rtlCol="0">
            <a:spAutoFit/>
          </a:bodyPr>
          <a:lstStyle/>
          <a:p>
            <a:pPr marL="8659" defTabSz="623438">
              <a:spcBef>
                <a:spcPts val="68"/>
              </a:spcBef>
            </a:pPr>
            <a:r>
              <a:rPr sz="1364" b="1" kern="0">
                <a:solidFill>
                  <a:srgbClr val="0B1677"/>
                </a:solidFill>
                <a:latin typeface="Open Sans" panose="020B0606030504020204" pitchFamily="34" charset="0"/>
                <a:ea typeface="Open Sans" panose="020B0606030504020204" pitchFamily="34" charset="0"/>
                <a:cs typeface="Open Sans" panose="020B0606030504020204" pitchFamily="34" charset="0"/>
              </a:rPr>
              <a:t>My</a:t>
            </a:r>
            <a:r>
              <a:rPr sz="1364" b="1" kern="0" spc="-10">
                <a:solidFill>
                  <a:srgbClr val="0B1677"/>
                </a:solidFill>
                <a:latin typeface="Open Sans" panose="020B0606030504020204" pitchFamily="34" charset="0"/>
                <a:ea typeface="Open Sans" panose="020B0606030504020204" pitchFamily="34" charset="0"/>
                <a:cs typeface="Open Sans" panose="020B0606030504020204" pitchFamily="34" charset="0"/>
              </a:rPr>
              <a:t> </a:t>
            </a:r>
            <a:r>
              <a:rPr sz="1364" b="1" kern="0" spc="-7">
                <a:solidFill>
                  <a:srgbClr val="0B1677"/>
                </a:solidFill>
                <a:latin typeface="Open Sans" panose="020B0606030504020204" pitchFamily="34" charset="0"/>
                <a:ea typeface="Open Sans" panose="020B0606030504020204" pitchFamily="34" charset="0"/>
                <a:cs typeface="Open Sans" panose="020B0606030504020204" pitchFamily="34" charset="0"/>
              </a:rPr>
              <a:t>Boundaries...</a:t>
            </a:r>
            <a:endParaRPr sz="1364" kern="0">
              <a:solidFill>
                <a:srgbClr val="0B1677"/>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1" name="TextBox 60">
            <a:extLst>
              <a:ext uri="{FF2B5EF4-FFF2-40B4-BE49-F238E27FC236}">
                <a16:creationId xmlns:a16="http://schemas.microsoft.com/office/drawing/2014/main" id="{82ACB2CA-F5A8-4C02-8EEF-8E1F5A400D34}"/>
              </a:ext>
            </a:extLst>
          </p:cNvPr>
          <p:cNvSpPr txBox="1"/>
          <p:nvPr/>
        </p:nvSpPr>
        <p:spPr>
          <a:xfrm>
            <a:off x="1112944" y="1360170"/>
            <a:ext cx="1870364" cy="312650"/>
          </a:xfrm>
          <a:prstGeom prst="rect">
            <a:avLst/>
          </a:prstGeom>
          <a:noFill/>
        </p:spPr>
        <p:txBody>
          <a:bodyPr wrap="square" rtlCol="0">
            <a:spAutoFit/>
          </a:bodyPr>
          <a:lstStyle/>
          <a:p>
            <a:pPr defTabSz="623438"/>
            <a:r>
              <a:rPr lang="en-US" sz="716" kern="0">
                <a:solidFill>
                  <a:prstClr val="white">
                    <a:lumMod val="65000"/>
                  </a:prstClr>
                </a:solidFill>
                <a:latin typeface="Open Sans" panose="020B0606030504020204" pitchFamily="34" charset="0"/>
                <a:ea typeface="Open Sans" panose="020B0606030504020204" pitchFamily="34" charset="0"/>
                <a:cs typeface="Open Sans" panose="020B0606030504020204" pitchFamily="34" charset="0"/>
              </a:rPr>
              <a:t>Behaviors that help you achieve your best</a:t>
            </a:r>
          </a:p>
        </p:txBody>
      </p:sp>
      <p:sp>
        <p:nvSpPr>
          <p:cNvPr id="62" name="TextBox 61">
            <a:extLst>
              <a:ext uri="{FF2B5EF4-FFF2-40B4-BE49-F238E27FC236}">
                <a16:creationId xmlns:a16="http://schemas.microsoft.com/office/drawing/2014/main" id="{AD299C55-011B-4C87-9066-F35569DAD622}"/>
              </a:ext>
            </a:extLst>
          </p:cNvPr>
          <p:cNvSpPr txBox="1"/>
          <p:nvPr/>
        </p:nvSpPr>
        <p:spPr>
          <a:xfrm>
            <a:off x="3801592" y="1360170"/>
            <a:ext cx="1870364" cy="202491"/>
          </a:xfrm>
          <a:prstGeom prst="rect">
            <a:avLst/>
          </a:prstGeom>
          <a:noFill/>
        </p:spPr>
        <p:txBody>
          <a:bodyPr wrap="square" rtlCol="0">
            <a:spAutoFit/>
          </a:bodyPr>
          <a:lstStyle/>
          <a:p>
            <a:pPr defTabSz="623438"/>
            <a:r>
              <a:rPr lang="en-US" sz="716" kern="0">
                <a:solidFill>
                  <a:prstClr val="white">
                    <a:lumMod val="65000"/>
                  </a:prstClr>
                </a:solidFill>
                <a:latin typeface="Open Sans" panose="020B0606030504020204" pitchFamily="34" charset="0"/>
                <a:ea typeface="Open Sans" panose="020B0606030504020204" pitchFamily="34" charset="0"/>
                <a:cs typeface="Open Sans" panose="020B0606030504020204" pitchFamily="34" charset="0"/>
              </a:rPr>
              <a:t>Strengths you bring to a team</a:t>
            </a:r>
          </a:p>
        </p:txBody>
      </p:sp>
      <p:sp>
        <p:nvSpPr>
          <p:cNvPr id="63" name="TextBox 62">
            <a:extLst>
              <a:ext uri="{FF2B5EF4-FFF2-40B4-BE49-F238E27FC236}">
                <a16:creationId xmlns:a16="http://schemas.microsoft.com/office/drawing/2014/main" id="{3629B99E-F052-46D4-9A42-31C4B30C7B21}"/>
              </a:ext>
            </a:extLst>
          </p:cNvPr>
          <p:cNvSpPr txBox="1"/>
          <p:nvPr/>
        </p:nvSpPr>
        <p:spPr>
          <a:xfrm>
            <a:off x="1110528" y="2633064"/>
            <a:ext cx="2528454" cy="312650"/>
          </a:xfrm>
          <a:prstGeom prst="rect">
            <a:avLst/>
          </a:prstGeom>
          <a:noFill/>
        </p:spPr>
        <p:txBody>
          <a:bodyPr wrap="square" rtlCol="0">
            <a:spAutoFit/>
          </a:bodyPr>
          <a:lstStyle/>
          <a:p>
            <a:pPr defTabSz="623438"/>
            <a:r>
              <a:rPr lang="en-US" sz="716" kern="0">
                <a:solidFill>
                  <a:prstClr val="white">
                    <a:lumMod val="65000"/>
                  </a:prstClr>
                </a:solidFill>
                <a:latin typeface="Open Sans" panose="020B0606030504020204" pitchFamily="34" charset="0"/>
                <a:ea typeface="Open Sans" panose="020B0606030504020204" pitchFamily="34" charset="0"/>
                <a:cs typeface="Open Sans" panose="020B0606030504020204" pitchFamily="34" charset="0"/>
              </a:rPr>
              <a:t>Behaviors that inhibit you from achieving your best (pet peeves, energy detractors)</a:t>
            </a:r>
          </a:p>
        </p:txBody>
      </p:sp>
      <p:sp>
        <p:nvSpPr>
          <p:cNvPr id="64" name="TextBox 63">
            <a:extLst>
              <a:ext uri="{FF2B5EF4-FFF2-40B4-BE49-F238E27FC236}">
                <a16:creationId xmlns:a16="http://schemas.microsoft.com/office/drawing/2014/main" id="{A467D0D1-23EE-4BB5-B80D-075730445A28}"/>
              </a:ext>
            </a:extLst>
          </p:cNvPr>
          <p:cNvSpPr txBox="1"/>
          <p:nvPr/>
        </p:nvSpPr>
        <p:spPr>
          <a:xfrm>
            <a:off x="3799176" y="2634796"/>
            <a:ext cx="1870364" cy="202491"/>
          </a:xfrm>
          <a:prstGeom prst="rect">
            <a:avLst/>
          </a:prstGeom>
          <a:noFill/>
        </p:spPr>
        <p:txBody>
          <a:bodyPr wrap="square" rtlCol="0">
            <a:spAutoFit/>
          </a:bodyPr>
          <a:lstStyle/>
          <a:p>
            <a:pPr defTabSz="623438"/>
            <a:r>
              <a:rPr lang="en-US" sz="716" kern="0">
                <a:solidFill>
                  <a:prstClr val="white">
                    <a:lumMod val="65000"/>
                  </a:prstClr>
                </a:solidFill>
                <a:latin typeface="Open Sans" panose="020B0606030504020204" pitchFamily="34" charset="0"/>
                <a:ea typeface="Open Sans" panose="020B0606030504020204" pitchFamily="34" charset="0"/>
                <a:cs typeface="Open Sans" panose="020B0606030504020204" pitchFamily="34" charset="0"/>
              </a:rPr>
              <a:t>Weaknesses you want to develop</a:t>
            </a:r>
          </a:p>
        </p:txBody>
      </p:sp>
      <p:sp>
        <p:nvSpPr>
          <p:cNvPr id="65" name="TextBox 64">
            <a:extLst>
              <a:ext uri="{FF2B5EF4-FFF2-40B4-BE49-F238E27FC236}">
                <a16:creationId xmlns:a16="http://schemas.microsoft.com/office/drawing/2014/main" id="{24E9CB80-FBC3-48F7-84B0-FF7B1F7FABC5}"/>
              </a:ext>
            </a:extLst>
          </p:cNvPr>
          <p:cNvSpPr txBox="1"/>
          <p:nvPr/>
        </p:nvSpPr>
        <p:spPr>
          <a:xfrm>
            <a:off x="6503228" y="1340262"/>
            <a:ext cx="1870364" cy="202491"/>
          </a:xfrm>
          <a:prstGeom prst="rect">
            <a:avLst/>
          </a:prstGeom>
          <a:noFill/>
        </p:spPr>
        <p:txBody>
          <a:bodyPr wrap="square" rtlCol="0">
            <a:spAutoFit/>
          </a:bodyPr>
          <a:lstStyle/>
          <a:p>
            <a:pPr defTabSz="623438"/>
            <a:r>
              <a:rPr lang="en-US" sz="716" kern="0">
                <a:solidFill>
                  <a:prstClr val="white">
                    <a:lumMod val="65000"/>
                  </a:prstClr>
                </a:solidFill>
                <a:latin typeface="Open Sans" panose="020B0606030504020204" pitchFamily="34" charset="0"/>
                <a:ea typeface="Open Sans" panose="020B0606030504020204" pitchFamily="34" charset="0"/>
                <a:cs typeface="Open Sans" panose="020B0606030504020204" pitchFamily="34" charset="0"/>
              </a:rPr>
              <a:t>What drives you?</a:t>
            </a:r>
          </a:p>
        </p:txBody>
      </p:sp>
      <p:sp>
        <p:nvSpPr>
          <p:cNvPr id="66" name="TextBox 65">
            <a:extLst>
              <a:ext uri="{FF2B5EF4-FFF2-40B4-BE49-F238E27FC236}">
                <a16:creationId xmlns:a16="http://schemas.microsoft.com/office/drawing/2014/main" id="{99AF8B25-29A5-4893-8A7D-BE2DBC42F4CF}"/>
              </a:ext>
            </a:extLst>
          </p:cNvPr>
          <p:cNvSpPr txBox="1"/>
          <p:nvPr/>
        </p:nvSpPr>
        <p:spPr>
          <a:xfrm>
            <a:off x="6498647" y="2634796"/>
            <a:ext cx="2226252" cy="312650"/>
          </a:xfrm>
          <a:prstGeom prst="rect">
            <a:avLst/>
          </a:prstGeom>
          <a:noFill/>
        </p:spPr>
        <p:txBody>
          <a:bodyPr wrap="square" rtlCol="0">
            <a:spAutoFit/>
          </a:bodyPr>
          <a:lstStyle/>
          <a:p>
            <a:pPr defTabSz="623438"/>
            <a:r>
              <a:rPr lang="en-US" sz="716" kern="0">
                <a:solidFill>
                  <a:prstClr val="white">
                    <a:lumMod val="65000"/>
                  </a:prstClr>
                </a:solidFill>
                <a:latin typeface="Open Sans" panose="020B0606030504020204" pitchFamily="34" charset="0"/>
                <a:ea typeface="Open Sans" panose="020B0606030504020204" pitchFamily="34" charset="0"/>
                <a:cs typeface="Open Sans" panose="020B0606030504020204" pitchFamily="34" charset="0"/>
              </a:rPr>
              <a:t>What is a professional developmental goal you have during this year?</a:t>
            </a:r>
          </a:p>
        </p:txBody>
      </p:sp>
      <p:sp>
        <p:nvSpPr>
          <p:cNvPr id="67" name="TextBox 66">
            <a:extLst>
              <a:ext uri="{FF2B5EF4-FFF2-40B4-BE49-F238E27FC236}">
                <a16:creationId xmlns:a16="http://schemas.microsoft.com/office/drawing/2014/main" id="{3545C832-5660-4F89-AC51-2ACF524539BC}"/>
              </a:ext>
            </a:extLst>
          </p:cNvPr>
          <p:cNvSpPr txBox="1"/>
          <p:nvPr/>
        </p:nvSpPr>
        <p:spPr>
          <a:xfrm>
            <a:off x="8857505" y="2634796"/>
            <a:ext cx="2226252" cy="202491"/>
          </a:xfrm>
          <a:prstGeom prst="rect">
            <a:avLst/>
          </a:prstGeom>
          <a:noFill/>
        </p:spPr>
        <p:txBody>
          <a:bodyPr wrap="square" rtlCol="0">
            <a:spAutoFit/>
          </a:bodyPr>
          <a:lstStyle/>
          <a:p>
            <a:pPr defTabSz="623438"/>
            <a:r>
              <a:rPr lang="en-US" sz="716" kern="0">
                <a:solidFill>
                  <a:prstClr val="white">
                    <a:lumMod val="65000"/>
                  </a:prstClr>
                </a:solidFill>
                <a:latin typeface="Open Sans" panose="020B0606030504020204" pitchFamily="34" charset="0"/>
                <a:ea typeface="Open Sans" panose="020B0606030504020204" pitchFamily="34" charset="0"/>
                <a:cs typeface="Open Sans" panose="020B0606030504020204" pitchFamily="34" charset="0"/>
              </a:rPr>
              <a:t>What is a goal you have for the team?</a:t>
            </a:r>
          </a:p>
        </p:txBody>
      </p:sp>
      <p:sp>
        <p:nvSpPr>
          <p:cNvPr id="68" name="TextBox 67">
            <a:extLst>
              <a:ext uri="{FF2B5EF4-FFF2-40B4-BE49-F238E27FC236}">
                <a16:creationId xmlns:a16="http://schemas.microsoft.com/office/drawing/2014/main" id="{021EA4CD-C0F5-46A9-8FD1-F0607DFACFA6}"/>
              </a:ext>
            </a:extLst>
          </p:cNvPr>
          <p:cNvSpPr txBox="1"/>
          <p:nvPr/>
        </p:nvSpPr>
        <p:spPr>
          <a:xfrm>
            <a:off x="6498648" y="5240317"/>
            <a:ext cx="4580659" cy="312650"/>
          </a:xfrm>
          <a:prstGeom prst="rect">
            <a:avLst/>
          </a:prstGeom>
          <a:noFill/>
        </p:spPr>
        <p:txBody>
          <a:bodyPr wrap="square" rtlCol="0">
            <a:spAutoFit/>
          </a:bodyPr>
          <a:lstStyle/>
          <a:p>
            <a:pPr defTabSz="623438"/>
            <a:r>
              <a:rPr lang="en-US" sz="716" kern="0">
                <a:solidFill>
                  <a:prstClr val="white">
                    <a:lumMod val="65000"/>
                  </a:prstClr>
                </a:solidFill>
                <a:latin typeface="Open Sans" panose="020B0606030504020204" pitchFamily="34" charset="0"/>
                <a:ea typeface="Open Sans" panose="020B0606030504020204" pitchFamily="34" charset="0"/>
                <a:cs typeface="Open Sans" panose="020B0606030504020204" pitchFamily="34" charset="0"/>
              </a:rPr>
              <a:t>Anything going on in your life that you want the team to be aware of? </a:t>
            </a:r>
          </a:p>
          <a:p>
            <a:pPr defTabSz="623438"/>
            <a:r>
              <a:rPr lang="en-US" sz="716" kern="0">
                <a:solidFill>
                  <a:prstClr val="white">
                    <a:lumMod val="65000"/>
                  </a:prstClr>
                </a:solidFill>
                <a:latin typeface="Open Sans" panose="020B0606030504020204" pitchFamily="34" charset="0"/>
                <a:ea typeface="Open Sans" panose="020B0606030504020204" pitchFamily="34" charset="0"/>
                <a:cs typeface="Open Sans" panose="020B0606030504020204" pitchFamily="34" charset="0"/>
              </a:rPr>
              <a:t>What are some personal boundaries or non-negotiables?</a:t>
            </a:r>
          </a:p>
        </p:txBody>
      </p:sp>
      <p:sp>
        <p:nvSpPr>
          <p:cNvPr id="69" name="TextBox 68">
            <a:extLst>
              <a:ext uri="{FF2B5EF4-FFF2-40B4-BE49-F238E27FC236}">
                <a16:creationId xmlns:a16="http://schemas.microsoft.com/office/drawing/2014/main" id="{F1D612D9-8F39-4D2F-B971-E85B80DB8AFB}"/>
              </a:ext>
            </a:extLst>
          </p:cNvPr>
          <p:cNvSpPr txBox="1"/>
          <p:nvPr/>
        </p:nvSpPr>
        <p:spPr>
          <a:xfrm rot="16200000">
            <a:off x="-500979" y="3244334"/>
            <a:ext cx="2100640" cy="369332"/>
          </a:xfrm>
          <a:prstGeom prst="rect">
            <a:avLst/>
          </a:prstGeom>
          <a:noFill/>
        </p:spPr>
        <p:txBody>
          <a:bodyPr wrap="none" rtlCol="0">
            <a:spAutoFit/>
          </a:bodyPr>
          <a:lstStyle/>
          <a:p>
            <a:r>
              <a:rPr lang="en-US" b="1" u="sng">
                <a:latin typeface="Open Sans" panose="020B0606030504020204" pitchFamily="34" charset="0"/>
                <a:ea typeface="Open Sans" panose="020B0606030504020204" pitchFamily="34" charset="0"/>
                <a:cs typeface="Open Sans" panose="020B0606030504020204" pitchFamily="34" charset="0"/>
              </a:rPr>
              <a:t>Ways of Working</a:t>
            </a:r>
          </a:p>
        </p:txBody>
      </p:sp>
      <p:sp>
        <p:nvSpPr>
          <p:cNvPr id="70" name="Flowchart: Decision 69">
            <a:extLst>
              <a:ext uri="{FF2B5EF4-FFF2-40B4-BE49-F238E27FC236}">
                <a16:creationId xmlns:a16="http://schemas.microsoft.com/office/drawing/2014/main" id="{BEF24B8E-C242-4C03-9014-F0CE20E7CF0A}"/>
              </a:ext>
            </a:extLst>
          </p:cNvPr>
          <p:cNvSpPr/>
          <p:nvPr/>
        </p:nvSpPr>
        <p:spPr>
          <a:xfrm>
            <a:off x="3603048" y="3800500"/>
            <a:ext cx="94818" cy="239469"/>
          </a:xfrm>
          <a:prstGeom prst="flowChartDecision">
            <a:avLst/>
          </a:prstGeom>
          <a:solidFill>
            <a:srgbClr val="0B1677"/>
          </a:solidFill>
          <a:ln>
            <a:solidFill>
              <a:srgbClr val="0B16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lowchart: Decision 70">
            <a:extLst>
              <a:ext uri="{FF2B5EF4-FFF2-40B4-BE49-F238E27FC236}">
                <a16:creationId xmlns:a16="http://schemas.microsoft.com/office/drawing/2014/main" id="{40FD1588-33D8-4E16-AC0D-40597A6909C8}"/>
              </a:ext>
            </a:extLst>
          </p:cNvPr>
          <p:cNvSpPr/>
          <p:nvPr/>
        </p:nvSpPr>
        <p:spPr>
          <a:xfrm>
            <a:off x="3597462" y="4091284"/>
            <a:ext cx="94818" cy="239469"/>
          </a:xfrm>
          <a:prstGeom prst="flowChartDecision">
            <a:avLst/>
          </a:prstGeom>
          <a:solidFill>
            <a:srgbClr val="0B1677"/>
          </a:solidFill>
          <a:ln>
            <a:solidFill>
              <a:srgbClr val="0B16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lowchart: Decision 71">
            <a:extLst>
              <a:ext uri="{FF2B5EF4-FFF2-40B4-BE49-F238E27FC236}">
                <a16:creationId xmlns:a16="http://schemas.microsoft.com/office/drawing/2014/main" id="{E3FB3076-7668-4962-9A1C-71BF756FEE0E}"/>
              </a:ext>
            </a:extLst>
          </p:cNvPr>
          <p:cNvSpPr/>
          <p:nvPr/>
        </p:nvSpPr>
        <p:spPr>
          <a:xfrm>
            <a:off x="3311788" y="4324242"/>
            <a:ext cx="94818" cy="239469"/>
          </a:xfrm>
          <a:prstGeom prst="flowChartDecision">
            <a:avLst/>
          </a:prstGeom>
          <a:solidFill>
            <a:srgbClr val="0B1677"/>
          </a:solidFill>
          <a:ln>
            <a:solidFill>
              <a:srgbClr val="0B16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lowchart: Decision 72">
            <a:extLst>
              <a:ext uri="{FF2B5EF4-FFF2-40B4-BE49-F238E27FC236}">
                <a16:creationId xmlns:a16="http://schemas.microsoft.com/office/drawing/2014/main" id="{CAE7E754-221B-46EB-9E0F-3F067FDCDEF3}"/>
              </a:ext>
            </a:extLst>
          </p:cNvPr>
          <p:cNvSpPr/>
          <p:nvPr/>
        </p:nvSpPr>
        <p:spPr>
          <a:xfrm>
            <a:off x="3833040" y="4598640"/>
            <a:ext cx="94818" cy="239469"/>
          </a:xfrm>
          <a:prstGeom prst="flowChartDecision">
            <a:avLst/>
          </a:prstGeom>
          <a:solidFill>
            <a:srgbClr val="0B1677"/>
          </a:solidFill>
          <a:ln>
            <a:solidFill>
              <a:srgbClr val="0B16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lowchart: Decision 73">
            <a:extLst>
              <a:ext uri="{FF2B5EF4-FFF2-40B4-BE49-F238E27FC236}">
                <a16:creationId xmlns:a16="http://schemas.microsoft.com/office/drawing/2014/main" id="{9CD5DBBF-0062-4444-9642-905EDA08CD61}"/>
              </a:ext>
            </a:extLst>
          </p:cNvPr>
          <p:cNvSpPr/>
          <p:nvPr/>
        </p:nvSpPr>
        <p:spPr>
          <a:xfrm>
            <a:off x="2518878" y="4854054"/>
            <a:ext cx="94818" cy="239469"/>
          </a:xfrm>
          <a:prstGeom prst="flowChartDecision">
            <a:avLst/>
          </a:prstGeom>
          <a:solidFill>
            <a:srgbClr val="0B1677"/>
          </a:solidFill>
          <a:ln>
            <a:solidFill>
              <a:srgbClr val="0B16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lowchart: Decision 74">
            <a:extLst>
              <a:ext uri="{FF2B5EF4-FFF2-40B4-BE49-F238E27FC236}">
                <a16:creationId xmlns:a16="http://schemas.microsoft.com/office/drawing/2014/main" id="{88FD5E4B-06A1-400F-8E0B-2743DDFCB4CF}"/>
              </a:ext>
            </a:extLst>
          </p:cNvPr>
          <p:cNvSpPr/>
          <p:nvPr/>
        </p:nvSpPr>
        <p:spPr>
          <a:xfrm>
            <a:off x="4577707" y="5118306"/>
            <a:ext cx="94818" cy="239469"/>
          </a:xfrm>
          <a:prstGeom prst="flowChartDecision">
            <a:avLst/>
          </a:prstGeom>
          <a:solidFill>
            <a:srgbClr val="0B1677"/>
          </a:solidFill>
          <a:ln>
            <a:solidFill>
              <a:srgbClr val="0B16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lowchart: Decision 75">
            <a:extLst>
              <a:ext uri="{FF2B5EF4-FFF2-40B4-BE49-F238E27FC236}">
                <a16:creationId xmlns:a16="http://schemas.microsoft.com/office/drawing/2014/main" id="{D4BCC107-8C25-485A-BA2E-DE95FE4C0287}"/>
              </a:ext>
            </a:extLst>
          </p:cNvPr>
          <p:cNvSpPr/>
          <p:nvPr/>
        </p:nvSpPr>
        <p:spPr>
          <a:xfrm>
            <a:off x="3385037" y="5373222"/>
            <a:ext cx="94818" cy="239469"/>
          </a:xfrm>
          <a:prstGeom prst="flowChartDecision">
            <a:avLst/>
          </a:prstGeom>
          <a:solidFill>
            <a:srgbClr val="0B1677"/>
          </a:solidFill>
          <a:ln>
            <a:solidFill>
              <a:srgbClr val="0B16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lowchart: Decision 76">
            <a:extLst>
              <a:ext uri="{FF2B5EF4-FFF2-40B4-BE49-F238E27FC236}">
                <a16:creationId xmlns:a16="http://schemas.microsoft.com/office/drawing/2014/main" id="{AC05B8FF-3663-4545-9028-EF131C95E5B6}"/>
              </a:ext>
            </a:extLst>
          </p:cNvPr>
          <p:cNvSpPr/>
          <p:nvPr/>
        </p:nvSpPr>
        <p:spPr>
          <a:xfrm>
            <a:off x="3711832" y="5619571"/>
            <a:ext cx="94818" cy="239469"/>
          </a:xfrm>
          <a:prstGeom prst="flowChartDecision">
            <a:avLst/>
          </a:prstGeom>
          <a:solidFill>
            <a:srgbClr val="0B1677"/>
          </a:solidFill>
          <a:ln>
            <a:solidFill>
              <a:srgbClr val="0B16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1994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F5AE3CDF-0ADA-465E-B2AA-3F1FAC1EABD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288" r="15861"/>
          <a:stretch/>
        </p:blipFill>
        <p:spPr bwMode="auto">
          <a:xfrm>
            <a:off x="-2429" y="0"/>
            <a:ext cx="9756030" cy="6858001"/>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88FBA54E-ADB8-4777-AE7A-6BDB445FC97A}"/>
              </a:ext>
            </a:extLst>
          </p:cNvPr>
          <p:cNvSpPr/>
          <p:nvPr/>
        </p:nvSpPr>
        <p:spPr>
          <a:xfrm>
            <a:off x="6363505" y="799406"/>
            <a:ext cx="5108405" cy="52912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sp>
        <p:nvSpPr>
          <p:cNvPr id="2" name="Rectangle 1">
            <a:extLst>
              <a:ext uri="{FF2B5EF4-FFF2-40B4-BE49-F238E27FC236}">
                <a16:creationId xmlns:a16="http://schemas.microsoft.com/office/drawing/2014/main" id="{687087B6-1880-4628-A647-095D656DF738}"/>
              </a:ext>
            </a:extLst>
          </p:cNvPr>
          <p:cNvSpPr/>
          <p:nvPr/>
        </p:nvSpPr>
        <p:spPr>
          <a:xfrm>
            <a:off x="6283762" y="799406"/>
            <a:ext cx="79743" cy="5291266"/>
          </a:xfrm>
          <a:prstGeom prst="rect">
            <a:avLst/>
          </a:prstGeom>
          <a:solidFill>
            <a:srgbClr val="0B1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sp>
        <p:nvSpPr>
          <p:cNvPr id="8" name="Rectangle 7">
            <a:extLst>
              <a:ext uri="{FF2B5EF4-FFF2-40B4-BE49-F238E27FC236}">
                <a16:creationId xmlns:a16="http://schemas.microsoft.com/office/drawing/2014/main" id="{42DE88DC-BA33-4954-B229-C6432A6E5356}"/>
              </a:ext>
            </a:extLst>
          </p:cNvPr>
          <p:cNvSpPr/>
          <p:nvPr/>
        </p:nvSpPr>
        <p:spPr>
          <a:xfrm>
            <a:off x="325759" y="276993"/>
            <a:ext cx="5162119" cy="6304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sp>
        <p:nvSpPr>
          <p:cNvPr id="9" name="Rectangle 8">
            <a:extLst>
              <a:ext uri="{FF2B5EF4-FFF2-40B4-BE49-F238E27FC236}">
                <a16:creationId xmlns:a16="http://schemas.microsoft.com/office/drawing/2014/main" id="{4447CB16-4E08-4E57-BB43-2744552C99F8}"/>
              </a:ext>
            </a:extLst>
          </p:cNvPr>
          <p:cNvSpPr/>
          <p:nvPr/>
        </p:nvSpPr>
        <p:spPr>
          <a:xfrm flipH="1">
            <a:off x="5450370" y="276992"/>
            <a:ext cx="129941" cy="6304013"/>
          </a:xfrm>
          <a:prstGeom prst="rect">
            <a:avLst/>
          </a:prstGeom>
          <a:solidFill>
            <a:srgbClr val="0B1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sp>
        <p:nvSpPr>
          <p:cNvPr id="12" name="Title 9">
            <a:extLst>
              <a:ext uri="{FF2B5EF4-FFF2-40B4-BE49-F238E27FC236}">
                <a16:creationId xmlns:a16="http://schemas.microsoft.com/office/drawing/2014/main" id="{44EB84F3-1BFC-42A4-AEAF-430404C13593}"/>
              </a:ext>
            </a:extLst>
          </p:cNvPr>
          <p:cNvSpPr txBox="1">
            <a:spLocks/>
          </p:cNvSpPr>
          <p:nvPr/>
        </p:nvSpPr>
        <p:spPr>
          <a:xfrm>
            <a:off x="616149" y="896945"/>
            <a:ext cx="4572000" cy="631493"/>
          </a:xfrm>
          <a:prstGeom prst="rect">
            <a:avLst/>
          </a:prstGeom>
        </p:spPr>
        <p:txBody>
          <a:bodyPr vert="horz" lIns="0" tIns="45720" rIns="0" bIns="0" rtlCol="0" anchor="t" anchorCtr="0">
            <a:noAutofit/>
          </a:bodyPr>
          <a:lstStyle>
            <a:lvl1pPr algn="l" defTabSz="914400" rtl="0" eaLnBrk="1" latinLnBrk="0" hangingPunct="1">
              <a:lnSpc>
                <a:spcPct val="80000"/>
              </a:lnSpc>
              <a:spcBef>
                <a:spcPct val="0"/>
              </a:spcBef>
              <a:buNone/>
              <a:defRPr lang="en-US" sz="3600" b="0" i="0" kern="1200" cap="none" spc="-75" baseline="0" dirty="0">
                <a:solidFill>
                  <a:schemeClr val="tx1"/>
                </a:solidFill>
                <a:latin typeface="+mj-lt"/>
                <a:ea typeface="Bebas Neue" charset="0"/>
                <a:cs typeface="Chronicle Display Black"/>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1" i="0" u="none" strike="noStrike" kern="1200" cap="none" spc="-75" normalizeH="0" baseline="0" noProof="0">
                <a:ln>
                  <a:noFill/>
                </a:ln>
                <a:solidFill>
                  <a:srgbClr val="000000"/>
                </a:solidFill>
                <a:effectLst/>
                <a:uLnTx/>
                <a:uFillTx/>
                <a:latin typeface="Open Sans"/>
              </a:rPr>
              <a:t>Table of Contents</a:t>
            </a:r>
          </a:p>
        </p:txBody>
      </p:sp>
      <p:sp>
        <p:nvSpPr>
          <p:cNvPr id="17" name="Title 9">
            <a:extLst>
              <a:ext uri="{FF2B5EF4-FFF2-40B4-BE49-F238E27FC236}">
                <a16:creationId xmlns:a16="http://schemas.microsoft.com/office/drawing/2014/main" id="{83E3C6A3-BF42-4532-94F3-6CD06F7369DE}"/>
              </a:ext>
            </a:extLst>
          </p:cNvPr>
          <p:cNvSpPr txBox="1">
            <a:spLocks/>
          </p:cNvSpPr>
          <p:nvPr/>
        </p:nvSpPr>
        <p:spPr>
          <a:xfrm>
            <a:off x="7491251" y="1095054"/>
            <a:ext cx="4572000" cy="631493"/>
          </a:xfrm>
          <a:prstGeom prst="rect">
            <a:avLst/>
          </a:prstGeom>
        </p:spPr>
        <p:txBody>
          <a:bodyPr vert="horz" lIns="0" tIns="45720" rIns="0" bIns="0" rtlCol="0" anchor="t" anchorCtr="0">
            <a:noAutofit/>
          </a:bodyPr>
          <a:lstStyle>
            <a:lvl1pPr algn="l" defTabSz="914400" rtl="0" eaLnBrk="1" latinLnBrk="0" hangingPunct="1">
              <a:lnSpc>
                <a:spcPct val="80000"/>
              </a:lnSpc>
              <a:spcBef>
                <a:spcPct val="0"/>
              </a:spcBef>
              <a:buNone/>
              <a:defRPr lang="en-US" sz="3600" b="0" i="0" kern="1200" cap="none" spc="-75" baseline="0" dirty="0">
                <a:solidFill>
                  <a:schemeClr val="tx1"/>
                </a:solidFill>
                <a:latin typeface="+mj-lt"/>
                <a:ea typeface="Bebas Neue" charset="0"/>
                <a:cs typeface="Chronicle Display Black"/>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sz="2000" b="1">
                <a:solidFill>
                  <a:srgbClr val="0B1677"/>
                </a:solidFill>
                <a:latin typeface="Open Sans"/>
              </a:rPr>
              <a:t>Telework Guidance Overview</a:t>
            </a:r>
            <a:endParaRPr kumimoji="0" lang="en-US" sz="2000" b="1" u="none" strike="noStrike" kern="1200" cap="none" spc="-75" normalizeH="0" baseline="0" noProof="0">
              <a:ln>
                <a:noFill/>
              </a:ln>
              <a:solidFill>
                <a:srgbClr val="0B1677"/>
              </a:solidFill>
              <a:effectLst/>
              <a:uLnTx/>
              <a:uFillTx/>
              <a:latin typeface="Open Sans"/>
            </a:endParaRPr>
          </a:p>
        </p:txBody>
      </p:sp>
      <p:sp>
        <p:nvSpPr>
          <p:cNvPr id="23" name="Title 3">
            <a:extLst>
              <a:ext uri="{FF2B5EF4-FFF2-40B4-BE49-F238E27FC236}">
                <a16:creationId xmlns:a16="http://schemas.microsoft.com/office/drawing/2014/main" id="{02A1F2F6-B5D3-4020-8731-16F901D74B22}"/>
              </a:ext>
            </a:extLst>
          </p:cNvPr>
          <p:cNvSpPr txBox="1">
            <a:spLocks/>
          </p:cNvSpPr>
          <p:nvPr/>
        </p:nvSpPr>
        <p:spPr>
          <a:xfrm>
            <a:off x="523715" y="1528438"/>
            <a:ext cx="5162119" cy="4562233"/>
          </a:xfrm>
          <a:prstGeom prst="rect">
            <a:avLst/>
          </a:prstGeom>
        </p:spPr>
        <p:txBody>
          <a:bodyPr anchor="t"/>
          <a:lstStyle>
            <a:lvl1pPr algn="l" defTabSz="914400" rtl="0" eaLnBrk="1" latinLnBrk="0" hangingPunct="1">
              <a:lnSpc>
                <a:spcPct val="80000"/>
              </a:lnSpc>
              <a:spcBef>
                <a:spcPct val="0"/>
              </a:spcBef>
              <a:buNone/>
              <a:defRPr sz="4800" b="0" i="0" kern="1200" cap="none" spc="-100" baseline="0">
                <a:solidFill>
                  <a:schemeClr val="tx1"/>
                </a:solidFill>
                <a:latin typeface="+mj-lt"/>
                <a:ea typeface="Bebas Neue" charset="0"/>
                <a:cs typeface="Chronicle Display Black"/>
              </a:defRPr>
            </a:lvl1pPr>
          </a:lstStyle>
          <a:p>
            <a:pPr marL="0" marR="0" lvl="0" indent="0" algn="l" defTabSz="823913" rtl="0" eaLnBrk="1" fontAlgn="auto" latinLnBrk="0" hangingPunct="1">
              <a:lnSpc>
                <a:spcPct val="90000"/>
              </a:lnSpc>
              <a:spcBef>
                <a:spcPct val="0"/>
              </a:spcBef>
              <a:spcAft>
                <a:spcPts val="600"/>
              </a:spcAft>
              <a:buClrTx/>
              <a:buSzTx/>
              <a:buFontTx/>
              <a:buNone/>
              <a:tabLst>
                <a:tab pos="4114800" algn="l"/>
              </a:tabLst>
              <a:defRPr/>
            </a:pPr>
            <a:r>
              <a:rPr kumimoji="0" lang="en-US" sz="1200" b="1" i="0" u="none" strike="noStrike" kern="1200" cap="none" spc="-100" normalizeH="0" baseline="0" noProof="0">
                <a:ln>
                  <a:noFill/>
                </a:ln>
                <a:solidFill>
                  <a:srgbClr val="000000"/>
                </a:solidFill>
                <a:effectLst/>
                <a:uLnTx/>
                <a:uFillTx/>
                <a:latin typeface="Open Sans"/>
                <a:ea typeface="Open Sans" panose="020B0606030504020204" pitchFamily="34" charset="0"/>
                <a:cs typeface="Open Sans" panose="020B0606030504020204" pitchFamily="34" charset="0"/>
              </a:rPr>
              <a:t>Goals and Objectives</a:t>
            </a:r>
            <a:r>
              <a:rPr kumimoji="0" lang="en-US" sz="1200" b="0" i="0" u="none" strike="noStrike" kern="1200" cap="none" spc="-100" normalizeH="0" baseline="0" noProof="0">
                <a:ln>
                  <a:noFill/>
                </a:ln>
                <a:solidFill>
                  <a:srgbClr val="000000"/>
                </a:solidFill>
                <a:effectLst/>
                <a:uLnTx/>
                <a:uFillTx/>
                <a:latin typeface="Open Sans"/>
                <a:ea typeface="Open Sans" panose="020B0606030504020204" pitchFamily="34" charset="0"/>
                <a:cs typeface="Open Sans" panose="020B0606030504020204" pitchFamily="34" charset="0"/>
              </a:rPr>
              <a:t>.....…………………….....	 </a:t>
            </a:r>
            <a:r>
              <a:rPr kumimoji="0" lang="en-US" sz="1200" b="1" i="1" u="none" strike="noStrike" kern="1200" cap="none" spc="-100" normalizeH="0" baseline="0" noProof="0">
                <a:ln>
                  <a:noFill/>
                </a:ln>
                <a:solidFill>
                  <a:srgbClr val="000000"/>
                </a:solidFill>
                <a:effectLst/>
                <a:uLnTx/>
                <a:uFillTx/>
                <a:latin typeface="Open Sans"/>
                <a:ea typeface="Open Sans" panose="020B0606030504020204" pitchFamily="34" charset="0"/>
                <a:cs typeface="Open Sans" panose="020B0606030504020204" pitchFamily="34" charset="0"/>
              </a:rPr>
              <a:t>3</a:t>
            </a:r>
          </a:p>
          <a:p>
            <a:pPr defTabSz="823913">
              <a:lnSpc>
                <a:spcPct val="90000"/>
              </a:lnSpc>
              <a:spcAft>
                <a:spcPts val="600"/>
              </a:spcAft>
              <a:tabLst>
                <a:tab pos="4114800" algn="l"/>
              </a:tabLst>
              <a:defRPr/>
            </a:pPr>
            <a:r>
              <a:rPr lang="en-US" sz="1200" b="1">
                <a:solidFill>
                  <a:srgbClr val="000000"/>
                </a:solidFill>
                <a:latin typeface="Open Sans"/>
                <a:ea typeface="Open Sans" panose="020B0606030504020204" pitchFamily="34" charset="0"/>
                <a:cs typeface="Open Sans" panose="020B0606030504020204" pitchFamily="34" charset="0"/>
              </a:rPr>
              <a:t>Overview of Common Terms……………………………….	</a:t>
            </a:r>
            <a:r>
              <a:rPr lang="en-US" sz="1200" b="1" i="1">
                <a:solidFill>
                  <a:srgbClr val="000000"/>
                </a:solidFill>
                <a:latin typeface="Open Sans"/>
                <a:ea typeface="Open Sans" panose="020B0606030504020204" pitchFamily="34" charset="0"/>
                <a:cs typeface="Open Sans" panose="020B0606030504020204" pitchFamily="34" charset="0"/>
              </a:rPr>
              <a:t>4</a:t>
            </a:r>
          </a:p>
          <a:p>
            <a:pPr defTabSz="823913">
              <a:lnSpc>
                <a:spcPct val="90000"/>
              </a:lnSpc>
              <a:spcAft>
                <a:spcPts val="600"/>
              </a:spcAft>
              <a:tabLst>
                <a:tab pos="4114800" algn="l"/>
              </a:tabLst>
              <a:defRPr/>
            </a:pPr>
            <a:r>
              <a:rPr lang="en-US" sz="1200" b="1">
                <a:solidFill>
                  <a:srgbClr val="000000"/>
                </a:solidFill>
                <a:latin typeface="Open Sans"/>
                <a:ea typeface="Open Sans" panose="020B0606030504020204" pitchFamily="34" charset="0"/>
                <a:cs typeface="Open Sans" panose="020B0606030504020204" pitchFamily="34" charset="0"/>
              </a:rPr>
              <a:t>Building Team Culture……….......	</a:t>
            </a:r>
            <a:r>
              <a:rPr lang="en-US" sz="1200" b="1" i="1">
                <a:solidFill>
                  <a:srgbClr val="000000"/>
                </a:solidFill>
                <a:latin typeface="Open Sans"/>
                <a:ea typeface="Open Sans" panose="020B0606030504020204" pitchFamily="34" charset="0"/>
                <a:cs typeface="Open Sans" panose="020B0606030504020204" pitchFamily="34" charset="0"/>
              </a:rPr>
              <a:t>5-8</a:t>
            </a:r>
          </a:p>
          <a:p>
            <a:pPr marL="171450" indent="-171450" defTabSz="823913">
              <a:lnSpc>
                <a:spcPct val="90000"/>
              </a:lnSpc>
              <a:spcAft>
                <a:spcPts val="600"/>
              </a:spcAft>
              <a:buFont typeface="Arial" panose="020B0604020202020204" pitchFamily="34" charset="0"/>
              <a:buChar char="•"/>
              <a:tabLst>
                <a:tab pos="4114800" algn="l"/>
              </a:tabLst>
              <a:defRPr/>
            </a:pPr>
            <a:r>
              <a:rPr lang="en-US" sz="1200">
                <a:solidFill>
                  <a:srgbClr val="000000"/>
                </a:solidFill>
                <a:latin typeface="Open Sans"/>
                <a:ea typeface="Open Sans" panose="020B0606030504020204" pitchFamily="34" charset="0"/>
                <a:cs typeface="Open Sans" panose="020B0606030504020204" pitchFamily="34" charset="0"/>
              </a:rPr>
              <a:t>Team Culture in the Transition to Telework……… ………..	6</a:t>
            </a:r>
          </a:p>
          <a:p>
            <a:pPr marL="171450" indent="-171450" defTabSz="823913">
              <a:lnSpc>
                <a:spcPct val="90000"/>
              </a:lnSpc>
              <a:spcAft>
                <a:spcPts val="600"/>
              </a:spcAft>
              <a:buFont typeface="Arial" panose="020B0604020202020204" pitchFamily="34" charset="0"/>
              <a:buChar char="•"/>
              <a:tabLst>
                <a:tab pos="4114800" algn="l"/>
              </a:tabLst>
              <a:defRPr/>
            </a:pPr>
            <a:r>
              <a:rPr lang="en-US" sz="1200">
                <a:solidFill>
                  <a:srgbClr val="000000"/>
                </a:solidFill>
                <a:latin typeface="Open Sans"/>
                <a:ea typeface="Open Sans" panose="020B0606030504020204" pitchFamily="34" charset="0"/>
                <a:cs typeface="Open Sans" panose="020B0606030504020204" pitchFamily="34" charset="0"/>
              </a:rPr>
              <a:t>Team Culture Challenges………………………..		7</a:t>
            </a:r>
          </a:p>
          <a:p>
            <a:pPr marL="171450" indent="-171450" defTabSz="823913">
              <a:lnSpc>
                <a:spcPct val="90000"/>
              </a:lnSpc>
              <a:spcAft>
                <a:spcPts val="600"/>
              </a:spcAft>
              <a:buFont typeface="Arial" panose="020B0604020202020204" pitchFamily="34" charset="0"/>
              <a:buChar char="•"/>
              <a:tabLst>
                <a:tab pos="4114800" algn="l"/>
              </a:tabLst>
              <a:defRPr/>
            </a:pPr>
            <a:r>
              <a:rPr lang="en-US" sz="1200">
                <a:solidFill>
                  <a:srgbClr val="000000"/>
                </a:solidFill>
                <a:latin typeface="Open Sans"/>
                <a:ea typeface="Open Sans" panose="020B0606030504020204" pitchFamily="34" charset="0"/>
                <a:cs typeface="Open Sans" panose="020B0606030504020204" pitchFamily="34" charset="0"/>
              </a:rPr>
              <a:t>Setting the Stage: Team Culture Checklist………………………	8</a:t>
            </a:r>
          </a:p>
          <a:p>
            <a:pPr defTabSz="823913">
              <a:lnSpc>
                <a:spcPct val="90000"/>
              </a:lnSpc>
              <a:spcAft>
                <a:spcPts val="600"/>
              </a:spcAft>
              <a:tabLst>
                <a:tab pos="4114800" algn="l"/>
              </a:tabLst>
              <a:defRPr/>
            </a:pPr>
            <a:r>
              <a:rPr lang="en-US" sz="1200" b="1">
                <a:solidFill>
                  <a:srgbClr val="000000"/>
                </a:solidFill>
                <a:latin typeface="Open Sans"/>
                <a:ea typeface="Open Sans" panose="020B0606030504020204" pitchFamily="34" charset="0"/>
                <a:cs typeface="Open Sans" panose="020B0606030504020204" pitchFamily="34" charset="0"/>
              </a:rPr>
              <a:t>Creating an Inclusive Environment………………...                 	</a:t>
            </a:r>
            <a:r>
              <a:rPr lang="en-US" sz="1200" b="1" i="1">
                <a:solidFill>
                  <a:srgbClr val="000000"/>
                </a:solidFill>
                <a:latin typeface="Open Sans"/>
                <a:ea typeface="Open Sans" panose="020B0606030504020204" pitchFamily="34" charset="0"/>
                <a:cs typeface="Open Sans" panose="020B0606030504020204" pitchFamily="34" charset="0"/>
              </a:rPr>
              <a:t>9-15</a:t>
            </a:r>
          </a:p>
          <a:p>
            <a:pPr marL="171450" indent="-171450" defTabSz="823913">
              <a:lnSpc>
                <a:spcPct val="90000"/>
              </a:lnSpc>
              <a:spcAft>
                <a:spcPts val="600"/>
              </a:spcAft>
              <a:buFont typeface="Arial" panose="020B0604020202020204" pitchFamily="34" charset="0"/>
              <a:buChar char="•"/>
              <a:tabLst>
                <a:tab pos="4114800" algn="l"/>
              </a:tabLst>
              <a:defRPr/>
            </a:pPr>
            <a:r>
              <a:rPr lang="en-US" sz="1200">
                <a:solidFill>
                  <a:srgbClr val="000000"/>
                </a:solidFill>
                <a:latin typeface="Open Sans"/>
                <a:ea typeface="Open Sans" panose="020B0606030504020204" pitchFamily="34" charset="0"/>
                <a:cs typeface="Open Sans" panose="020B0606030504020204" pitchFamily="34" charset="0"/>
              </a:rPr>
              <a:t>Creating Virtual Team Cohesion and Bonding………	10</a:t>
            </a:r>
          </a:p>
          <a:p>
            <a:pPr marL="171450" indent="-171450" defTabSz="823913">
              <a:lnSpc>
                <a:spcPct val="90000"/>
              </a:lnSpc>
              <a:spcAft>
                <a:spcPts val="600"/>
              </a:spcAft>
              <a:buFont typeface="Arial" panose="020B0604020202020204" pitchFamily="34" charset="0"/>
              <a:buChar char="•"/>
              <a:tabLst>
                <a:tab pos="4114800" algn="l"/>
              </a:tabLst>
              <a:defRPr/>
            </a:pPr>
            <a:r>
              <a:rPr lang="en-US" sz="1200">
                <a:solidFill>
                  <a:srgbClr val="000000"/>
                </a:solidFill>
                <a:latin typeface="Open Sans"/>
                <a:ea typeface="Open Sans" panose="020B0606030504020204" pitchFamily="34" charset="0"/>
                <a:cs typeface="Open Sans" panose="020B0606030504020204" pitchFamily="34" charset="0"/>
              </a:rPr>
              <a:t>Promote an Inclusive Team Culture……………….		11</a:t>
            </a:r>
          </a:p>
          <a:p>
            <a:pPr marL="171450" indent="-171450" defTabSz="823913">
              <a:lnSpc>
                <a:spcPct val="90000"/>
              </a:lnSpc>
              <a:spcAft>
                <a:spcPts val="600"/>
              </a:spcAft>
              <a:buFont typeface="Arial" panose="020B0604020202020204" pitchFamily="34" charset="0"/>
              <a:buChar char="•"/>
              <a:tabLst>
                <a:tab pos="4114800" algn="l"/>
              </a:tabLst>
              <a:defRPr/>
            </a:pPr>
            <a:r>
              <a:rPr lang="en-US" sz="1200">
                <a:solidFill>
                  <a:srgbClr val="000000"/>
                </a:solidFill>
                <a:latin typeface="Open Sans"/>
                <a:ea typeface="Open Sans" panose="020B0606030504020204" pitchFamily="34" charset="0"/>
                <a:cs typeface="Open Sans" panose="020B0606030504020204" pitchFamily="34" charset="0"/>
              </a:rPr>
              <a:t>Virtual Hiring and Onboarding………………………….		12</a:t>
            </a:r>
          </a:p>
          <a:p>
            <a:pPr marL="171450" indent="-171450" defTabSz="823913">
              <a:lnSpc>
                <a:spcPct val="90000"/>
              </a:lnSpc>
              <a:spcAft>
                <a:spcPts val="600"/>
              </a:spcAft>
              <a:buFont typeface="Arial" panose="020B0604020202020204" pitchFamily="34" charset="0"/>
              <a:buChar char="•"/>
              <a:tabLst>
                <a:tab pos="4114800" algn="l"/>
              </a:tabLst>
              <a:defRPr/>
            </a:pPr>
            <a:r>
              <a:rPr lang="en-US" sz="1200">
                <a:solidFill>
                  <a:srgbClr val="000000"/>
                </a:solidFill>
                <a:latin typeface="Open Sans"/>
                <a:ea typeface="Open Sans" panose="020B0606030504020204" pitchFamily="34" charset="0"/>
                <a:cs typeface="Open Sans" panose="020B0606030504020204" pitchFamily="34" charset="0"/>
              </a:rPr>
              <a:t>Communicating Formally and Informally…………………	13</a:t>
            </a:r>
          </a:p>
          <a:p>
            <a:pPr marL="171450" indent="-171450" defTabSz="823913">
              <a:lnSpc>
                <a:spcPct val="90000"/>
              </a:lnSpc>
              <a:spcAft>
                <a:spcPts val="600"/>
              </a:spcAft>
              <a:buFont typeface="Arial" panose="020B0604020202020204" pitchFamily="34" charset="0"/>
              <a:buChar char="•"/>
              <a:tabLst>
                <a:tab pos="4114800" algn="l"/>
              </a:tabLst>
              <a:defRPr/>
            </a:pPr>
            <a:r>
              <a:rPr lang="en-US" sz="1200">
                <a:solidFill>
                  <a:srgbClr val="000000"/>
                </a:solidFill>
                <a:latin typeface="Open Sans"/>
                <a:ea typeface="Open Sans" panose="020B0606030504020204" pitchFamily="34" charset="0"/>
                <a:cs typeface="Open Sans" panose="020B0606030504020204" pitchFamily="34" charset="0"/>
              </a:rPr>
              <a:t>Team Culture Roadmap: Brainstorm Break…………	14 &amp; 15</a:t>
            </a:r>
          </a:p>
          <a:p>
            <a:pPr defTabSz="823913">
              <a:lnSpc>
                <a:spcPct val="90000"/>
              </a:lnSpc>
              <a:spcAft>
                <a:spcPts val="600"/>
              </a:spcAft>
              <a:tabLst>
                <a:tab pos="4114800" algn="l"/>
              </a:tabLst>
              <a:defRPr/>
            </a:pPr>
            <a:r>
              <a:rPr lang="en-US" sz="1200" b="1">
                <a:solidFill>
                  <a:srgbClr val="000000"/>
                </a:solidFill>
                <a:latin typeface="Open Sans"/>
                <a:ea typeface="Open Sans" panose="020B0606030504020204" pitchFamily="34" charset="0"/>
                <a:cs typeface="Open Sans" panose="020B0606030504020204" pitchFamily="34" charset="0"/>
              </a:rPr>
              <a:t>Creating a Culture that Cares………………...                           	</a:t>
            </a:r>
            <a:r>
              <a:rPr lang="en-US" sz="1200" b="1" i="1">
                <a:solidFill>
                  <a:srgbClr val="000000"/>
                </a:solidFill>
                <a:latin typeface="Open Sans"/>
                <a:ea typeface="Open Sans" panose="020B0606030504020204" pitchFamily="34" charset="0"/>
                <a:cs typeface="Open Sans" panose="020B0606030504020204" pitchFamily="34" charset="0"/>
              </a:rPr>
              <a:t>16-22</a:t>
            </a:r>
          </a:p>
          <a:p>
            <a:pPr marL="171450" indent="-171450" defTabSz="823913">
              <a:lnSpc>
                <a:spcPct val="90000"/>
              </a:lnSpc>
              <a:spcAft>
                <a:spcPts val="600"/>
              </a:spcAft>
              <a:buFont typeface="Arial" panose="020B0604020202020204" pitchFamily="34" charset="0"/>
              <a:buChar char="•"/>
              <a:tabLst>
                <a:tab pos="4114800" algn="l"/>
              </a:tabLst>
              <a:defRPr/>
            </a:pPr>
            <a:r>
              <a:rPr lang="en-US" sz="1200">
                <a:solidFill>
                  <a:srgbClr val="000000"/>
                </a:solidFill>
                <a:latin typeface="Open Sans"/>
                <a:ea typeface="Open Sans" panose="020B0606030504020204" pitchFamily="34" charset="0"/>
                <a:cs typeface="Open Sans" panose="020B0606030504020204" pitchFamily="34" charset="0"/>
              </a:rPr>
              <a:t>Empathetic Leadership………………….		17</a:t>
            </a:r>
          </a:p>
          <a:p>
            <a:pPr marL="171450" indent="-171450" defTabSz="823913">
              <a:lnSpc>
                <a:spcPct val="90000"/>
              </a:lnSpc>
              <a:spcAft>
                <a:spcPts val="600"/>
              </a:spcAft>
              <a:buFont typeface="Arial" panose="020B0604020202020204" pitchFamily="34" charset="0"/>
              <a:buChar char="•"/>
              <a:tabLst>
                <a:tab pos="4114800" algn="l"/>
              </a:tabLst>
              <a:defRPr/>
            </a:pPr>
            <a:r>
              <a:rPr lang="en-US" sz="1200">
                <a:solidFill>
                  <a:srgbClr val="000000"/>
                </a:solidFill>
                <a:latin typeface="Open Sans"/>
                <a:ea typeface="Open Sans" panose="020B0606030504020204" pitchFamily="34" charset="0"/>
                <a:cs typeface="Open Sans" panose="020B0606030504020204" pitchFamily="34" charset="0"/>
              </a:rPr>
              <a:t>Ways of Working Activity………………………		18 &amp; 19</a:t>
            </a:r>
          </a:p>
          <a:p>
            <a:pPr marL="171450" indent="-171450" defTabSz="823913">
              <a:lnSpc>
                <a:spcPct val="90000"/>
              </a:lnSpc>
              <a:spcAft>
                <a:spcPts val="600"/>
              </a:spcAft>
              <a:buFont typeface="Arial" panose="020B0604020202020204" pitchFamily="34" charset="0"/>
              <a:buChar char="•"/>
              <a:tabLst>
                <a:tab pos="4114800" algn="l"/>
              </a:tabLst>
              <a:defRPr/>
            </a:pPr>
            <a:r>
              <a:rPr lang="en-US" sz="1200">
                <a:solidFill>
                  <a:srgbClr val="000000"/>
                </a:solidFill>
                <a:latin typeface="Open Sans"/>
                <a:ea typeface="Open Sans" panose="020B0606030504020204" pitchFamily="34" charset="0"/>
                <a:cs typeface="Open Sans" panose="020B0606030504020204" pitchFamily="34" charset="0"/>
              </a:rPr>
              <a:t>Well-being While Teleworking………..		20</a:t>
            </a:r>
          </a:p>
          <a:p>
            <a:pPr marL="171450" indent="-171450" defTabSz="823913">
              <a:lnSpc>
                <a:spcPct val="90000"/>
              </a:lnSpc>
              <a:spcAft>
                <a:spcPts val="600"/>
              </a:spcAft>
              <a:buFont typeface="Arial" panose="020B0604020202020204" pitchFamily="34" charset="0"/>
              <a:buChar char="•"/>
              <a:tabLst>
                <a:tab pos="4114800" algn="l"/>
              </a:tabLst>
              <a:defRPr/>
            </a:pPr>
            <a:r>
              <a:rPr lang="en-US" sz="1200">
                <a:solidFill>
                  <a:srgbClr val="000000"/>
                </a:solidFill>
                <a:latin typeface="Open Sans"/>
                <a:ea typeface="Open Sans" panose="020B0606030504020204" pitchFamily="34" charset="0"/>
                <a:cs typeface="Open Sans" panose="020B0606030504020204" pitchFamily="34" charset="0"/>
              </a:rPr>
              <a:t>Promoting Team Culture by Prioritizing Wellness…..	21</a:t>
            </a:r>
          </a:p>
          <a:p>
            <a:pPr marL="171450" indent="-171450" defTabSz="823913">
              <a:lnSpc>
                <a:spcPct val="90000"/>
              </a:lnSpc>
              <a:spcAft>
                <a:spcPts val="600"/>
              </a:spcAft>
              <a:buFont typeface="Arial" panose="020B0604020202020204" pitchFamily="34" charset="0"/>
              <a:buChar char="•"/>
              <a:tabLst>
                <a:tab pos="4114800" algn="l"/>
              </a:tabLst>
              <a:defRPr/>
            </a:pPr>
            <a:r>
              <a:rPr lang="en-US" sz="1200">
                <a:solidFill>
                  <a:srgbClr val="000000"/>
                </a:solidFill>
                <a:latin typeface="Open Sans"/>
                <a:ea typeface="Open Sans" panose="020B0606030504020204" pitchFamily="34" charset="0"/>
                <a:cs typeface="Open Sans" panose="020B0606030504020204" pitchFamily="34" charset="0"/>
              </a:rPr>
              <a:t>Mental Health Resources………		22</a:t>
            </a:r>
          </a:p>
          <a:p>
            <a:pPr defTabSz="823913">
              <a:lnSpc>
                <a:spcPct val="90000"/>
              </a:lnSpc>
              <a:spcAft>
                <a:spcPts val="600"/>
              </a:spcAft>
              <a:tabLst>
                <a:tab pos="4114800" algn="l"/>
              </a:tabLst>
              <a:defRPr/>
            </a:pPr>
            <a:r>
              <a:rPr lang="en-US" sz="1200" b="1">
                <a:solidFill>
                  <a:srgbClr val="000000"/>
                </a:solidFill>
                <a:latin typeface="Open Sans"/>
                <a:ea typeface="Open Sans" panose="020B0606030504020204" pitchFamily="34" charset="0"/>
                <a:cs typeface="Open Sans" panose="020B0606030504020204" pitchFamily="34" charset="0"/>
              </a:rPr>
              <a:t>Additional Resources for Telework………….		</a:t>
            </a:r>
            <a:r>
              <a:rPr lang="en-US" sz="1200" b="1" i="1">
                <a:solidFill>
                  <a:srgbClr val="000000"/>
                </a:solidFill>
                <a:latin typeface="Open Sans"/>
                <a:ea typeface="Open Sans" panose="020B0606030504020204" pitchFamily="34" charset="0"/>
                <a:cs typeface="Open Sans" panose="020B0606030504020204" pitchFamily="34" charset="0"/>
              </a:rPr>
              <a:t>23</a:t>
            </a:r>
          </a:p>
          <a:p>
            <a:pPr marR="0" lvl="0" algn="l" defTabSz="823913" rtl="0" eaLnBrk="1" fontAlgn="auto" latinLnBrk="0" hangingPunct="1">
              <a:lnSpc>
                <a:spcPct val="90000"/>
              </a:lnSpc>
              <a:spcBef>
                <a:spcPct val="0"/>
              </a:spcBef>
              <a:spcAft>
                <a:spcPts val="600"/>
              </a:spcAft>
              <a:buClrTx/>
              <a:buSzTx/>
              <a:tabLst/>
              <a:defRPr/>
            </a:pPr>
            <a:endParaRPr kumimoji="0" lang="en-US" sz="1200" b="0" i="0" u="none" strike="noStrike" kern="1200" cap="none" spc="0" normalizeH="0" baseline="0" noProof="0">
              <a:ln>
                <a:noFill/>
              </a:ln>
              <a:solidFill>
                <a:srgbClr val="000000"/>
              </a:solidFill>
              <a:effectLst/>
              <a:uLnTx/>
              <a:uFillTx/>
              <a:latin typeface="Open Sans"/>
              <a:ea typeface="Open Sans" panose="020B0606030504020204" pitchFamily="34" charset="0"/>
              <a:cs typeface="Open Sans" panose="020B0606030504020204" pitchFamily="34" charset="0"/>
            </a:endParaRPr>
          </a:p>
          <a:p>
            <a:pPr marR="0" lvl="0" algn="l" defTabSz="823913" rtl="0" eaLnBrk="1" fontAlgn="auto" latinLnBrk="0" hangingPunct="1">
              <a:lnSpc>
                <a:spcPct val="90000"/>
              </a:lnSpc>
              <a:spcBef>
                <a:spcPct val="0"/>
              </a:spcBef>
              <a:spcAft>
                <a:spcPts val="600"/>
              </a:spcAft>
              <a:buClrTx/>
              <a:buSzTx/>
              <a:tabLst/>
              <a:defRPr/>
            </a:pPr>
            <a:endParaRPr kumimoji="0" lang="en-US" sz="1200" b="0" i="0" u="none" strike="noStrike" kern="1200" cap="none" spc="0" normalizeH="0" baseline="0" noProof="0">
              <a:ln>
                <a:noFill/>
              </a:ln>
              <a:solidFill>
                <a:srgbClr val="000000"/>
              </a:solidFill>
              <a:effectLst/>
              <a:uLnTx/>
              <a:uFillTx/>
              <a:latin typeface="Open Sans"/>
              <a:ea typeface="Open Sans" panose="020B0606030504020204" pitchFamily="34" charset="0"/>
              <a:cs typeface="Open Sans" panose="020B0606030504020204" pitchFamily="34" charset="0"/>
            </a:endParaRPr>
          </a:p>
        </p:txBody>
      </p:sp>
      <p:sp>
        <p:nvSpPr>
          <p:cNvPr id="25" name="TextBox 24">
            <a:extLst>
              <a:ext uri="{FF2B5EF4-FFF2-40B4-BE49-F238E27FC236}">
                <a16:creationId xmlns:a16="http://schemas.microsoft.com/office/drawing/2014/main" id="{D3FF1BED-60A7-40A1-BEFC-E7059F3B30C3}"/>
              </a:ext>
            </a:extLst>
          </p:cNvPr>
          <p:cNvSpPr txBox="1"/>
          <p:nvPr/>
        </p:nvSpPr>
        <p:spPr>
          <a:xfrm>
            <a:off x="7883449" y="1676413"/>
            <a:ext cx="3773865" cy="1077218"/>
          </a:xfrm>
          <a:prstGeom prst="rect">
            <a:avLst/>
          </a:prstGeom>
          <a:noFill/>
          <a:ln>
            <a:noFill/>
          </a:ln>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Scheduling Telework for Success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Learn how to </a:t>
            </a:r>
            <a:r>
              <a:rPr kumimoji="0" lang="en-US" sz="1200" b="0" i="0" u="none" strike="noStrike" kern="1200" cap="none" spc="0" normalizeH="0" baseline="0" noProof="0">
                <a:ln>
                  <a:noFill/>
                </a:ln>
                <a:solidFill>
                  <a:srgbClr val="000000"/>
                </a:solidFill>
                <a:effectLst/>
                <a:uLnTx/>
                <a:uFillTx/>
                <a:latin typeface="Open Sans"/>
                <a:ea typeface="Open Sans"/>
                <a:cs typeface="Open Sans"/>
              </a:rPr>
              <a:t>optimize how time is spent virtually and in-person while considering the unique needs of your team.</a:t>
            </a:r>
          </a:p>
        </p:txBody>
      </p:sp>
      <p:sp>
        <p:nvSpPr>
          <p:cNvPr id="26" name="TextBox 25">
            <a:extLst>
              <a:ext uri="{FF2B5EF4-FFF2-40B4-BE49-F238E27FC236}">
                <a16:creationId xmlns:a16="http://schemas.microsoft.com/office/drawing/2014/main" id="{679344F4-2DF8-4520-8C02-C5352E3B50B3}"/>
              </a:ext>
            </a:extLst>
          </p:cNvPr>
          <p:cNvSpPr txBox="1"/>
          <p:nvPr/>
        </p:nvSpPr>
        <p:spPr>
          <a:xfrm>
            <a:off x="7883449" y="2732066"/>
            <a:ext cx="4307376" cy="1077218"/>
          </a:xfrm>
          <a:prstGeom prst="rect">
            <a:avLst/>
          </a:prstGeom>
          <a:noFill/>
          <a:ln>
            <a:noFill/>
          </a:ln>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Managing Virtual Teams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Learn how to </a:t>
            </a:r>
            <a:r>
              <a:rPr kumimoji="0" lang="en-US" sz="12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adapt your management style to the new virtual environment.</a:t>
            </a:r>
            <a:endParaRPr kumimoji="0" lang="en-GB" sz="1100" b="0" i="0" u="none" strike="noStrike" kern="1200" cap="none" spc="0" normalizeH="0" baseline="0" noProof="0">
              <a:ln>
                <a:noFill/>
              </a:ln>
              <a:solidFill>
                <a:srgbClr val="000000"/>
              </a:solidFill>
              <a:effectLst/>
              <a:uLnTx/>
              <a:uFillTx/>
              <a:latin typeface="Open Sans"/>
              <a:ea typeface="+mn-ea"/>
              <a:cs typeface="+mn-cs"/>
            </a:endParaRPr>
          </a:p>
        </p:txBody>
      </p:sp>
      <p:sp>
        <p:nvSpPr>
          <p:cNvPr id="28" name="TextBox 27">
            <a:extLst>
              <a:ext uri="{FF2B5EF4-FFF2-40B4-BE49-F238E27FC236}">
                <a16:creationId xmlns:a16="http://schemas.microsoft.com/office/drawing/2014/main" id="{7DFE7E3B-D5B8-4754-9BB6-78C1E1B94BAE}"/>
              </a:ext>
            </a:extLst>
          </p:cNvPr>
          <p:cNvSpPr txBox="1"/>
          <p:nvPr/>
        </p:nvSpPr>
        <p:spPr>
          <a:xfrm>
            <a:off x="7880568" y="3715286"/>
            <a:ext cx="3991376" cy="544528"/>
          </a:xfrm>
          <a:prstGeom prst="rect">
            <a:avLst/>
          </a:prstGeom>
          <a:noFill/>
          <a:ln>
            <a:noFill/>
          </a:ln>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Fostering a Strong Telework Culture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Learn how to </a:t>
            </a:r>
            <a:r>
              <a:rPr kumimoji="0" lang="en-US" sz="12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build a strong, positive team culture by prioritizing inclusion, empathy, and well-being.</a:t>
            </a:r>
            <a:endParaRPr kumimoji="0" lang="en-GB" sz="1100" b="0" i="0" u="none" strike="noStrike" kern="1200" cap="none" spc="0" normalizeH="0" baseline="0" noProof="0">
              <a:ln>
                <a:noFill/>
              </a:ln>
              <a:solidFill>
                <a:srgbClr val="000000"/>
              </a:solidFill>
              <a:effectLst/>
              <a:uLnTx/>
              <a:uFillTx/>
              <a:latin typeface="Open Sans"/>
              <a:ea typeface="+mn-ea"/>
              <a:cs typeface="+mn-cs"/>
            </a:endParaRPr>
          </a:p>
        </p:txBody>
      </p:sp>
      <p:sp>
        <p:nvSpPr>
          <p:cNvPr id="32" name="TextBox 31">
            <a:extLst>
              <a:ext uri="{FF2B5EF4-FFF2-40B4-BE49-F238E27FC236}">
                <a16:creationId xmlns:a16="http://schemas.microsoft.com/office/drawing/2014/main" id="{36C0E07B-4777-4B5D-8CE3-E4AB4036A524}"/>
              </a:ext>
            </a:extLst>
          </p:cNvPr>
          <p:cNvSpPr txBox="1"/>
          <p:nvPr/>
        </p:nvSpPr>
        <p:spPr>
          <a:xfrm>
            <a:off x="7749626" y="4822234"/>
            <a:ext cx="4261168"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Virtual and Remote Work Best Practices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Learn how to </a:t>
            </a:r>
            <a:r>
              <a:rPr kumimoji="0" lang="en-US" sz="12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excel at virtual collaboration and equip your team for success in virtual work.</a:t>
            </a:r>
            <a:endParaRPr kumimoji="0" lang="en-GB" sz="1100" b="0" i="0" u="none" strike="noStrike" kern="1200" cap="none" spc="0" normalizeH="0" baseline="0" noProof="0">
              <a:ln>
                <a:noFill/>
              </a:ln>
              <a:solidFill>
                <a:srgbClr val="000000"/>
              </a:solidFill>
              <a:effectLst/>
              <a:uLnTx/>
              <a:uFillTx/>
              <a:latin typeface="Open Sans"/>
              <a:ea typeface="+mn-ea"/>
              <a:cs typeface="+mn-cs"/>
            </a:endParaRPr>
          </a:p>
        </p:txBody>
      </p:sp>
      <p:pic>
        <p:nvPicPr>
          <p:cNvPr id="33" name="Picture 32">
            <a:extLst>
              <a:ext uri="{FF2B5EF4-FFF2-40B4-BE49-F238E27FC236}">
                <a16:creationId xmlns:a16="http://schemas.microsoft.com/office/drawing/2014/main" id="{22D4084E-31AD-47F1-92DC-E9EAD8917FE8}"/>
              </a:ext>
            </a:extLst>
          </p:cNvPr>
          <p:cNvPicPr>
            <a:picLocks noChangeAspect="1"/>
          </p:cNvPicPr>
          <p:nvPr/>
        </p:nvPicPr>
        <p:blipFill>
          <a:blip r:embed="rId4"/>
          <a:stretch>
            <a:fillRect/>
          </a:stretch>
        </p:blipFill>
        <p:spPr>
          <a:xfrm>
            <a:off x="6548909" y="1714877"/>
            <a:ext cx="1134087" cy="640080"/>
          </a:xfrm>
          <a:prstGeom prst="rect">
            <a:avLst/>
          </a:prstGeom>
          <a:ln w="19050">
            <a:solidFill>
              <a:srgbClr val="0B1677"/>
            </a:solidFill>
          </a:ln>
        </p:spPr>
      </p:pic>
      <p:pic>
        <p:nvPicPr>
          <p:cNvPr id="34" name="Picture 33">
            <a:extLst>
              <a:ext uri="{FF2B5EF4-FFF2-40B4-BE49-F238E27FC236}">
                <a16:creationId xmlns:a16="http://schemas.microsoft.com/office/drawing/2014/main" id="{C96B121D-3712-4131-A592-FFB4E53D2617}"/>
              </a:ext>
            </a:extLst>
          </p:cNvPr>
          <p:cNvPicPr>
            <a:picLocks noChangeAspect="1"/>
          </p:cNvPicPr>
          <p:nvPr/>
        </p:nvPicPr>
        <p:blipFill>
          <a:blip r:embed="rId5"/>
          <a:stretch>
            <a:fillRect/>
          </a:stretch>
        </p:blipFill>
        <p:spPr>
          <a:xfrm>
            <a:off x="6552939" y="2782435"/>
            <a:ext cx="1130057" cy="640080"/>
          </a:xfrm>
          <a:prstGeom prst="rect">
            <a:avLst/>
          </a:prstGeom>
          <a:ln w="19050">
            <a:solidFill>
              <a:srgbClr val="0B1677"/>
            </a:solidFill>
          </a:ln>
        </p:spPr>
      </p:pic>
      <p:pic>
        <p:nvPicPr>
          <p:cNvPr id="35" name="Picture 34">
            <a:extLst>
              <a:ext uri="{FF2B5EF4-FFF2-40B4-BE49-F238E27FC236}">
                <a16:creationId xmlns:a16="http://schemas.microsoft.com/office/drawing/2014/main" id="{9B627D9D-D036-439F-917E-E32CDEB90743}"/>
              </a:ext>
            </a:extLst>
          </p:cNvPr>
          <p:cNvPicPr>
            <a:picLocks noChangeAspect="1"/>
          </p:cNvPicPr>
          <p:nvPr/>
        </p:nvPicPr>
        <p:blipFill>
          <a:blip r:embed="rId6"/>
          <a:stretch>
            <a:fillRect/>
          </a:stretch>
        </p:blipFill>
        <p:spPr>
          <a:xfrm>
            <a:off x="6554312" y="3875160"/>
            <a:ext cx="1137439" cy="640080"/>
          </a:xfrm>
          <a:prstGeom prst="rect">
            <a:avLst/>
          </a:prstGeom>
          <a:ln w="19050">
            <a:solidFill>
              <a:srgbClr val="0B1677"/>
            </a:solidFill>
          </a:ln>
        </p:spPr>
      </p:pic>
      <p:pic>
        <p:nvPicPr>
          <p:cNvPr id="36" name="Picture 35">
            <a:extLst>
              <a:ext uri="{FF2B5EF4-FFF2-40B4-BE49-F238E27FC236}">
                <a16:creationId xmlns:a16="http://schemas.microsoft.com/office/drawing/2014/main" id="{D7A89421-A0DA-41D2-BBB5-1F8EAA19DDF0}"/>
              </a:ext>
            </a:extLst>
          </p:cNvPr>
          <p:cNvPicPr>
            <a:picLocks noChangeAspect="1"/>
          </p:cNvPicPr>
          <p:nvPr/>
        </p:nvPicPr>
        <p:blipFill>
          <a:blip r:embed="rId7"/>
          <a:stretch>
            <a:fillRect/>
          </a:stretch>
        </p:blipFill>
        <p:spPr>
          <a:xfrm>
            <a:off x="6556765" y="5010025"/>
            <a:ext cx="1132532" cy="640080"/>
          </a:xfrm>
          <a:prstGeom prst="rect">
            <a:avLst/>
          </a:prstGeom>
          <a:ln w="19050">
            <a:solidFill>
              <a:srgbClr val="0B1677"/>
            </a:solidFill>
          </a:ln>
        </p:spPr>
      </p:pic>
      <p:sp>
        <p:nvSpPr>
          <p:cNvPr id="37" name="Rectangle 36">
            <a:extLst>
              <a:ext uri="{FF2B5EF4-FFF2-40B4-BE49-F238E27FC236}">
                <a16:creationId xmlns:a16="http://schemas.microsoft.com/office/drawing/2014/main" id="{F50D064F-C252-486E-8F4A-11913F93BDD4}"/>
              </a:ext>
            </a:extLst>
          </p:cNvPr>
          <p:cNvSpPr/>
          <p:nvPr/>
        </p:nvSpPr>
        <p:spPr>
          <a:xfrm>
            <a:off x="7749626" y="3650553"/>
            <a:ext cx="4104948" cy="1081839"/>
          </a:xfrm>
          <a:prstGeom prst="rect">
            <a:avLst/>
          </a:prstGeom>
          <a:noFill/>
          <a:ln w="28575">
            <a:solidFill>
              <a:srgbClr val="0B167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sp>
        <p:nvSpPr>
          <p:cNvPr id="38" name="Star: 5 Points 37">
            <a:extLst>
              <a:ext uri="{FF2B5EF4-FFF2-40B4-BE49-F238E27FC236}">
                <a16:creationId xmlns:a16="http://schemas.microsoft.com/office/drawing/2014/main" id="{3415BBE1-70AB-4990-AD02-25A91A64A990}"/>
              </a:ext>
            </a:extLst>
          </p:cNvPr>
          <p:cNvSpPr/>
          <p:nvPr/>
        </p:nvSpPr>
        <p:spPr>
          <a:xfrm>
            <a:off x="11763134" y="3534510"/>
            <a:ext cx="182880" cy="182880"/>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spTree>
    <p:extLst>
      <p:ext uri="{BB962C8B-B14F-4D97-AF65-F5344CB8AC3E}">
        <p14:creationId xmlns:p14="http://schemas.microsoft.com/office/powerpoint/2010/main" val="12923886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7A457D9-D78F-41D6-9EEF-5EF167980B93}"/>
              </a:ext>
            </a:extLst>
          </p:cNvPr>
          <p:cNvSpPr/>
          <p:nvPr/>
        </p:nvSpPr>
        <p:spPr>
          <a:xfrm>
            <a:off x="648824" y="891151"/>
            <a:ext cx="10461112" cy="830997"/>
          </a:xfrm>
          <a:prstGeom prst="rect">
            <a:avLst/>
          </a:prstGeom>
        </p:spPr>
        <p:txBody>
          <a:bodyPr wrap="square" lIns="0" tIns="0" rIns="0" bIns="0" anchor="t">
            <a:spAutoFit/>
          </a:bodyPr>
          <a:lstStyle/>
          <a:p>
            <a:pPr marL="0" indent="0">
              <a:spcBef>
                <a:spcPts val="331"/>
              </a:spcBef>
              <a:buClrTx/>
              <a:buSzPct val="100000"/>
              <a:buNone/>
              <a:defRPr/>
            </a:pPr>
            <a:r>
              <a:rPr lang="en-US" sz="1800" spc="0">
                <a:latin typeface="Open Sans" panose="020B0606030504020204" pitchFamily="34" charset="0"/>
                <a:ea typeface="Open Sans" panose="020B0606030504020204" pitchFamily="34" charset="0"/>
                <a:cs typeface="Open Sans" panose="020B0606030504020204" pitchFamily="34" charset="0"/>
              </a:rPr>
              <a:t>Incorporating telework may lead to certain mental health and well-being-related challenges for workers. </a:t>
            </a:r>
            <a:r>
              <a:rPr lang="en-US">
                <a:latin typeface="Open Sans" panose="020B0606030504020204" pitchFamily="34" charset="0"/>
                <a:ea typeface="Open Sans" panose="020B0606030504020204" pitchFamily="34" charset="0"/>
                <a:cs typeface="Open Sans" panose="020B0606030504020204" pitchFamily="34" charset="0"/>
              </a:rPr>
              <a:t>Managers must understand these challenges and practice empathy when addressing them.</a:t>
            </a:r>
            <a:endParaRPr lang="en-US" sz="1800" spc="0">
              <a:latin typeface="Open Sans" panose="020B0606030504020204" pitchFamily="34" charset="0"/>
              <a:ea typeface="Open Sans" panose="020B0606030504020204" pitchFamily="34" charset="0"/>
              <a:cs typeface="Open Sans" panose="020B0606030504020204" pitchFamily="34" charset="0"/>
            </a:endParaRPr>
          </a:p>
        </p:txBody>
      </p:sp>
      <p:sp>
        <p:nvSpPr>
          <p:cNvPr id="15" name="Title 1">
            <a:extLst>
              <a:ext uri="{FF2B5EF4-FFF2-40B4-BE49-F238E27FC236}">
                <a16:creationId xmlns:a16="http://schemas.microsoft.com/office/drawing/2014/main" id="{09B29C90-8071-4AE9-A051-D1968EE19939}"/>
              </a:ext>
            </a:extLst>
          </p:cNvPr>
          <p:cNvSpPr txBox="1">
            <a:spLocks/>
          </p:cNvSpPr>
          <p:nvPr/>
        </p:nvSpPr>
        <p:spPr>
          <a:xfrm>
            <a:off x="648824" y="417681"/>
            <a:ext cx="10214429" cy="59436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000" kern="1200">
                <a:solidFill>
                  <a:schemeClr val="tx1"/>
                </a:solidFill>
                <a:latin typeface="+mj-lt"/>
                <a:ea typeface="+mj-ea"/>
                <a:cs typeface="+mj-cs"/>
              </a:defRPr>
            </a:lvl1pPr>
          </a:lstStyle>
          <a:p>
            <a:pPr>
              <a:defRPr/>
            </a:pPr>
            <a:r>
              <a:rPr lang="en-US" sz="3200" b="1">
                <a:solidFill>
                  <a:srgbClr val="000000"/>
                </a:solidFill>
                <a:latin typeface="Open Sans" panose="020B0606030504020204" pitchFamily="34" charset="0"/>
                <a:ea typeface="Open Sans" panose="020B0606030504020204" pitchFamily="34" charset="0"/>
                <a:cs typeface="Open Sans" panose="020B0606030504020204" pitchFamily="34" charset="0"/>
              </a:rPr>
              <a:t>Well-Being While Teleworking</a:t>
            </a:r>
          </a:p>
        </p:txBody>
      </p:sp>
      <p:grpSp>
        <p:nvGrpSpPr>
          <p:cNvPr id="22" name="Group 21">
            <a:extLst>
              <a:ext uri="{FF2B5EF4-FFF2-40B4-BE49-F238E27FC236}">
                <a16:creationId xmlns:a16="http://schemas.microsoft.com/office/drawing/2014/main" id="{831F51DD-DC53-4F0C-B4C6-EC6D3BB63E88}"/>
              </a:ext>
            </a:extLst>
          </p:cNvPr>
          <p:cNvGrpSpPr/>
          <p:nvPr/>
        </p:nvGrpSpPr>
        <p:grpSpPr>
          <a:xfrm>
            <a:off x="865444" y="1883392"/>
            <a:ext cx="10461112" cy="4083457"/>
            <a:chOff x="648824" y="1883392"/>
            <a:chExt cx="10461112" cy="4083457"/>
          </a:xfrm>
        </p:grpSpPr>
        <p:sp>
          <p:nvSpPr>
            <p:cNvPr id="9" name="Rectangle 8">
              <a:extLst>
                <a:ext uri="{FF2B5EF4-FFF2-40B4-BE49-F238E27FC236}">
                  <a16:creationId xmlns:a16="http://schemas.microsoft.com/office/drawing/2014/main" id="{D2A63463-0D7E-4E5E-B719-B2FCD0380DF5}"/>
                </a:ext>
              </a:extLst>
            </p:cNvPr>
            <p:cNvSpPr/>
            <p:nvPr/>
          </p:nvSpPr>
          <p:spPr>
            <a:xfrm>
              <a:off x="648824" y="2090639"/>
              <a:ext cx="10461112" cy="3876210"/>
            </a:xfrm>
            <a:prstGeom prst="rect">
              <a:avLst/>
            </a:prstGeom>
            <a:noFill/>
            <a:ln w="28575">
              <a:solidFill>
                <a:srgbClr val="9AA09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id="{30A12B5C-801C-407E-9F99-23233A108FB8}"/>
                </a:ext>
              </a:extLst>
            </p:cNvPr>
            <p:cNvSpPr txBox="1">
              <a:spLocks/>
            </p:cNvSpPr>
            <p:nvPr/>
          </p:nvSpPr>
          <p:spPr bwMode="gray">
            <a:xfrm>
              <a:off x="772166" y="1883392"/>
              <a:ext cx="5937788" cy="482318"/>
            </a:xfrm>
            <a:prstGeom prst="rect">
              <a:avLst/>
            </a:prstGeom>
            <a:solidFill>
              <a:schemeClr val="bg1"/>
            </a:solidFill>
          </p:spPr>
          <p:txBody>
            <a:bodyPr vert="horz" lIns="0" tIns="0" rIns="0" bIns="0" rtlCol="0" anchor="ctr" anchorCtr="0">
              <a:noAutofit/>
            </a:bodyPr>
            <a:lstStyle>
              <a:lvl1pPr algn="l" defTabSz="1219170" rtl="0" eaLnBrk="1" latinLnBrk="0" hangingPunct="1">
                <a:lnSpc>
                  <a:spcPct val="90000"/>
                </a:lnSpc>
                <a:spcBef>
                  <a:spcPct val="0"/>
                </a:spcBef>
                <a:buNone/>
                <a:defRPr sz="2800" kern="1200">
                  <a:solidFill>
                    <a:schemeClr val="tx1"/>
                  </a:solidFill>
                  <a:latin typeface="+mj-lt"/>
                  <a:ea typeface="+mj-ea"/>
                  <a:cs typeface="+mj-cs"/>
                </a:defRPr>
              </a:lvl1pPr>
            </a:lstStyle>
            <a:p>
              <a:pPr marL="0" marR="0" lvl="0" indent="0" algn="ctr" defTabSz="1219170" rtl="0" eaLnBrk="1" fontAlgn="auto" latinLnBrk="0" hangingPunct="1">
                <a:lnSpc>
                  <a:spcPct val="90000"/>
                </a:lnSpc>
                <a:spcBef>
                  <a:spcPct val="0"/>
                </a:spcBef>
                <a:spcAft>
                  <a:spcPts val="0"/>
                </a:spcAft>
                <a:buClrTx/>
                <a:buSzTx/>
                <a:buFontTx/>
                <a:buNone/>
                <a:tabLst/>
                <a:defRPr/>
              </a:pPr>
              <a:r>
                <a:rPr lang="en-US" sz="1600" b="1" spc="200">
                  <a:latin typeface="Open Sans" panose="020B0606030504020204" pitchFamily="34" charset="0"/>
                  <a:ea typeface="Open Sans" panose="020B0606030504020204" pitchFamily="34" charset="0"/>
                  <a:cs typeface="Open Sans" panose="020B0606030504020204" pitchFamily="34" charset="0"/>
                </a:rPr>
                <a:t>MENTAL HEALTH AND WELL-BEING CHALLENGES</a:t>
              </a:r>
              <a:endParaRPr kumimoji="0" lang="en-US" sz="1600" b="1" u="none" strike="noStrike" kern="1200" cap="none" spc="20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08676733-F208-46CB-B18F-7692736372BA}"/>
                </a:ext>
              </a:extLst>
            </p:cNvPr>
            <p:cNvSpPr txBox="1"/>
            <p:nvPr/>
          </p:nvSpPr>
          <p:spPr>
            <a:xfrm>
              <a:off x="2001478" y="3431405"/>
              <a:ext cx="1436914" cy="584775"/>
            </a:xfrm>
            <a:prstGeom prst="rect">
              <a:avLst/>
            </a:prstGeom>
            <a:noFill/>
          </p:spPr>
          <p:txBody>
            <a:bodyPr wrap="square" rtlCol="0">
              <a:spAutoFit/>
            </a:bodyPr>
            <a:lstStyle/>
            <a:p>
              <a:pPr algn="ctr"/>
              <a:r>
                <a:rPr lang="en-US" sz="1600" b="1">
                  <a:latin typeface="Open Sans" panose="020B0606030504020204" pitchFamily="34" charset="0"/>
                  <a:ea typeface="Open Sans" panose="020B0606030504020204" pitchFamily="34" charset="0"/>
                  <a:cs typeface="Open Sans" panose="020B0606030504020204" pitchFamily="34" charset="0"/>
                </a:rPr>
                <a:t>Fear and Uncertainty</a:t>
              </a:r>
            </a:p>
          </p:txBody>
        </p:sp>
        <p:sp>
          <p:nvSpPr>
            <p:cNvPr id="7" name="Graphic 4">
              <a:extLst>
                <a:ext uri="{FF2B5EF4-FFF2-40B4-BE49-F238E27FC236}">
                  <a16:creationId xmlns:a16="http://schemas.microsoft.com/office/drawing/2014/main" id="{5594B6AB-99FD-4985-865C-197C31D5417F}"/>
                </a:ext>
              </a:extLst>
            </p:cNvPr>
            <p:cNvSpPr/>
            <p:nvPr/>
          </p:nvSpPr>
          <p:spPr>
            <a:xfrm>
              <a:off x="2354175" y="2561398"/>
              <a:ext cx="731520" cy="731520"/>
            </a:xfrm>
            <a:custGeom>
              <a:avLst/>
              <a:gdLst>
                <a:gd name="connsiteX0" fmla="*/ 281796 w 361674"/>
                <a:gd name="connsiteY0" fmla="*/ 187689 h 361333"/>
                <a:gd name="connsiteX1" fmla="*/ 258153 w 361674"/>
                <a:gd name="connsiteY1" fmla="*/ 187689 h 361333"/>
                <a:gd name="connsiteX2" fmla="*/ 252403 w 361674"/>
                <a:gd name="connsiteY2" fmla="*/ 211310 h 361333"/>
                <a:gd name="connsiteX3" fmla="*/ 246651 w 361674"/>
                <a:gd name="connsiteY3" fmla="*/ 216417 h 361333"/>
                <a:gd name="connsiteX4" fmla="*/ 240261 w 361674"/>
                <a:gd name="connsiteY4" fmla="*/ 211948 h 361333"/>
                <a:gd name="connsiteX5" fmla="*/ 226203 w 361674"/>
                <a:gd name="connsiteY5" fmla="*/ 169814 h 361333"/>
                <a:gd name="connsiteX6" fmla="*/ 202561 w 361674"/>
                <a:gd name="connsiteY6" fmla="*/ 282810 h 361333"/>
                <a:gd name="connsiteX7" fmla="*/ 196171 w 361674"/>
                <a:gd name="connsiteY7" fmla="*/ 287918 h 361333"/>
                <a:gd name="connsiteX8" fmla="*/ 196171 w 361674"/>
                <a:gd name="connsiteY8" fmla="*/ 287918 h 361333"/>
                <a:gd name="connsiteX9" fmla="*/ 189781 w 361674"/>
                <a:gd name="connsiteY9" fmla="*/ 282810 h 361333"/>
                <a:gd name="connsiteX10" fmla="*/ 159109 w 361674"/>
                <a:gd name="connsiteY10" fmla="*/ 112358 h 361333"/>
                <a:gd name="connsiteX11" fmla="*/ 137384 w 361674"/>
                <a:gd name="connsiteY11" fmla="*/ 204287 h 361333"/>
                <a:gd name="connsiteX12" fmla="*/ 131633 w 361674"/>
                <a:gd name="connsiteY12" fmla="*/ 209395 h 361333"/>
                <a:gd name="connsiteX13" fmla="*/ 125243 w 361674"/>
                <a:gd name="connsiteY13" fmla="*/ 204926 h 361333"/>
                <a:gd name="connsiteX14" fmla="*/ 115019 w 361674"/>
                <a:gd name="connsiteY14" fmla="*/ 174283 h 361333"/>
                <a:gd name="connsiteX15" fmla="*/ 107989 w 361674"/>
                <a:gd name="connsiteY15" fmla="*/ 185135 h 361333"/>
                <a:gd name="connsiteX16" fmla="*/ 102878 w 361674"/>
                <a:gd name="connsiteY16" fmla="*/ 187689 h 361333"/>
                <a:gd name="connsiteX17" fmla="*/ 81152 w 361674"/>
                <a:gd name="connsiteY17" fmla="*/ 187689 h 361333"/>
                <a:gd name="connsiteX18" fmla="*/ 74762 w 361674"/>
                <a:gd name="connsiteY18" fmla="*/ 181305 h 361333"/>
                <a:gd name="connsiteX19" fmla="*/ 81152 w 361674"/>
                <a:gd name="connsiteY19" fmla="*/ 174921 h 361333"/>
                <a:gd name="connsiteX20" fmla="*/ 99044 w 361674"/>
                <a:gd name="connsiteY20" fmla="*/ 174921 h 361333"/>
                <a:gd name="connsiteX21" fmla="*/ 111184 w 361674"/>
                <a:gd name="connsiteY21" fmla="*/ 156408 h 361333"/>
                <a:gd name="connsiteX22" fmla="*/ 117574 w 361674"/>
                <a:gd name="connsiteY22" fmla="*/ 153854 h 361333"/>
                <a:gd name="connsiteX23" fmla="*/ 122686 w 361674"/>
                <a:gd name="connsiteY23" fmla="*/ 158323 h 361333"/>
                <a:gd name="connsiteX24" fmla="*/ 129715 w 361674"/>
                <a:gd name="connsiteY24" fmla="*/ 180028 h 361333"/>
                <a:gd name="connsiteX25" fmla="*/ 153358 w 361674"/>
                <a:gd name="connsiteY25" fmla="*/ 79800 h 361333"/>
                <a:gd name="connsiteX26" fmla="*/ 159748 w 361674"/>
                <a:gd name="connsiteY26" fmla="*/ 74693 h 361333"/>
                <a:gd name="connsiteX27" fmla="*/ 159748 w 361674"/>
                <a:gd name="connsiteY27" fmla="*/ 74693 h 361333"/>
                <a:gd name="connsiteX28" fmla="*/ 166138 w 361674"/>
                <a:gd name="connsiteY28" fmla="*/ 79800 h 361333"/>
                <a:gd name="connsiteX29" fmla="*/ 196171 w 361674"/>
                <a:gd name="connsiteY29" fmla="*/ 248337 h 361333"/>
                <a:gd name="connsiteX30" fmla="*/ 217897 w 361674"/>
                <a:gd name="connsiteY30" fmla="*/ 144278 h 361333"/>
                <a:gd name="connsiteX31" fmla="*/ 223648 w 361674"/>
                <a:gd name="connsiteY31" fmla="*/ 139171 h 361333"/>
                <a:gd name="connsiteX32" fmla="*/ 230038 w 361674"/>
                <a:gd name="connsiteY32" fmla="*/ 143640 h 361333"/>
                <a:gd name="connsiteX33" fmla="*/ 244734 w 361674"/>
                <a:gd name="connsiteY33" fmla="*/ 187051 h 361333"/>
                <a:gd name="connsiteX34" fmla="*/ 246651 w 361674"/>
                <a:gd name="connsiteY34" fmla="*/ 179390 h 361333"/>
                <a:gd name="connsiteX35" fmla="*/ 253041 w 361674"/>
                <a:gd name="connsiteY35" fmla="*/ 174283 h 361333"/>
                <a:gd name="connsiteX36" fmla="*/ 281796 w 361674"/>
                <a:gd name="connsiteY36" fmla="*/ 174283 h 361333"/>
                <a:gd name="connsiteX37" fmla="*/ 288186 w 361674"/>
                <a:gd name="connsiteY37" fmla="*/ 180667 h 361333"/>
                <a:gd name="connsiteX38" fmla="*/ 281796 w 361674"/>
                <a:gd name="connsiteY38" fmla="*/ 187689 h 361333"/>
                <a:gd name="connsiteX39" fmla="*/ 180835 w 361674"/>
                <a:gd name="connsiteY39" fmla="*/ 0 h 361333"/>
                <a:gd name="connsiteX40" fmla="*/ 0 w 361674"/>
                <a:gd name="connsiteY40" fmla="*/ 180667 h 361333"/>
                <a:gd name="connsiteX41" fmla="*/ 180835 w 361674"/>
                <a:gd name="connsiteY41" fmla="*/ 361333 h 361333"/>
                <a:gd name="connsiteX42" fmla="*/ 361670 w 361674"/>
                <a:gd name="connsiteY42" fmla="*/ 180667 h 361333"/>
                <a:gd name="connsiteX43" fmla="*/ 180835 w 361674"/>
                <a:gd name="connsiteY43" fmla="*/ 0 h 36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1674" h="361333">
                  <a:moveTo>
                    <a:pt x="281796" y="187689"/>
                  </a:moveTo>
                  <a:lnTo>
                    <a:pt x="258153" y="187689"/>
                  </a:lnTo>
                  <a:lnTo>
                    <a:pt x="252403" y="211310"/>
                  </a:lnTo>
                  <a:cubicBezTo>
                    <a:pt x="251763" y="213863"/>
                    <a:pt x="249208" y="215779"/>
                    <a:pt x="246651" y="216417"/>
                  </a:cubicBezTo>
                  <a:cubicBezTo>
                    <a:pt x="244095" y="216417"/>
                    <a:pt x="241539" y="214502"/>
                    <a:pt x="240261" y="211948"/>
                  </a:cubicBezTo>
                  <a:lnTo>
                    <a:pt x="226203" y="169814"/>
                  </a:lnTo>
                  <a:lnTo>
                    <a:pt x="202561" y="282810"/>
                  </a:lnTo>
                  <a:cubicBezTo>
                    <a:pt x="201922" y="286002"/>
                    <a:pt x="199366" y="287918"/>
                    <a:pt x="196171" y="287918"/>
                  </a:cubicBezTo>
                  <a:lnTo>
                    <a:pt x="196171" y="287918"/>
                  </a:lnTo>
                  <a:cubicBezTo>
                    <a:pt x="192976" y="287918"/>
                    <a:pt x="190420" y="285364"/>
                    <a:pt x="189781" y="282810"/>
                  </a:cubicBezTo>
                  <a:lnTo>
                    <a:pt x="159109" y="112358"/>
                  </a:lnTo>
                  <a:lnTo>
                    <a:pt x="137384" y="204287"/>
                  </a:lnTo>
                  <a:cubicBezTo>
                    <a:pt x="136744" y="206841"/>
                    <a:pt x="134189" y="208756"/>
                    <a:pt x="131633" y="209395"/>
                  </a:cubicBezTo>
                  <a:cubicBezTo>
                    <a:pt x="129076" y="209395"/>
                    <a:pt x="125881" y="207479"/>
                    <a:pt x="125243" y="204926"/>
                  </a:cubicBezTo>
                  <a:lnTo>
                    <a:pt x="115019" y="174283"/>
                  </a:lnTo>
                  <a:lnTo>
                    <a:pt x="107989" y="185135"/>
                  </a:lnTo>
                  <a:cubicBezTo>
                    <a:pt x="106712" y="187051"/>
                    <a:pt x="104794" y="187689"/>
                    <a:pt x="102878" y="187689"/>
                  </a:cubicBezTo>
                  <a:lnTo>
                    <a:pt x="81152" y="187689"/>
                  </a:lnTo>
                  <a:cubicBezTo>
                    <a:pt x="77318" y="187689"/>
                    <a:pt x="74762" y="185135"/>
                    <a:pt x="74762" y="181305"/>
                  </a:cubicBezTo>
                  <a:cubicBezTo>
                    <a:pt x="74762" y="177475"/>
                    <a:pt x="77318" y="174921"/>
                    <a:pt x="81152" y="174921"/>
                  </a:cubicBezTo>
                  <a:lnTo>
                    <a:pt x="99044" y="174921"/>
                  </a:lnTo>
                  <a:lnTo>
                    <a:pt x="111184" y="156408"/>
                  </a:lnTo>
                  <a:cubicBezTo>
                    <a:pt x="112463" y="154492"/>
                    <a:pt x="115019" y="153216"/>
                    <a:pt x="117574" y="153854"/>
                  </a:cubicBezTo>
                  <a:cubicBezTo>
                    <a:pt x="120130" y="154492"/>
                    <a:pt x="122048" y="155769"/>
                    <a:pt x="122686" y="158323"/>
                  </a:cubicBezTo>
                  <a:lnTo>
                    <a:pt x="129715" y="180028"/>
                  </a:lnTo>
                  <a:lnTo>
                    <a:pt x="153358" y="79800"/>
                  </a:lnTo>
                  <a:cubicBezTo>
                    <a:pt x="153997" y="76608"/>
                    <a:pt x="156553" y="74693"/>
                    <a:pt x="159748" y="74693"/>
                  </a:cubicBezTo>
                  <a:lnTo>
                    <a:pt x="159748" y="74693"/>
                  </a:lnTo>
                  <a:cubicBezTo>
                    <a:pt x="162943" y="74693"/>
                    <a:pt x="165499" y="77246"/>
                    <a:pt x="166138" y="79800"/>
                  </a:cubicBezTo>
                  <a:lnTo>
                    <a:pt x="196171" y="248337"/>
                  </a:lnTo>
                  <a:lnTo>
                    <a:pt x="217897" y="144278"/>
                  </a:lnTo>
                  <a:cubicBezTo>
                    <a:pt x="218536" y="141724"/>
                    <a:pt x="221092" y="139171"/>
                    <a:pt x="223648" y="139171"/>
                  </a:cubicBezTo>
                  <a:cubicBezTo>
                    <a:pt x="226843" y="139171"/>
                    <a:pt x="229398" y="141086"/>
                    <a:pt x="230038" y="143640"/>
                  </a:cubicBezTo>
                  <a:lnTo>
                    <a:pt x="244734" y="187051"/>
                  </a:lnTo>
                  <a:lnTo>
                    <a:pt x="246651" y="179390"/>
                  </a:lnTo>
                  <a:cubicBezTo>
                    <a:pt x="247290" y="176836"/>
                    <a:pt x="249846" y="174283"/>
                    <a:pt x="253041" y="174283"/>
                  </a:cubicBezTo>
                  <a:lnTo>
                    <a:pt x="281796" y="174283"/>
                  </a:lnTo>
                  <a:cubicBezTo>
                    <a:pt x="285630" y="174283"/>
                    <a:pt x="288186" y="176836"/>
                    <a:pt x="288186" y="180667"/>
                  </a:cubicBezTo>
                  <a:cubicBezTo>
                    <a:pt x="288186" y="184497"/>
                    <a:pt x="284991" y="187689"/>
                    <a:pt x="281796" y="187689"/>
                  </a:cubicBezTo>
                  <a:moveTo>
                    <a:pt x="180835" y="0"/>
                  </a:moveTo>
                  <a:cubicBezTo>
                    <a:pt x="80513" y="0"/>
                    <a:pt x="0" y="81077"/>
                    <a:pt x="0" y="180667"/>
                  </a:cubicBezTo>
                  <a:cubicBezTo>
                    <a:pt x="0" y="280895"/>
                    <a:pt x="81152" y="361333"/>
                    <a:pt x="180835" y="361333"/>
                  </a:cubicBezTo>
                  <a:cubicBezTo>
                    <a:pt x="280518" y="361333"/>
                    <a:pt x="361670" y="280257"/>
                    <a:pt x="361670" y="180667"/>
                  </a:cubicBezTo>
                  <a:cubicBezTo>
                    <a:pt x="362309" y="81077"/>
                    <a:pt x="281157" y="0"/>
                    <a:pt x="180835" y="0"/>
                  </a:cubicBezTo>
                </a:path>
              </a:pathLst>
            </a:custGeom>
            <a:solidFill>
              <a:srgbClr val="1B5D13"/>
            </a:solidFill>
            <a:ln w="6390" cap="flat">
              <a:noFill/>
              <a:prstDash val="solid"/>
              <a:miter/>
            </a:ln>
          </p:spPr>
          <p:txBody>
            <a:bodyPr rtlCol="0" anchor="ctr"/>
            <a:lstStyle/>
            <a:p>
              <a:pPr algn="ctr"/>
              <a:endParaRPr lang="en-US"/>
            </a:p>
          </p:txBody>
        </p:sp>
        <p:sp>
          <p:nvSpPr>
            <p:cNvPr id="16" name="TextBox 15">
              <a:extLst>
                <a:ext uri="{FF2B5EF4-FFF2-40B4-BE49-F238E27FC236}">
                  <a16:creationId xmlns:a16="http://schemas.microsoft.com/office/drawing/2014/main" id="{3A2A8DBC-7747-4178-8844-443AF259249E}"/>
                </a:ext>
              </a:extLst>
            </p:cNvPr>
            <p:cNvSpPr txBox="1"/>
            <p:nvPr/>
          </p:nvSpPr>
          <p:spPr>
            <a:xfrm>
              <a:off x="1575539" y="4076778"/>
              <a:ext cx="2288793" cy="1015663"/>
            </a:xfrm>
            <a:prstGeom prst="rect">
              <a:avLst/>
            </a:prstGeom>
            <a:noFill/>
          </p:spPr>
          <p:txBody>
            <a:bodyPr wrap="square" rtlCol="0">
              <a:spAutoFit/>
            </a:bodyPr>
            <a:lstStyle/>
            <a:p>
              <a:pPr algn="ctr"/>
              <a:r>
                <a:rPr lang="en-US" sz="1200">
                  <a:latin typeface="Open Sans" panose="020B0606030504020204" pitchFamily="34" charset="0"/>
                  <a:ea typeface="Open Sans" panose="020B0606030504020204" pitchFamily="34" charset="0"/>
                  <a:cs typeface="Open Sans" panose="020B0606030504020204" pitchFamily="34" charset="0"/>
                </a:rPr>
                <a:t>Uncertainty accompanies any transition, which can be a source of anxiety and fear. Workers may feel ill-equipped to work virtually</a:t>
              </a:r>
            </a:p>
          </p:txBody>
        </p:sp>
        <p:sp>
          <p:nvSpPr>
            <p:cNvPr id="4" name="TextBox 3">
              <a:extLst>
                <a:ext uri="{FF2B5EF4-FFF2-40B4-BE49-F238E27FC236}">
                  <a16:creationId xmlns:a16="http://schemas.microsoft.com/office/drawing/2014/main" id="{B302EAE6-1376-46E0-ACEB-66DB607CF83F}"/>
                </a:ext>
              </a:extLst>
            </p:cNvPr>
            <p:cNvSpPr txBox="1"/>
            <p:nvPr/>
          </p:nvSpPr>
          <p:spPr>
            <a:xfrm>
              <a:off x="5356851" y="3554515"/>
              <a:ext cx="1436914" cy="338554"/>
            </a:xfrm>
            <a:prstGeom prst="rect">
              <a:avLst/>
            </a:prstGeom>
            <a:noFill/>
          </p:spPr>
          <p:txBody>
            <a:bodyPr wrap="square" rtlCol="0">
              <a:spAutoFit/>
            </a:bodyPr>
            <a:lstStyle/>
            <a:p>
              <a:pPr algn="ctr"/>
              <a:r>
                <a:rPr lang="en-US" sz="1600" b="1">
                  <a:latin typeface="Open Sans" panose="020B0606030504020204" pitchFamily="34" charset="0"/>
                  <a:ea typeface="Open Sans" panose="020B0606030504020204" pitchFamily="34" charset="0"/>
                  <a:cs typeface="Open Sans" panose="020B0606030504020204" pitchFamily="34" charset="0"/>
                </a:rPr>
                <a:t>Burnout</a:t>
              </a:r>
            </a:p>
          </p:txBody>
        </p:sp>
        <p:sp>
          <p:nvSpPr>
            <p:cNvPr id="6" name="Graphic 4">
              <a:extLst>
                <a:ext uri="{FF2B5EF4-FFF2-40B4-BE49-F238E27FC236}">
                  <a16:creationId xmlns:a16="http://schemas.microsoft.com/office/drawing/2014/main" id="{AE768772-2BC0-4E5D-8BD9-02BB94CE45BC}"/>
                </a:ext>
              </a:extLst>
            </p:cNvPr>
            <p:cNvSpPr>
              <a:spLocks noChangeAspect="1"/>
            </p:cNvSpPr>
            <p:nvPr/>
          </p:nvSpPr>
          <p:spPr>
            <a:xfrm>
              <a:off x="5709205" y="2561398"/>
              <a:ext cx="732206" cy="731520"/>
            </a:xfrm>
            <a:custGeom>
              <a:avLst/>
              <a:gdLst>
                <a:gd name="connsiteX0" fmla="*/ 181474 w 362309"/>
                <a:gd name="connsiteY0" fmla="*/ 0 h 361971"/>
                <a:gd name="connsiteX1" fmla="*/ 0 w 362309"/>
                <a:gd name="connsiteY1" fmla="*/ 180667 h 361971"/>
                <a:gd name="connsiteX2" fmla="*/ 180835 w 362309"/>
                <a:gd name="connsiteY2" fmla="*/ 361971 h 361971"/>
                <a:gd name="connsiteX3" fmla="*/ 362310 w 362309"/>
                <a:gd name="connsiteY3" fmla="*/ 181305 h 361971"/>
                <a:gd name="connsiteX4" fmla="*/ 362310 w 362309"/>
                <a:gd name="connsiteY4" fmla="*/ 181305 h 361971"/>
                <a:gd name="connsiteX5" fmla="*/ 181474 w 362309"/>
                <a:gd name="connsiteY5" fmla="*/ 0 h 361971"/>
                <a:gd name="connsiteX6" fmla="*/ 169333 w 362309"/>
                <a:gd name="connsiteY6" fmla="*/ 294301 h 361971"/>
                <a:gd name="connsiteX7" fmla="*/ 163582 w 362309"/>
                <a:gd name="connsiteY7" fmla="*/ 298770 h 361971"/>
                <a:gd name="connsiteX8" fmla="*/ 161665 w 362309"/>
                <a:gd name="connsiteY8" fmla="*/ 298770 h 361971"/>
                <a:gd name="connsiteX9" fmla="*/ 88820 w 362309"/>
                <a:gd name="connsiteY9" fmla="*/ 215140 h 361971"/>
                <a:gd name="connsiteX10" fmla="*/ 88820 w 362309"/>
                <a:gd name="connsiteY10" fmla="*/ 213863 h 361971"/>
                <a:gd name="connsiteX11" fmla="*/ 138662 w 362309"/>
                <a:gd name="connsiteY11" fmla="*/ 130872 h 361971"/>
                <a:gd name="connsiteX12" fmla="*/ 148885 w 362309"/>
                <a:gd name="connsiteY12" fmla="*/ 120657 h 361971"/>
                <a:gd name="connsiteX13" fmla="*/ 157192 w 362309"/>
                <a:gd name="connsiteY13" fmla="*/ 63840 h 361971"/>
                <a:gd name="connsiteX14" fmla="*/ 161027 w 362309"/>
                <a:gd name="connsiteY14" fmla="*/ 55540 h 361971"/>
                <a:gd name="connsiteX15" fmla="*/ 166138 w 362309"/>
                <a:gd name="connsiteY15" fmla="*/ 55540 h 361971"/>
                <a:gd name="connsiteX16" fmla="*/ 202561 w 362309"/>
                <a:gd name="connsiteY16" fmla="*/ 82353 h 361971"/>
                <a:gd name="connsiteX17" fmla="*/ 228121 w 362309"/>
                <a:gd name="connsiteY17" fmla="*/ 158961 h 361971"/>
                <a:gd name="connsiteX18" fmla="*/ 228121 w 362309"/>
                <a:gd name="connsiteY18" fmla="*/ 179390 h 361971"/>
                <a:gd name="connsiteX19" fmla="*/ 232594 w 362309"/>
                <a:gd name="connsiteY19" fmla="*/ 181305 h 361971"/>
                <a:gd name="connsiteX20" fmla="*/ 233233 w 362309"/>
                <a:gd name="connsiteY20" fmla="*/ 181305 h 361971"/>
                <a:gd name="connsiteX21" fmla="*/ 240901 w 362309"/>
                <a:gd name="connsiteY21" fmla="*/ 169814 h 361971"/>
                <a:gd name="connsiteX22" fmla="*/ 249208 w 362309"/>
                <a:gd name="connsiteY22" fmla="*/ 165984 h 361971"/>
                <a:gd name="connsiteX23" fmla="*/ 253041 w 362309"/>
                <a:gd name="connsiteY23" fmla="*/ 173006 h 361971"/>
                <a:gd name="connsiteX24" fmla="*/ 232594 w 362309"/>
                <a:gd name="connsiteY24" fmla="*/ 193435 h 361971"/>
                <a:gd name="connsiteX25" fmla="*/ 217897 w 362309"/>
                <a:gd name="connsiteY25" fmla="*/ 186412 h 361971"/>
                <a:gd name="connsiteX26" fmla="*/ 215980 w 362309"/>
                <a:gd name="connsiteY26" fmla="*/ 155131 h 361971"/>
                <a:gd name="connsiteX27" fmla="*/ 173167 w 362309"/>
                <a:gd name="connsiteY27" fmla="*/ 74692 h 361971"/>
                <a:gd name="connsiteX28" fmla="*/ 158470 w 362309"/>
                <a:gd name="connsiteY28" fmla="*/ 129595 h 361971"/>
                <a:gd name="connsiteX29" fmla="*/ 147607 w 362309"/>
                <a:gd name="connsiteY29" fmla="*/ 139809 h 361971"/>
                <a:gd name="connsiteX30" fmla="*/ 102239 w 362309"/>
                <a:gd name="connsiteY30" fmla="*/ 213863 h 361971"/>
                <a:gd name="connsiteX31" fmla="*/ 102239 w 362309"/>
                <a:gd name="connsiteY31" fmla="*/ 214502 h 361971"/>
                <a:gd name="connsiteX32" fmla="*/ 166138 w 362309"/>
                <a:gd name="connsiteY32" fmla="*/ 286002 h 361971"/>
                <a:gd name="connsiteX33" fmla="*/ 169333 w 362309"/>
                <a:gd name="connsiteY33" fmla="*/ 294301 h 361971"/>
                <a:gd name="connsiteX34" fmla="*/ 169333 w 362309"/>
                <a:gd name="connsiteY34" fmla="*/ 294301 h 361971"/>
                <a:gd name="connsiteX35" fmla="*/ 175723 w 362309"/>
                <a:gd name="connsiteY35" fmla="*/ 250252 h 361971"/>
                <a:gd name="connsiteX36" fmla="*/ 169972 w 362309"/>
                <a:gd name="connsiteY36" fmla="*/ 243868 h 361971"/>
                <a:gd name="connsiteX37" fmla="*/ 157832 w 362309"/>
                <a:gd name="connsiteY37" fmla="*/ 210671 h 361971"/>
                <a:gd name="connsiteX38" fmla="*/ 147607 w 362309"/>
                <a:gd name="connsiteY38" fmla="*/ 231738 h 361971"/>
                <a:gd name="connsiteX39" fmla="*/ 147607 w 362309"/>
                <a:gd name="connsiteY39" fmla="*/ 261743 h 361971"/>
                <a:gd name="connsiteX40" fmla="*/ 145052 w 362309"/>
                <a:gd name="connsiteY40" fmla="*/ 270681 h 361971"/>
                <a:gd name="connsiteX41" fmla="*/ 145052 w 362309"/>
                <a:gd name="connsiteY41" fmla="*/ 270681 h 361971"/>
                <a:gd name="connsiteX42" fmla="*/ 141857 w 362309"/>
                <a:gd name="connsiteY42" fmla="*/ 271319 h 361971"/>
                <a:gd name="connsiteX43" fmla="*/ 136106 w 362309"/>
                <a:gd name="connsiteY43" fmla="*/ 268127 h 361971"/>
                <a:gd name="connsiteX44" fmla="*/ 138022 w 362309"/>
                <a:gd name="connsiteY44" fmla="*/ 222801 h 361971"/>
                <a:gd name="connsiteX45" fmla="*/ 143135 w 362309"/>
                <a:gd name="connsiteY45" fmla="*/ 194711 h 361971"/>
                <a:gd name="connsiteX46" fmla="*/ 146330 w 362309"/>
                <a:gd name="connsiteY46" fmla="*/ 186412 h 361971"/>
                <a:gd name="connsiteX47" fmla="*/ 152720 w 362309"/>
                <a:gd name="connsiteY47" fmla="*/ 187051 h 361971"/>
                <a:gd name="connsiteX48" fmla="*/ 182113 w 362309"/>
                <a:gd name="connsiteY48" fmla="*/ 244506 h 361971"/>
                <a:gd name="connsiteX49" fmla="*/ 175723 w 362309"/>
                <a:gd name="connsiteY49" fmla="*/ 250252 h 361971"/>
                <a:gd name="connsiteX50" fmla="*/ 175723 w 362309"/>
                <a:gd name="connsiteY50" fmla="*/ 250252 h 361971"/>
                <a:gd name="connsiteX51" fmla="*/ 269016 w 362309"/>
                <a:gd name="connsiteY51" fmla="*/ 240676 h 361971"/>
                <a:gd name="connsiteX52" fmla="*/ 194254 w 362309"/>
                <a:gd name="connsiteY52" fmla="*/ 298132 h 361971"/>
                <a:gd name="connsiteX53" fmla="*/ 194254 w 362309"/>
                <a:gd name="connsiteY53" fmla="*/ 298132 h 361971"/>
                <a:gd name="connsiteX54" fmla="*/ 192337 w 362309"/>
                <a:gd name="connsiteY54" fmla="*/ 298132 h 361971"/>
                <a:gd name="connsiteX55" fmla="*/ 192337 w 362309"/>
                <a:gd name="connsiteY55" fmla="*/ 298132 h 361971"/>
                <a:gd name="connsiteX56" fmla="*/ 190420 w 362309"/>
                <a:gd name="connsiteY56" fmla="*/ 298132 h 361971"/>
                <a:gd name="connsiteX57" fmla="*/ 189781 w 362309"/>
                <a:gd name="connsiteY57" fmla="*/ 298132 h 361971"/>
                <a:gd name="connsiteX58" fmla="*/ 188503 w 362309"/>
                <a:gd name="connsiteY58" fmla="*/ 297493 h 361971"/>
                <a:gd name="connsiteX59" fmla="*/ 187864 w 362309"/>
                <a:gd name="connsiteY59" fmla="*/ 296855 h 361971"/>
                <a:gd name="connsiteX60" fmla="*/ 187225 w 362309"/>
                <a:gd name="connsiteY60" fmla="*/ 296217 h 361971"/>
                <a:gd name="connsiteX61" fmla="*/ 186586 w 362309"/>
                <a:gd name="connsiteY61" fmla="*/ 295578 h 361971"/>
                <a:gd name="connsiteX62" fmla="*/ 186586 w 362309"/>
                <a:gd name="connsiteY62" fmla="*/ 295578 h 361971"/>
                <a:gd name="connsiteX63" fmla="*/ 186586 w 362309"/>
                <a:gd name="connsiteY63" fmla="*/ 294940 h 361971"/>
                <a:gd name="connsiteX64" fmla="*/ 185947 w 362309"/>
                <a:gd name="connsiteY64" fmla="*/ 293663 h 361971"/>
                <a:gd name="connsiteX65" fmla="*/ 185947 w 362309"/>
                <a:gd name="connsiteY65" fmla="*/ 293025 h 361971"/>
                <a:gd name="connsiteX66" fmla="*/ 185947 w 362309"/>
                <a:gd name="connsiteY66" fmla="*/ 291748 h 361971"/>
                <a:gd name="connsiteX67" fmla="*/ 185947 w 362309"/>
                <a:gd name="connsiteY67" fmla="*/ 290471 h 361971"/>
                <a:gd name="connsiteX68" fmla="*/ 185947 w 362309"/>
                <a:gd name="connsiteY68" fmla="*/ 289194 h 361971"/>
                <a:gd name="connsiteX69" fmla="*/ 186586 w 362309"/>
                <a:gd name="connsiteY69" fmla="*/ 287917 h 361971"/>
                <a:gd name="connsiteX70" fmla="*/ 187225 w 362309"/>
                <a:gd name="connsiteY70" fmla="*/ 287279 h 361971"/>
                <a:gd name="connsiteX71" fmla="*/ 188503 w 362309"/>
                <a:gd name="connsiteY71" fmla="*/ 286641 h 361971"/>
                <a:gd name="connsiteX72" fmla="*/ 188503 w 362309"/>
                <a:gd name="connsiteY72" fmla="*/ 286641 h 361971"/>
                <a:gd name="connsiteX73" fmla="*/ 216619 w 362309"/>
                <a:gd name="connsiteY73" fmla="*/ 245783 h 361971"/>
                <a:gd name="connsiteX74" fmla="*/ 198088 w 362309"/>
                <a:gd name="connsiteY74" fmla="*/ 210033 h 361971"/>
                <a:gd name="connsiteX75" fmla="*/ 180196 w 362309"/>
                <a:gd name="connsiteY75" fmla="*/ 176198 h 361971"/>
                <a:gd name="connsiteX76" fmla="*/ 174445 w 362309"/>
                <a:gd name="connsiteY76" fmla="*/ 190243 h 361971"/>
                <a:gd name="connsiteX77" fmla="*/ 166777 w 362309"/>
                <a:gd name="connsiteY77" fmla="*/ 195350 h 361971"/>
                <a:gd name="connsiteX78" fmla="*/ 161665 w 362309"/>
                <a:gd name="connsiteY78" fmla="*/ 187689 h 361971"/>
                <a:gd name="connsiteX79" fmla="*/ 161665 w 362309"/>
                <a:gd name="connsiteY79" fmla="*/ 186412 h 361971"/>
                <a:gd name="connsiteX80" fmla="*/ 182752 w 362309"/>
                <a:gd name="connsiteY80" fmla="*/ 151300 h 361971"/>
                <a:gd name="connsiteX81" fmla="*/ 190420 w 362309"/>
                <a:gd name="connsiteY81" fmla="*/ 150662 h 361971"/>
                <a:gd name="connsiteX82" fmla="*/ 193615 w 362309"/>
                <a:gd name="connsiteY82" fmla="*/ 157684 h 361971"/>
                <a:gd name="connsiteX83" fmla="*/ 205756 w 362309"/>
                <a:gd name="connsiteY83" fmla="*/ 199819 h 361971"/>
                <a:gd name="connsiteX84" fmla="*/ 229399 w 362309"/>
                <a:gd name="connsiteY84" fmla="*/ 246422 h 361971"/>
                <a:gd name="connsiteX85" fmla="*/ 221092 w 362309"/>
                <a:gd name="connsiteY85" fmla="*/ 273234 h 361971"/>
                <a:gd name="connsiteX86" fmla="*/ 256236 w 362309"/>
                <a:gd name="connsiteY86" fmla="*/ 235569 h 361971"/>
                <a:gd name="connsiteX87" fmla="*/ 242179 w 362309"/>
                <a:gd name="connsiteY87" fmla="*/ 146193 h 361971"/>
                <a:gd name="connsiteX88" fmla="*/ 244096 w 362309"/>
                <a:gd name="connsiteY88" fmla="*/ 137256 h 361971"/>
                <a:gd name="connsiteX89" fmla="*/ 253041 w 362309"/>
                <a:gd name="connsiteY89" fmla="*/ 139171 h 361971"/>
                <a:gd name="connsiteX90" fmla="*/ 269016 w 362309"/>
                <a:gd name="connsiteY90" fmla="*/ 240676 h 361971"/>
                <a:gd name="connsiteX91" fmla="*/ 269016 w 362309"/>
                <a:gd name="connsiteY91" fmla="*/ 240676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362309" h="361971">
                  <a:moveTo>
                    <a:pt x="181474" y="0"/>
                  </a:moveTo>
                  <a:cubicBezTo>
                    <a:pt x="81152" y="0"/>
                    <a:pt x="0" y="81076"/>
                    <a:pt x="0" y="180667"/>
                  </a:cubicBezTo>
                  <a:cubicBezTo>
                    <a:pt x="0" y="280257"/>
                    <a:pt x="81152" y="361971"/>
                    <a:pt x="180835" y="361971"/>
                  </a:cubicBezTo>
                  <a:cubicBezTo>
                    <a:pt x="280518" y="361971"/>
                    <a:pt x="362310" y="280895"/>
                    <a:pt x="362310" y="181305"/>
                  </a:cubicBezTo>
                  <a:cubicBezTo>
                    <a:pt x="362310" y="181305"/>
                    <a:pt x="362310" y="181305"/>
                    <a:pt x="362310" y="181305"/>
                  </a:cubicBezTo>
                  <a:cubicBezTo>
                    <a:pt x="362310" y="81076"/>
                    <a:pt x="281796" y="0"/>
                    <a:pt x="181474" y="0"/>
                  </a:cubicBezTo>
                  <a:close/>
                  <a:moveTo>
                    <a:pt x="169333" y="294301"/>
                  </a:moveTo>
                  <a:cubicBezTo>
                    <a:pt x="168695" y="296855"/>
                    <a:pt x="166138" y="298770"/>
                    <a:pt x="163582" y="298770"/>
                  </a:cubicBezTo>
                  <a:cubicBezTo>
                    <a:pt x="162943" y="298770"/>
                    <a:pt x="162305" y="298770"/>
                    <a:pt x="161665" y="298770"/>
                  </a:cubicBezTo>
                  <a:cubicBezTo>
                    <a:pt x="128438" y="287917"/>
                    <a:pt x="88181" y="264297"/>
                    <a:pt x="88820" y="215140"/>
                  </a:cubicBezTo>
                  <a:lnTo>
                    <a:pt x="88820" y="213863"/>
                  </a:lnTo>
                  <a:cubicBezTo>
                    <a:pt x="88820" y="178113"/>
                    <a:pt x="117575" y="150662"/>
                    <a:pt x="138662" y="130872"/>
                  </a:cubicBezTo>
                  <a:cubicBezTo>
                    <a:pt x="142496" y="127041"/>
                    <a:pt x="145690" y="123849"/>
                    <a:pt x="148885" y="120657"/>
                  </a:cubicBezTo>
                  <a:cubicBezTo>
                    <a:pt x="169333" y="99590"/>
                    <a:pt x="157192" y="64478"/>
                    <a:pt x="157192" y="63840"/>
                  </a:cubicBezTo>
                  <a:cubicBezTo>
                    <a:pt x="155915" y="60648"/>
                    <a:pt x="157832" y="56817"/>
                    <a:pt x="161027" y="55540"/>
                  </a:cubicBezTo>
                  <a:cubicBezTo>
                    <a:pt x="162943" y="54902"/>
                    <a:pt x="164221" y="54902"/>
                    <a:pt x="166138" y="55540"/>
                  </a:cubicBezTo>
                  <a:cubicBezTo>
                    <a:pt x="179557" y="62563"/>
                    <a:pt x="191698" y="71500"/>
                    <a:pt x="202561" y="82353"/>
                  </a:cubicBezTo>
                  <a:cubicBezTo>
                    <a:pt x="225565" y="105336"/>
                    <a:pt x="234511" y="132148"/>
                    <a:pt x="228121" y="158961"/>
                  </a:cubicBezTo>
                  <a:cubicBezTo>
                    <a:pt x="226204" y="165345"/>
                    <a:pt x="224926" y="175560"/>
                    <a:pt x="228121" y="179390"/>
                  </a:cubicBezTo>
                  <a:cubicBezTo>
                    <a:pt x="228760" y="180028"/>
                    <a:pt x="229399" y="181305"/>
                    <a:pt x="232594" y="181305"/>
                  </a:cubicBezTo>
                  <a:lnTo>
                    <a:pt x="233233" y="181305"/>
                  </a:lnTo>
                  <a:cubicBezTo>
                    <a:pt x="233233" y="181305"/>
                    <a:pt x="237706" y="180667"/>
                    <a:pt x="240901" y="169814"/>
                  </a:cubicBezTo>
                  <a:cubicBezTo>
                    <a:pt x="242179" y="166622"/>
                    <a:pt x="246013" y="164707"/>
                    <a:pt x="249208" y="165984"/>
                  </a:cubicBezTo>
                  <a:cubicBezTo>
                    <a:pt x="252403" y="167260"/>
                    <a:pt x="253681" y="170452"/>
                    <a:pt x="253041" y="173006"/>
                  </a:cubicBezTo>
                  <a:cubicBezTo>
                    <a:pt x="247291" y="192796"/>
                    <a:pt x="235150" y="193435"/>
                    <a:pt x="232594" y="193435"/>
                  </a:cubicBezTo>
                  <a:cubicBezTo>
                    <a:pt x="226843" y="193435"/>
                    <a:pt x="221731" y="190881"/>
                    <a:pt x="217897" y="186412"/>
                  </a:cubicBezTo>
                  <a:cubicBezTo>
                    <a:pt x="210229" y="175560"/>
                    <a:pt x="215341" y="157046"/>
                    <a:pt x="215980" y="155131"/>
                  </a:cubicBezTo>
                  <a:cubicBezTo>
                    <a:pt x="225565" y="116188"/>
                    <a:pt x="192337" y="87460"/>
                    <a:pt x="173167" y="74692"/>
                  </a:cubicBezTo>
                  <a:cubicBezTo>
                    <a:pt x="175084" y="89376"/>
                    <a:pt x="175084" y="112358"/>
                    <a:pt x="158470" y="129595"/>
                  </a:cubicBezTo>
                  <a:cubicBezTo>
                    <a:pt x="155275" y="132787"/>
                    <a:pt x="151442" y="136617"/>
                    <a:pt x="147607" y="139809"/>
                  </a:cubicBezTo>
                  <a:cubicBezTo>
                    <a:pt x="127160" y="158961"/>
                    <a:pt x="102239" y="183220"/>
                    <a:pt x="102239" y="213863"/>
                  </a:cubicBezTo>
                  <a:lnTo>
                    <a:pt x="102239" y="214502"/>
                  </a:lnTo>
                  <a:cubicBezTo>
                    <a:pt x="102239" y="247698"/>
                    <a:pt x="123326" y="271958"/>
                    <a:pt x="166138" y="286002"/>
                  </a:cubicBezTo>
                  <a:cubicBezTo>
                    <a:pt x="168695" y="287279"/>
                    <a:pt x="170611" y="291109"/>
                    <a:pt x="169333" y="294301"/>
                  </a:cubicBezTo>
                  <a:lnTo>
                    <a:pt x="169333" y="294301"/>
                  </a:lnTo>
                  <a:close/>
                  <a:moveTo>
                    <a:pt x="175723" y="250252"/>
                  </a:moveTo>
                  <a:cubicBezTo>
                    <a:pt x="172528" y="250252"/>
                    <a:pt x="169972" y="247060"/>
                    <a:pt x="169972" y="243868"/>
                  </a:cubicBezTo>
                  <a:cubicBezTo>
                    <a:pt x="169972" y="231738"/>
                    <a:pt x="165500" y="219609"/>
                    <a:pt x="157832" y="210671"/>
                  </a:cubicBezTo>
                  <a:cubicBezTo>
                    <a:pt x="156553" y="218332"/>
                    <a:pt x="152720" y="225993"/>
                    <a:pt x="147607" y="231738"/>
                  </a:cubicBezTo>
                  <a:cubicBezTo>
                    <a:pt x="146330" y="233015"/>
                    <a:pt x="136745" y="243230"/>
                    <a:pt x="147607" y="261743"/>
                  </a:cubicBezTo>
                  <a:cubicBezTo>
                    <a:pt x="149525" y="264935"/>
                    <a:pt x="148247" y="268766"/>
                    <a:pt x="145052" y="270681"/>
                  </a:cubicBezTo>
                  <a:cubicBezTo>
                    <a:pt x="145052" y="270681"/>
                    <a:pt x="145052" y="270681"/>
                    <a:pt x="145052" y="270681"/>
                  </a:cubicBezTo>
                  <a:cubicBezTo>
                    <a:pt x="143774" y="271319"/>
                    <a:pt x="143135" y="271319"/>
                    <a:pt x="141857" y="271319"/>
                  </a:cubicBezTo>
                  <a:cubicBezTo>
                    <a:pt x="139301" y="271319"/>
                    <a:pt x="137384" y="270042"/>
                    <a:pt x="136106" y="268127"/>
                  </a:cubicBezTo>
                  <a:cubicBezTo>
                    <a:pt x="123326" y="246422"/>
                    <a:pt x="131633" y="229185"/>
                    <a:pt x="138022" y="222801"/>
                  </a:cubicBezTo>
                  <a:cubicBezTo>
                    <a:pt x="145052" y="215140"/>
                    <a:pt x="146969" y="204287"/>
                    <a:pt x="143135" y="194711"/>
                  </a:cubicBezTo>
                  <a:cubicBezTo>
                    <a:pt x="141857" y="191519"/>
                    <a:pt x="143135" y="187689"/>
                    <a:pt x="146330" y="186412"/>
                  </a:cubicBezTo>
                  <a:cubicBezTo>
                    <a:pt x="148247" y="185135"/>
                    <a:pt x="150802" y="185774"/>
                    <a:pt x="152720" y="187051"/>
                  </a:cubicBezTo>
                  <a:cubicBezTo>
                    <a:pt x="153997" y="188327"/>
                    <a:pt x="183391" y="211948"/>
                    <a:pt x="182113" y="244506"/>
                  </a:cubicBezTo>
                  <a:cubicBezTo>
                    <a:pt x="182113" y="247698"/>
                    <a:pt x="179557" y="250252"/>
                    <a:pt x="175723" y="250252"/>
                  </a:cubicBezTo>
                  <a:lnTo>
                    <a:pt x="175723" y="250252"/>
                  </a:lnTo>
                  <a:close/>
                  <a:moveTo>
                    <a:pt x="269016" y="240676"/>
                  </a:moveTo>
                  <a:cubicBezTo>
                    <a:pt x="258154" y="268127"/>
                    <a:pt x="233233" y="287279"/>
                    <a:pt x="194254" y="298132"/>
                  </a:cubicBezTo>
                  <a:lnTo>
                    <a:pt x="194254" y="298132"/>
                  </a:lnTo>
                  <a:lnTo>
                    <a:pt x="192337" y="298132"/>
                  </a:lnTo>
                  <a:lnTo>
                    <a:pt x="192337" y="298132"/>
                  </a:lnTo>
                  <a:cubicBezTo>
                    <a:pt x="191698" y="298132"/>
                    <a:pt x="191059" y="298132"/>
                    <a:pt x="190420" y="298132"/>
                  </a:cubicBezTo>
                  <a:lnTo>
                    <a:pt x="189781" y="298132"/>
                  </a:lnTo>
                  <a:lnTo>
                    <a:pt x="188503" y="297493"/>
                  </a:lnTo>
                  <a:lnTo>
                    <a:pt x="187864" y="296855"/>
                  </a:lnTo>
                  <a:lnTo>
                    <a:pt x="187225" y="296217"/>
                  </a:lnTo>
                  <a:cubicBezTo>
                    <a:pt x="187225" y="296217"/>
                    <a:pt x="187225" y="296217"/>
                    <a:pt x="186586" y="295578"/>
                  </a:cubicBezTo>
                  <a:lnTo>
                    <a:pt x="186586" y="295578"/>
                  </a:lnTo>
                  <a:cubicBezTo>
                    <a:pt x="186586" y="295578"/>
                    <a:pt x="186586" y="295578"/>
                    <a:pt x="186586" y="294940"/>
                  </a:cubicBezTo>
                  <a:cubicBezTo>
                    <a:pt x="186586" y="294301"/>
                    <a:pt x="185947" y="294301"/>
                    <a:pt x="185947" y="293663"/>
                  </a:cubicBezTo>
                  <a:cubicBezTo>
                    <a:pt x="185947" y="293663"/>
                    <a:pt x="185947" y="293663"/>
                    <a:pt x="185947" y="293025"/>
                  </a:cubicBezTo>
                  <a:cubicBezTo>
                    <a:pt x="185947" y="292386"/>
                    <a:pt x="185947" y="292386"/>
                    <a:pt x="185947" y="291748"/>
                  </a:cubicBezTo>
                  <a:cubicBezTo>
                    <a:pt x="185947" y="291109"/>
                    <a:pt x="185947" y="291109"/>
                    <a:pt x="185947" y="290471"/>
                  </a:cubicBezTo>
                  <a:cubicBezTo>
                    <a:pt x="185947" y="289833"/>
                    <a:pt x="185947" y="289833"/>
                    <a:pt x="185947" y="289194"/>
                  </a:cubicBezTo>
                  <a:lnTo>
                    <a:pt x="186586" y="287917"/>
                  </a:lnTo>
                  <a:lnTo>
                    <a:pt x="187225" y="287279"/>
                  </a:lnTo>
                  <a:cubicBezTo>
                    <a:pt x="187225" y="286641"/>
                    <a:pt x="187864" y="286641"/>
                    <a:pt x="188503" y="286641"/>
                  </a:cubicBezTo>
                  <a:lnTo>
                    <a:pt x="188503" y="286641"/>
                  </a:lnTo>
                  <a:cubicBezTo>
                    <a:pt x="211507" y="272596"/>
                    <a:pt x="215980" y="257913"/>
                    <a:pt x="216619" y="245783"/>
                  </a:cubicBezTo>
                  <a:cubicBezTo>
                    <a:pt x="217258" y="236207"/>
                    <a:pt x="216619" y="225993"/>
                    <a:pt x="198088" y="210033"/>
                  </a:cubicBezTo>
                  <a:cubicBezTo>
                    <a:pt x="187864" y="201734"/>
                    <a:pt x="181474" y="188966"/>
                    <a:pt x="180196" y="176198"/>
                  </a:cubicBezTo>
                  <a:cubicBezTo>
                    <a:pt x="177640" y="180667"/>
                    <a:pt x="175723" y="185135"/>
                    <a:pt x="174445" y="190243"/>
                  </a:cubicBezTo>
                  <a:cubicBezTo>
                    <a:pt x="173806" y="193435"/>
                    <a:pt x="170611" y="195988"/>
                    <a:pt x="166777" y="195350"/>
                  </a:cubicBezTo>
                  <a:cubicBezTo>
                    <a:pt x="162943" y="194711"/>
                    <a:pt x="161027" y="191519"/>
                    <a:pt x="161665" y="187689"/>
                  </a:cubicBezTo>
                  <a:cubicBezTo>
                    <a:pt x="161665" y="187051"/>
                    <a:pt x="161665" y="187051"/>
                    <a:pt x="161665" y="186412"/>
                  </a:cubicBezTo>
                  <a:cubicBezTo>
                    <a:pt x="164860" y="173006"/>
                    <a:pt x="172528" y="160238"/>
                    <a:pt x="182752" y="151300"/>
                  </a:cubicBezTo>
                  <a:cubicBezTo>
                    <a:pt x="184669" y="149385"/>
                    <a:pt x="187864" y="149385"/>
                    <a:pt x="190420" y="150662"/>
                  </a:cubicBezTo>
                  <a:cubicBezTo>
                    <a:pt x="192976" y="151939"/>
                    <a:pt x="193615" y="154492"/>
                    <a:pt x="193615" y="157684"/>
                  </a:cubicBezTo>
                  <a:cubicBezTo>
                    <a:pt x="189142" y="173006"/>
                    <a:pt x="194254" y="188966"/>
                    <a:pt x="205756" y="199819"/>
                  </a:cubicBezTo>
                  <a:cubicBezTo>
                    <a:pt x="226843" y="217694"/>
                    <a:pt x="230677" y="231100"/>
                    <a:pt x="229399" y="246422"/>
                  </a:cubicBezTo>
                  <a:cubicBezTo>
                    <a:pt x="228760" y="255998"/>
                    <a:pt x="226204" y="264935"/>
                    <a:pt x="221092" y="273234"/>
                  </a:cubicBezTo>
                  <a:cubicBezTo>
                    <a:pt x="237067" y="265574"/>
                    <a:pt x="249208" y="252167"/>
                    <a:pt x="256236" y="235569"/>
                  </a:cubicBezTo>
                  <a:cubicBezTo>
                    <a:pt x="272211" y="194711"/>
                    <a:pt x="242179" y="146832"/>
                    <a:pt x="242179" y="146193"/>
                  </a:cubicBezTo>
                  <a:cubicBezTo>
                    <a:pt x="240261" y="143001"/>
                    <a:pt x="241540" y="139171"/>
                    <a:pt x="244096" y="137256"/>
                  </a:cubicBezTo>
                  <a:cubicBezTo>
                    <a:pt x="246651" y="135340"/>
                    <a:pt x="251124" y="136617"/>
                    <a:pt x="253041" y="139171"/>
                  </a:cubicBezTo>
                  <a:cubicBezTo>
                    <a:pt x="255597" y="141724"/>
                    <a:pt x="287547" y="194073"/>
                    <a:pt x="269016" y="240676"/>
                  </a:cubicBezTo>
                  <a:lnTo>
                    <a:pt x="269016" y="240676"/>
                  </a:lnTo>
                  <a:close/>
                </a:path>
              </a:pathLst>
            </a:custGeom>
            <a:solidFill>
              <a:srgbClr val="0B1677"/>
            </a:solidFill>
            <a:ln w="6390" cap="flat">
              <a:noFill/>
              <a:prstDash val="solid"/>
              <a:miter/>
            </a:ln>
          </p:spPr>
          <p:txBody>
            <a:bodyPr rtlCol="0" anchor="ctr"/>
            <a:lstStyle/>
            <a:p>
              <a:pPr algn="ctr"/>
              <a:endParaRPr lang="en-US"/>
            </a:p>
          </p:txBody>
        </p:sp>
        <p:sp>
          <p:nvSpPr>
            <p:cNvPr id="17" name="TextBox 16">
              <a:extLst>
                <a:ext uri="{FF2B5EF4-FFF2-40B4-BE49-F238E27FC236}">
                  <a16:creationId xmlns:a16="http://schemas.microsoft.com/office/drawing/2014/main" id="{8A607312-13EF-46CE-9402-70CFD97EDC69}"/>
                </a:ext>
              </a:extLst>
            </p:cNvPr>
            <p:cNvSpPr txBox="1"/>
            <p:nvPr/>
          </p:nvSpPr>
          <p:spPr>
            <a:xfrm>
              <a:off x="5010783" y="4076778"/>
              <a:ext cx="2129051" cy="1200329"/>
            </a:xfrm>
            <a:prstGeom prst="rect">
              <a:avLst/>
            </a:prstGeom>
            <a:noFill/>
          </p:spPr>
          <p:txBody>
            <a:bodyPr wrap="square" rtlCol="0">
              <a:spAutoFit/>
            </a:bodyPr>
            <a:lstStyle/>
            <a:p>
              <a:pPr algn="ctr"/>
              <a:r>
                <a:rPr lang="en-US" sz="1200">
                  <a:latin typeface="Open Sans" panose="020B0606030504020204" pitchFamily="34" charset="0"/>
                  <a:ea typeface="Open Sans" panose="020B0606030504020204" pitchFamily="34" charset="0"/>
                  <a:cs typeface="Open Sans" panose="020B0606030504020204" pitchFamily="34" charset="0"/>
                </a:rPr>
                <a:t>Working virtually may make it feel impossible to fully “sign-off” from work. The inability to disconnect may prevent workers from practicing self-care  </a:t>
              </a:r>
            </a:p>
          </p:txBody>
        </p:sp>
        <p:sp>
          <p:nvSpPr>
            <p:cNvPr id="5" name="TextBox 4">
              <a:extLst>
                <a:ext uri="{FF2B5EF4-FFF2-40B4-BE49-F238E27FC236}">
                  <a16:creationId xmlns:a16="http://schemas.microsoft.com/office/drawing/2014/main" id="{6D280EE7-0837-4BBE-8C89-6B07342D850D}"/>
                </a:ext>
              </a:extLst>
            </p:cNvPr>
            <p:cNvSpPr txBox="1"/>
            <p:nvPr/>
          </p:nvSpPr>
          <p:spPr>
            <a:xfrm>
              <a:off x="8632352" y="3554515"/>
              <a:ext cx="1436914" cy="338554"/>
            </a:xfrm>
            <a:prstGeom prst="rect">
              <a:avLst/>
            </a:prstGeom>
            <a:noFill/>
          </p:spPr>
          <p:txBody>
            <a:bodyPr wrap="square" rtlCol="0">
              <a:spAutoFit/>
            </a:bodyPr>
            <a:lstStyle/>
            <a:p>
              <a:pPr algn="ctr"/>
              <a:r>
                <a:rPr lang="en-US" sz="1600" b="1">
                  <a:latin typeface="Open Sans" panose="020B0606030504020204" pitchFamily="34" charset="0"/>
                  <a:ea typeface="Open Sans" panose="020B0606030504020204" pitchFamily="34" charset="0"/>
                  <a:cs typeface="Open Sans" panose="020B0606030504020204" pitchFamily="34" charset="0"/>
                </a:rPr>
                <a:t>Isolation</a:t>
              </a:r>
            </a:p>
          </p:txBody>
        </p:sp>
        <p:grpSp>
          <p:nvGrpSpPr>
            <p:cNvPr id="8" name="Graphic 4">
              <a:extLst>
                <a:ext uri="{FF2B5EF4-FFF2-40B4-BE49-F238E27FC236}">
                  <a16:creationId xmlns:a16="http://schemas.microsoft.com/office/drawing/2014/main" id="{E3956B92-07D9-4ADA-A86A-594E2F39E21E}"/>
                </a:ext>
              </a:extLst>
            </p:cNvPr>
            <p:cNvGrpSpPr/>
            <p:nvPr/>
          </p:nvGrpSpPr>
          <p:grpSpPr>
            <a:xfrm>
              <a:off x="8985049" y="2561398"/>
              <a:ext cx="731520" cy="731521"/>
              <a:chOff x="905454" y="4792617"/>
              <a:chExt cx="361670" cy="361333"/>
            </a:xfrm>
            <a:solidFill>
              <a:srgbClr val="9AA094"/>
            </a:solidFill>
          </p:grpSpPr>
          <p:sp>
            <p:nvSpPr>
              <p:cNvPr id="11" name="Graphic 4">
                <a:extLst>
                  <a:ext uri="{FF2B5EF4-FFF2-40B4-BE49-F238E27FC236}">
                    <a16:creationId xmlns:a16="http://schemas.microsoft.com/office/drawing/2014/main" id="{B1252CB5-1D5F-4F36-859B-E52B086D6FE7}"/>
                  </a:ext>
                </a:extLst>
              </p:cNvPr>
              <p:cNvSpPr/>
              <p:nvPr/>
            </p:nvSpPr>
            <p:spPr>
              <a:xfrm>
                <a:off x="1064563" y="4924766"/>
                <a:ext cx="46646" cy="75330"/>
              </a:xfrm>
              <a:custGeom>
                <a:avLst/>
                <a:gdLst>
                  <a:gd name="connsiteX0" fmla="*/ 26199 w 46646"/>
                  <a:gd name="connsiteY0" fmla="*/ 0 h 75330"/>
                  <a:gd name="connsiteX1" fmla="*/ 0 w 46646"/>
                  <a:gd name="connsiteY1" fmla="*/ 0 h 75330"/>
                  <a:gd name="connsiteX2" fmla="*/ 0 w 46646"/>
                  <a:gd name="connsiteY2" fmla="*/ 75331 h 75330"/>
                  <a:gd name="connsiteX3" fmla="*/ 46646 w 46646"/>
                  <a:gd name="connsiteY3" fmla="*/ 75331 h 75330"/>
                </a:gdLst>
                <a:ahLst/>
                <a:cxnLst>
                  <a:cxn ang="0">
                    <a:pos x="connsiteX0" y="connsiteY0"/>
                  </a:cxn>
                  <a:cxn ang="0">
                    <a:pos x="connsiteX1" y="connsiteY1"/>
                  </a:cxn>
                  <a:cxn ang="0">
                    <a:pos x="connsiteX2" y="connsiteY2"/>
                  </a:cxn>
                  <a:cxn ang="0">
                    <a:pos x="connsiteX3" y="connsiteY3"/>
                  </a:cxn>
                </a:cxnLst>
                <a:rect l="l" t="t" r="r" b="b"/>
                <a:pathLst>
                  <a:path w="46646" h="75330">
                    <a:moveTo>
                      <a:pt x="26199" y="0"/>
                    </a:moveTo>
                    <a:lnTo>
                      <a:pt x="0" y="0"/>
                    </a:lnTo>
                    <a:lnTo>
                      <a:pt x="0" y="75331"/>
                    </a:lnTo>
                    <a:lnTo>
                      <a:pt x="46646" y="75331"/>
                    </a:lnTo>
                    <a:close/>
                  </a:path>
                </a:pathLst>
              </a:custGeom>
              <a:grpFill/>
              <a:ln w="6390" cap="flat">
                <a:noFill/>
                <a:prstDash val="solid"/>
                <a:miter/>
              </a:ln>
            </p:spPr>
            <p:txBody>
              <a:bodyPr rtlCol="0" anchor="ctr"/>
              <a:lstStyle/>
              <a:p>
                <a:pPr algn="ctr"/>
                <a:endParaRPr lang="en-US"/>
              </a:p>
            </p:txBody>
          </p:sp>
          <p:sp>
            <p:nvSpPr>
              <p:cNvPr id="12" name="Graphic 4">
                <a:extLst>
                  <a:ext uri="{FF2B5EF4-FFF2-40B4-BE49-F238E27FC236}">
                    <a16:creationId xmlns:a16="http://schemas.microsoft.com/office/drawing/2014/main" id="{B2280DED-E824-4CA0-909C-08E0F326D9D9}"/>
                  </a:ext>
                </a:extLst>
              </p:cNvPr>
              <p:cNvSpPr/>
              <p:nvPr/>
            </p:nvSpPr>
            <p:spPr>
              <a:xfrm>
                <a:off x="1066480" y="4870502"/>
                <a:ext cx="19169" cy="19151"/>
              </a:xfrm>
              <a:custGeom>
                <a:avLst/>
                <a:gdLst>
                  <a:gd name="connsiteX0" fmla="*/ 9585 w 19169"/>
                  <a:gd name="connsiteY0" fmla="*/ 19152 h 19151"/>
                  <a:gd name="connsiteX1" fmla="*/ 19170 w 19169"/>
                  <a:gd name="connsiteY1" fmla="*/ 9576 h 19151"/>
                  <a:gd name="connsiteX2" fmla="*/ 9585 w 19169"/>
                  <a:gd name="connsiteY2" fmla="*/ 0 h 19151"/>
                  <a:gd name="connsiteX3" fmla="*/ 0 w 19169"/>
                  <a:gd name="connsiteY3" fmla="*/ 9576 h 19151"/>
                  <a:gd name="connsiteX4" fmla="*/ 9585 w 19169"/>
                  <a:gd name="connsiteY4" fmla="*/ 19152 h 19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69" h="19151">
                    <a:moveTo>
                      <a:pt x="9585" y="19152"/>
                    </a:moveTo>
                    <a:cubicBezTo>
                      <a:pt x="14697" y="19152"/>
                      <a:pt x="19170" y="14683"/>
                      <a:pt x="19170" y="9576"/>
                    </a:cubicBezTo>
                    <a:cubicBezTo>
                      <a:pt x="19170" y="4469"/>
                      <a:pt x="14697" y="0"/>
                      <a:pt x="9585" y="0"/>
                    </a:cubicBezTo>
                    <a:cubicBezTo>
                      <a:pt x="4473" y="0"/>
                      <a:pt x="0" y="4469"/>
                      <a:pt x="0" y="9576"/>
                    </a:cubicBezTo>
                    <a:cubicBezTo>
                      <a:pt x="0" y="14683"/>
                      <a:pt x="3834" y="19152"/>
                      <a:pt x="9585" y="19152"/>
                    </a:cubicBezTo>
                    <a:close/>
                  </a:path>
                </a:pathLst>
              </a:custGeom>
              <a:grpFill/>
              <a:ln w="6390" cap="flat">
                <a:noFill/>
                <a:prstDash val="solid"/>
                <a:miter/>
              </a:ln>
            </p:spPr>
            <p:txBody>
              <a:bodyPr rtlCol="0" anchor="ctr"/>
              <a:lstStyle/>
              <a:p>
                <a:pPr algn="ctr"/>
                <a:endParaRPr lang="en-US"/>
              </a:p>
            </p:txBody>
          </p:sp>
          <p:sp>
            <p:nvSpPr>
              <p:cNvPr id="13" name="Graphic 4">
                <a:extLst>
                  <a:ext uri="{FF2B5EF4-FFF2-40B4-BE49-F238E27FC236}">
                    <a16:creationId xmlns:a16="http://schemas.microsoft.com/office/drawing/2014/main" id="{288A46CF-E2F9-4190-B7E0-E2C164A40CF6}"/>
                  </a:ext>
                </a:extLst>
              </p:cNvPr>
              <p:cNvSpPr/>
              <p:nvPr/>
            </p:nvSpPr>
            <p:spPr>
              <a:xfrm>
                <a:off x="905454" y="4792617"/>
                <a:ext cx="361670" cy="361333"/>
              </a:xfrm>
              <a:custGeom>
                <a:avLst/>
                <a:gdLst>
                  <a:gd name="connsiteX0" fmla="*/ 180835 w 361670"/>
                  <a:gd name="connsiteY0" fmla="*/ 0 h 361333"/>
                  <a:gd name="connsiteX1" fmla="*/ 0 w 361670"/>
                  <a:gd name="connsiteY1" fmla="*/ 180667 h 361333"/>
                  <a:gd name="connsiteX2" fmla="*/ 180835 w 361670"/>
                  <a:gd name="connsiteY2" fmla="*/ 361334 h 361333"/>
                  <a:gd name="connsiteX3" fmla="*/ 361670 w 361670"/>
                  <a:gd name="connsiteY3" fmla="*/ 180667 h 361333"/>
                  <a:gd name="connsiteX4" fmla="*/ 180835 w 361670"/>
                  <a:gd name="connsiteY4" fmla="*/ 0 h 361333"/>
                  <a:gd name="connsiteX5" fmla="*/ 170611 w 361670"/>
                  <a:gd name="connsiteY5" fmla="*/ 65117 h 361333"/>
                  <a:gd name="connsiteX6" fmla="*/ 192976 w 361670"/>
                  <a:gd name="connsiteY6" fmla="*/ 87461 h 361333"/>
                  <a:gd name="connsiteX7" fmla="*/ 170611 w 361670"/>
                  <a:gd name="connsiteY7" fmla="*/ 109805 h 361333"/>
                  <a:gd name="connsiteX8" fmla="*/ 148247 w 361670"/>
                  <a:gd name="connsiteY8" fmla="*/ 87461 h 361333"/>
                  <a:gd name="connsiteX9" fmla="*/ 170611 w 361670"/>
                  <a:gd name="connsiteY9" fmla="*/ 65117 h 361333"/>
                  <a:gd name="connsiteX10" fmla="*/ 132272 w 361670"/>
                  <a:gd name="connsiteY10" fmla="*/ 202372 h 361333"/>
                  <a:gd name="connsiteX11" fmla="*/ 125882 w 361670"/>
                  <a:gd name="connsiteY11" fmla="*/ 208756 h 361333"/>
                  <a:gd name="connsiteX12" fmla="*/ 119492 w 361670"/>
                  <a:gd name="connsiteY12" fmla="*/ 202372 h 361333"/>
                  <a:gd name="connsiteX13" fmla="*/ 119492 w 361670"/>
                  <a:gd name="connsiteY13" fmla="*/ 134064 h 361333"/>
                  <a:gd name="connsiteX14" fmla="*/ 125882 w 361670"/>
                  <a:gd name="connsiteY14" fmla="*/ 127680 h 361333"/>
                  <a:gd name="connsiteX15" fmla="*/ 132272 w 361670"/>
                  <a:gd name="connsiteY15" fmla="*/ 134064 h 361333"/>
                  <a:gd name="connsiteX16" fmla="*/ 132272 w 361670"/>
                  <a:gd name="connsiteY16" fmla="*/ 202372 h 361333"/>
                  <a:gd name="connsiteX17" fmla="*/ 219175 w 361670"/>
                  <a:gd name="connsiteY17" fmla="*/ 217694 h 361333"/>
                  <a:gd name="connsiteX18" fmla="*/ 214063 w 361670"/>
                  <a:gd name="connsiteY18" fmla="*/ 220247 h 361333"/>
                  <a:gd name="connsiteX19" fmla="*/ 206395 w 361670"/>
                  <a:gd name="connsiteY19" fmla="*/ 220247 h 361333"/>
                  <a:gd name="connsiteX20" fmla="*/ 206395 w 361670"/>
                  <a:gd name="connsiteY20" fmla="*/ 291110 h 361333"/>
                  <a:gd name="connsiteX21" fmla="*/ 200005 w 361670"/>
                  <a:gd name="connsiteY21" fmla="*/ 297494 h 361333"/>
                  <a:gd name="connsiteX22" fmla="*/ 193615 w 361670"/>
                  <a:gd name="connsiteY22" fmla="*/ 291110 h 361333"/>
                  <a:gd name="connsiteX23" fmla="*/ 193615 w 361670"/>
                  <a:gd name="connsiteY23" fmla="*/ 220247 h 361333"/>
                  <a:gd name="connsiteX24" fmla="*/ 174445 w 361670"/>
                  <a:gd name="connsiteY24" fmla="*/ 220247 h 361333"/>
                  <a:gd name="connsiteX25" fmla="*/ 174445 w 361670"/>
                  <a:gd name="connsiteY25" fmla="*/ 291110 h 361333"/>
                  <a:gd name="connsiteX26" fmla="*/ 168055 w 361670"/>
                  <a:gd name="connsiteY26" fmla="*/ 297494 h 361333"/>
                  <a:gd name="connsiteX27" fmla="*/ 161665 w 361670"/>
                  <a:gd name="connsiteY27" fmla="*/ 291110 h 361333"/>
                  <a:gd name="connsiteX28" fmla="*/ 161665 w 361670"/>
                  <a:gd name="connsiteY28" fmla="*/ 220247 h 361333"/>
                  <a:gd name="connsiteX29" fmla="*/ 152081 w 361670"/>
                  <a:gd name="connsiteY29" fmla="*/ 220247 h 361333"/>
                  <a:gd name="connsiteX30" fmla="*/ 145691 w 361670"/>
                  <a:gd name="connsiteY30" fmla="*/ 213863 h 361333"/>
                  <a:gd name="connsiteX31" fmla="*/ 145691 w 361670"/>
                  <a:gd name="connsiteY31" fmla="*/ 125765 h 361333"/>
                  <a:gd name="connsiteX32" fmla="*/ 152081 w 361670"/>
                  <a:gd name="connsiteY32" fmla="*/ 119381 h 361333"/>
                  <a:gd name="connsiteX33" fmla="*/ 189781 w 361670"/>
                  <a:gd name="connsiteY33" fmla="*/ 119381 h 361333"/>
                  <a:gd name="connsiteX34" fmla="*/ 196171 w 361670"/>
                  <a:gd name="connsiteY34" fmla="*/ 123849 h 361333"/>
                  <a:gd name="connsiteX35" fmla="*/ 220453 w 361670"/>
                  <a:gd name="connsiteY35" fmla="*/ 211948 h 361333"/>
                  <a:gd name="connsiteX36" fmla="*/ 219175 w 361670"/>
                  <a:gd name="connsiteY36" fmla="*/ 217694 h 361333"/>
                  <a:gd name="connsiteX37" fmla="*/ 238345 w 361670"/>
                  <a:gd name="connsiteY37" fmla="*/ 203649 h 361333"/>
                  <a:gd name="connsiteX38" fmla="*/ 236428 w 361670"/>
                  <a:gd name="connsiteY38" fmla="*/ 203649 h 361333"/>
                  <a:gd name="connsiteX39" fmla="*/ 230038 w 361670"/>
                  <a:gd name="connsiteY39" fmla="*/ 199180 h 361333"/>
                  <a:gd name="connsiteX40" fmla="*/ 211507 w 361670"/>
                  <a:gd name="connsiteY40" fmla="*/ 133425 h 361333"/>
                  <a:gd name="connsiteX41" fmla="*/ 215980 w 361670"/>
                  <a:gd name="connsiteY41" fmla="*/ 125765 h 361333"/>
                  <a:gd name="connsiteX42" fmla="*/ 223648 w 361670"/>
                  <a:gd name="connsiteY42" fmla="*/ 130233 h 361333"/>
                  <a:gd name="connsiteX43" fmla="*/ 242179 w 361670"/>
                  <a:gd name="connsiteY43" fmla="*/ 195988 h 361333"/>
                  <a:gd name="connsiteX44" fmla="*/ 238345 w 361670"/>
                  <a:gd name="connsiteY44" fmla="*/ 203649 h 36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61670" h="361333">
                    <a:moveTo>
                      <a:pt x="180835" y="0"/>
                    </a:moveTo>
                    <a:cubicBezTo>
                      <a:pt x="80513" y="0"/>
                      <a:pt x="0" y="81077"/>
                      <a:pt x="0" y="180667"/>
                    </a:cubicBezTo>
                    <a:cubicBezTo>
                      <a:pt x="0" y="280257"/>
                      <a:pt x="81152" y="361334"/>
                      <a:pt x="180835" y="361334"/>
                    </a:cubicBezTo>
                    <a:cubicBezTo>
                      <a:pt x="280518" y="361334"/>
                      <a:pt x="361670" y="280257"/>
                      <a:pt x="361670" y="180667"/>
                    </a:cubicBezTo>
                    <a:cubicBezTo>
                      <a:pt x="361670" y="81077"/>
                      <a:pt x="281157" y="0"/>
                      <a:pt x="180835" y="0"/>
                    </a:cubicBezTo>
                    <a:close/>
                    <a:moveTo>
                      <a:pt x="170611" y="65117"/>
                    </a:moveTo>
                    <a:cubicBezTo>
                      <a:pt x="182752" y="65117"/>
                      <a:pt x="192976" y="75331"/>
                      <a:pt x="192976" y="87461"/>
                    </a:cubicBezTo>
                    <a:cubicBezTo>
                      <a:pt x="192976" y="99590"/>
                      <a:pt x="182752" y="109805"/>
                      <a:pt x="170611" y="109805"/>
                    </a:cubicBezTo>
                    <a:cubicBezTo>
                      <a:pt x="158470" y="109805"/>
                      <a:pt x="148247" y="99590"/>
                      <a:pt x="148247" y="87461"/>
                    </a:cubicBezTo>
                    <a:cubicBezTo>
                      <a:pt x="148247" y="75331"/>
                      <a:pt x="157831" y="65117"/>
                      <a:pt x="170611" y="65117"/>
                    </a:cubicBezTo>
                    <a:close/>
                    <a:moveTo>
                      <a:pt x="132272" y="202372"/>
                    </a:moveTo>
                    <a:cubicBezTo>
                      <a:pt x="132272" y="206203"/>
                      <a:pt x="129716" y="208756"/>
                      <a:pt x="125882" y="208756"/>
                    </a:cubicBezTo>
                    <a:cubicBezTo>
                      <a:pt x="122048" y="208756"/>
                      <a:pt x="119492" y="206203"/>
                      <a:pt x="119492" y="202372"/>
                    </a:cubicBezTo>
                    <a:lnTo>
                      <a:pt x="119492" y="134064"/>
                    </a:lnTo>
                    <a:cubicBezTo>
                      <a:pt x="119492" y="130233"/>
                      <a:pt x="122048" y="127680"/>
                      <a:pt x="125882" y="127680"/>
                    </a:cubicBezTo>
                    <a:cubicBezTo>
                      <a:pt x="129716" y="127680"/>
                      <a:pt x="132272" y="130233"/>
                      <a:pt x="132272" y="134064"/>
                    </a:cubicBezTo>
                    <a:lnTo>
                      <a:pt x="132272" y="202372"/>
                    </a:lnTo>
                    <a:close/>
                    <a:moveTo>
                      <a:pt x="219175" y="217694"/>
                    </a:moveTo>
                    <a:cubicBezTo>
                      <a:pt x="217897" y="218971"/>
                      <a:pt x="215980" y="220247"/>
                      <a:pt x="214063" y="220247"/>
                    </a:cubicBezTo>
                    <a:lnTo>
                      <a:pt x="206395" y="220247"/>
                    </a:lnTo>
                    <a:lnTo>
                      <a:pt x="206395" y="291110"/>
                    </a:lnTo>
                    <a:cubicBezTo>
                      <a:pt x="206395" y="294940"/>
                      <a:pt x="203839" y="297494"/>
                      <a:pt x="200005" y="297494"/>
                    </a:cubicBezTo>
                    <a:cubicBezTo>
                      <a:pt x="196171" y="297494"/>
                      <a:pt x="193615" y="294940"/>
                      <a:pt x="193615" y="291110"/>
                    </a:cubicBezTo>
                    <a:lnTo>
                      <a:pt x="193615" y="220247"/>
                    </a:lnTo>
                    <a:lnTo>
                      <a:pt x="174445" y="220247"/>
                    </a:lnTo>
                    <a:lnTo>
                      <a:pt x="174445" y="291110"/>
                    </a:lnTo>
                    <a:cubicBezTo>
                      <a:pt x="174445" y="294940"/>
                      <a:pt x="171889" y="297494"/>
                      <a:pt x="168055" y="297494"/>
                    </a:cubicBezTo>
                    <a:cubicBezTo>
                      <a:pt x="164221" y="297494"/>
                      <a:pt x="161665" y="294940"/>
                      <a:pt x="161665" y="291110"/>
                    </a:cubicBezTo>
                    <a:lnTo>
                      <a:pt x="161665" y="220247"/>
                    </a:lnTo>
                    <a:lnTo>
                      <a:pt x="152081" y="220247"/>
                    </a:lnTo>
                    <a:cubicBezTo>
                      <a:pt x="148247" y="220247"/>
                      <a:pt x="145691" y="217694"/>
                      <a:pt x="145691" y="213863"/>
                    </a:cubicBezTo>
                    <a:lnTo>
                      <a:pt x="145691" y="125765"/>
                    </a:lnTo>
                    <a:cubicBezTo>
                      <a:pt x="145691" y="121934"/>
                      <a:pt x="148247" y="119381"/>
                      <a:pt x="152081" y="119381"/>
                    </a:cubicBezTo>
                    <a:lnTo>
                      <a:pt x="189781" y="119381"/>
                    </a:lnTo>
                    <a:cubicBezTo>
                      <a:pt x="192976" y="119381"/>
                      <a:pt x="194893" y="121296"/>
                      <a:pt x="196171" y="123849"/>
                    </a:cubicBezTo>
                    <a:lnTo>
                      <a:pt x="220453" y="211948"/>
                    </a:lnTo>
                    <a:cubicBezTo>
                      <a:pt x="220453" y="214502"/>
                      <a:pt x="220453" y="216417"/>
                      <a:pt x="219175" y="217694"/>
                    </a:cubicBezTo>
                    <a:close/>
                    <a:moveTo>
                      <a:pt x="238345" y="203649"/>
                    </a:moveTo>
                    <a:cubicBezTo>
                      <a:pt x="237706" y="203649"/>
                      <a:pt x="237067" y="203649"/>
                      <a:pt x="236428" y="203649"/>
                    </a:cubicBezTo>
                    <a:cubicBezTo>
                      <a:pt x="233872" y="203649"/>
                      <a:pt x="231316" y="201734"/>
                      <a:pt x="230038" y="199180"/>
                    </a:cubicBezTo>
                    <a:lnTo>
                      <a:pt x="211507" y="133425"/>
                    </a:lnTo>
                    <a:cubicBezTo>
                      <a:pt x="210868" y="130233"/>
                      <a:pt x="212785" y="126403"/>
                      <a:pt x="215980" y="125765"/>
                    </a:cubicBezTo>
                    <a:cubicBezTo>
                      <a:pt x="219175" y="125126"/>
                      <a:pt x="223009" y="127041"/>
                      <a:pt x="223648" y="130233"/>
                    </a:cubicBezTo>
                    <a:lnTo>
                      <a:pt x="242179" y="195988"/>
                    </a:lnTo>
                    <a:cubicBezTo>
                      <a:pt x="243457" y="199180"/>
                      <a:pt x="241540" y="202372"/>
                      <a:pt x="238345" y="203649"/>
                    </a:cubicBezTo>
                    <a:close/>
                  </a:path>
                </a:pathLst>
              </a:custGeom>
              <a:grpFill/>
              <a:ln w="6390" cap="flat">
                <a:noFill/>
                <a:prstDash val="solid"/>
                <a:miter/>
              </a:ln>
            </p:spPr>
            <p:txBody>
              <a:bodyPr rtlCol="0" anchor="ctr"/>
              <a:lstStyle/>
              <a:p>
                <a:pPr algn="ctr"/>
                <a:endParaRPr lang="en-US"/>
              </a:p>
            </p:txBody>
          </p:sp>
        </p:grpSp>
        <p:sp>
          <p:nvSpPr>
            <p:cNvPr id="18" name="TextBox 17">
              <a:extLst>
                <a:ext uri="{FF2B5EF4-FFF2-40B4-BE49-F238E27FC236}">
                  <a16:creationId xmlns:a16="http://schemas.microsoft.com/office/drawing/2014/main" id="{026A9146-9F23-4E21-B97E-2F93167B350B}"/>
                </a:ext>
              </a:extLst>
            </p:cNvPr>
            <p:cNvSpPr txBox="1"/>
            <p:nvPr/>
          </p:nvSpPr>
          <p:spPr>
            <a:xfrm>
              <a:off x="8286284" y="4076778"/>
              <a:ext cx="2129051" cy="1200329"/>
            </a:xfrm>
            <a:prstGeom prst="rect">
              <a:avLst/>
            </a:prstGeom>
            <a:noFill/>
          </p:spPr>
          <p:txBody>
            <a:bodyPr wrap="square" rtlCol="0">
              <a:spAutoFit/>
            </a:bodyPr>
            <a:lstStyle/>
            <a:p>
              <a:pPr algn="ctr"/>
              <a:r>
                <a:rPr lang="en-US" sz="1200">
                  <a:latin typeface="Open Sans" panose="020B0606030504020204" pitchFamily="34" charset="0"/>
                  <a:ea typeface="Open Sans" panose="020B0606030504020204" pitchFamily="34" charset="0"/>
                  <a:cs typeface="Open Sans" panose="020B0606030504020204" pitchFamily="34" charset="0"/>
                </a:rPr>
                <a:t>Workers can feel lonely and disconnected from others without the casual, informal interactions that accompany traditional office work</a:t>
              </a:r>
            </a:p>
          </p:txBody>
        </p:sp>
      </p:grpSp>
    </p:spTree>
    <p:extLst>
      <p:ext uri="{BB962C8B-B14F-4D97-AF65-F5344CB8AC3E}">
        <p14:creationId xmlns:p14="http://schemas.microsoft.com/office/powerpoint/2010/main" val="29568244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8C86AB4-6043-4640-B26D-C7A4F60B4EDB}"/>
              </a:ext>
            </a:extLst>
          </p:cNvPr>
          <p:cNvSpPr/>
          <p:nvPr/>
        </p:nvSpPr>
        <p:spPr>
          <a:xfrm>
            <a:off x="648824" y="891151"/>
            <a:ext cx="10461112" cy="553998"/>
          </a:xfrm>
          <a:prstGeom prst="rect">
            <a:avLst/>
          </a:prstGeom>
        </p:spPr>
        <p:txBody>
          <a:bodyPr wrap="square" lIns="0" tIns="0" rIns="0" bIns="0" anchor="t">
            <a:spAutoFit/>
          </a:bodyPr>
          <a:lstStyle/>
          <a:p>
            <a:r>
              <a:rPr lang="en-US">
                <a:solidFill>
                  <a:prstClr val="black"/>
                </a:solidFill>
                <a:latin typeface="Open Sans" panose="020B0606030504020204" pitchFamily="34" charset="0"/>
                <a:ea typeface="Open Sans" panose="020B0606030504020204" pitchFamily="34" charset="0"/>
                <a:cs typeface="Open Sans" panose="020B0606030504020204" pitchFamily="34" charset="0"/>
              </a:rPr>
              <a:t>Below are a few starter ideas for you to consider implementing with your teams to promote a team culture that </a:t>
            </a:r>
            <a:r>
              <a:rPr lang="en-US" b="1">
                <a:solidFill>
                  <a:prstClr val="black"/>
                </a:solidFill>
                <a:latin typeface="Open Sans" panose="020B0606030504020204" pitchFamily="34" charset="0"/>
                <a:ea typeface="Open Sans" panose="020B0606030504020204" pitchFamily="34" charset="0"/>
                <a:cs typeface="Open Sans" panose="020B0606030504020204" pitchFamily="34" charset="0"/>
              </a:rPr>
              <a:t>prioritizes wellness</a:t>
            </a:r>
            <a:r>
              <a:rPr lang="en-US">
                <a:solidFill>
                  <a:prstClr val="black"/>
                </a:solidFill>
                <a:latin typeface="Open Sans" panose="020B0606030504020204" pitchFamily="34" charset="0"/>
                <a:ea typeface="Open Sans" panose="020B0606030504020204" pitchFamily="34" charset="0"/>
                <a:cs typeface="Open Sans" panose="020B0606030504020204" pitchFamily="34" charset="0"/>
              </a:rPr>
              <a:t>. </a:t>
            </a:r>
            <a:endParaRPr lang="en-US" sz="180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5" name="Title 1">
            <a:extLst>
              <a:ext uri="{FF2B5EF4-FFF2-40B4-BE49-F238E27FC236}">
                <a16:creationId xmlns:a16="http://schemas.microsoft.com/office/drawing/2014/main" id="{B7C0142A-A34A-4487-98B8-E9CA094DE435}"/>
              </a:ext>
            </a:extLst>
          </p:cNvPr>
          <p:cNvSpPr txBox="1">
            <a:spLocks/>
          </p:cNvSpPr>
          <p:nvPr/>
        </p:nvSpPr>
        <p:spPr>
          <a:xfrm>
            <a:off x="648824" y="417681"/>
            <a:ext cx="10214429" cy="59436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000" kern="1200">
                <a:solidFill>
                  <a:schemeClr val="tx1"/>
                </a:solidFill>
                <a:latin typeface="+mj-lt"/>
                <a:ea typeface="+mj-ea"/>
                <a:cs typeface="+mj-cs"/>
              </a:defRPr>
            </a:lvl1pPr>
          </a:lstStyle>
          <a:p>
            <a:r>
              <a:rPr lang="en-US" sz="3200" b="1">
                <a:solidFill>
                  <a:prstClr val="black"/>
                </a:solidFill>
                <a:latin typeface="Open Sans" panose="020B0606030504020204" pitchFamily="34" charset="0"/>
                <a:ea typeface="Open Sans" panose="020B0606030504020204" pitchFamily="34" charset="0"/>
                <a:cs typeface="Open Sans" panose="020B0606030504020204" pitchFamily="34" charset="0"/>
              </a:rPr>
              <a:t>Promote Team Culture by Prioritizing Wellness</a:t>
            </a:r>
          </a:p>
        </p:txBody>
      </p:sp>
      <p:sp>
        <p:nvSpPr>
          <p:cNvPr id="17" name="Rectangle 16">
            <a:extLst>
              <a:ext uri="{FF2B5EF4-FFF2-40B4-BE49-F238E27FC236}">
                <a16:creationId xmlns:a16="http://schemas.microsoft.com/office/drawing/2014/main" id="{3B4AE14B-6C70-4CEC-8B22-C87195A94E10}"/>
              </a:ext>
            </a:extLst>
          </p:cNvPr>
          <p:cNvSpPr/>
          <p:nvPr/>
        </p:nvSpPr>
        <p:spPr>
          <a:xfrm>
            <a:off x="923813" y="2060752"/>
            <a:ext cx="3326079" cy="3341476"/>
          </a:xfrm>
          <a:prstGeom prst="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8" name="Title 3">
            <a:extLst>
              <a:ext uri="{FF2B5EF4-FFF2-40B4-BE49-F238E27FC236}">
                <a16:creationId xmlns:a16="http://schemas.microsoft.com/office/drawing/2014/main" id="{E78A95CD-100A-4674-8693-CCA7BA9329B8}"/>
              </a:ext>
            </a:extLst>
          </p:cNvPr>
          <p:cNvSpPr txBox="1">
            <a:spLocks/>
          </p:cNvSpPr>
          <p:nvPr/>
        </p:nvSpPr>
        <p:spPr>
          <a:xfrm>
            <a:off x="1881077" y="2416290"/>
            <a:ext cx="1959197" cy="548640"/>
          </a:xfrm>
          <a:prstGeom prst="rect">
            <a:avLst/>
          </a:prstGeom>
        </p:spPr>
        <p:txBody>
          <a:bodyPr lIns="0" tIns="0" rIns="0" bIns="0"/>
          <a:lstStyle>
            <a:lvl1pPr algn="l" defTabSz="914400" rtl="0" eaLnBrk="1" latinLnBrk="0" hangingPunct="1">
              <a:lnSpc>
                <a:spcPct val="90000"/>
              </a:lnSpc>
              <a:spcBef>
                <a:spcPct val="0"/>
              </a:spcBef>
              <a:buNone/>
              <a:defRPr sz="3600" b="0" i="0" kern="1200">
                <a:solidFill>
                  <a:schemeClr val="tx1"/>
                </a:solidFill>
                <a:latin typeface="Chronicle Display Black" charset="0"/>
                <a:ea typeface="Chronicle Display Black" charset="0"/>
                <a:cs typeface="Chronicle Display Black" charset="0"/>
              </a:defRPr>
            </a:lvl1pPr>
          </a:lstStyle>
          <a:p>
            <a:pPr marL="0" marR="0" lvl="0" indent="0" algn="l" defTabSz="914400" rtl="0" eaLnBrk="1" fontAlgn="auto" latinLnBrk="0" hangingPunct="1">
              <a:lnSpc>
                <a:spcPct val="100000"/>
              </a:lnSpc>
              <a:spcBef>
                <a:spcPct val="0"/>
              </a:spcBef>
              <a:buClrTx/>
              <a:buSzTx/>
              <a:buFontTx/>
              <a:buNone/>
              <a:tabLst/>
              <a:defRPr/>
            </a:pPr>
            <a:r>
              <a:rPr lang="en-US" sz="1600" b="1">
                <a:latin typeface="Open Sans" panose="020B0606030504020204" pitchFamily="34" charset="0"/>
                <a:ea typeface="Open Sans" panose="020B0606030504020204" pitchFamily="34" charset="0"/>
                <a:cs typeface="Open Sans" panose="020B0606030504020204" pitchFamily="34" charset="0"/>
              </a:rPr>
              <a:t>Foster a Culture of Recognition</a:t>
            </a:r>
            <a:endParaRPr kumimoji="0" lang="en-US" sz="1600" b="1"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9" name="TextBox 18">
            <a:extLst>
              <a:ext uri="{FF2B5EF4-FFF2-40B4-BE49-F238E27FC236}">
                <a16:creationId xmlns:a16="http://schemas.microsoft.com/office/drawing/2014/main" id="{74BA9FC3-E5AE-4730-B886-AB9ADB8D14A0}"/>
              </a:ext>
            </a:extLst>
          </p:cNvPr>
          <p:cNvSpPr txBox="1"/>
          <p:nvPr/>
        </p:nvSpPr>
        <p:spPr>
          <a:xfrm>
            <a:off x="1175406" y="3148991"/>
            <a:ext cx="2822891" cy="1180067"/>
          </a:xfrm>
          <a:prstGeom prst="rect">
            <a:avLst/>
          </a:prstGeom>
          <a:noFill/>
        </p:spPr>
        <p:txBody>
          <a:bodyPr wrap="square" lIns="0" tIns="0" rIns="0" bIns="0" rtlCol="0">
            <a:spAutoFit/>
          </a:bodyPr>
          <a:lstStyle/>
          <a:p>
            <a:pPr marL="0" marR="0" lvl="0" indent="0" algn="l" defTabSz="914400" rtl="0" eaLnBrk="1" fontAlgn="auto" latinLnBrk="0" hangingPunct="1">
              <a:lnSpc>
                <a:spcPct val="130000"/>
              </a:lnSpc>
              <a:spcBef>
                <a:spcPts val="0"/>
              </a:spcBef>
              <a:spcAft>
                <a:spcPts val="300"/>
              </a:spcAft>
              <a:buClrTx/>
              <a:buSzTx/>
              <a:buFontTx/>
              <a:buNone/>
              <a:tabLst/>
              <a:defRPr/>
            </a:pPr>
            <a:r>
              <a:rPr lang="en-US" sz="1200">
                <a:latin typeface="Open Sans" panose="020B0606030504020204" pitchFamily="34" charset="0"/>
                <a:ea typeface="Open Sans" panose="020B0606030504020204" pitchFamily="34" charset="0"/>
                <a:cs typeface="Open Sans" panose="020B0606030504020204" pitchFamily="34" charset="0"/>
              </a:rPr>
              <a:t>Be purposeful about showing appreciation for your workers, so that they feel valued for their contributions, helping to improve happiness levels across the team.</a:t>
            </a:r>
            <a:endParaRPr kumimoji="0" lang="en-US" sz="12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0" name="Rectangle 19">
            <a:extLst>
              <a:ext uri="{FF2B5EF4-FFF2-40B4-BE49-F238E27FC236}">
                <a16:creationId xmlns:a16="http://schemas.microsoft.com/office/drawing/2014/main" id="{9B3A3852-3A43-477E-B981-E8D78574994A}"/>
              </a:ext>
            </a:extLst>
          </p:cNvPr>
          <p:cNvSpPr/>
          <p:nvPr/>
        </p:nvSpPr>
        <p:spPr>
          <a:xfrm>
            <a:off x="4077034" y="1927851"/>
            <a:ext cx="3426017" cy="3580125"/>
          </a:xfrm>
          <a:prstGeom prst="rect">
            <a:avLst/>
          </a:prstGeom>
          <a:solidFill>
            <a:schemeClr val="bg1"/>
          </a:solidFill>
          <a:ln w="38100">
            <a:solidFill>
              <a:srgbClr val="0B1677"/>
            </a:solidFill>
          </a:ln>
          <a:effectLst>
            <a:outerShdw blurRad="228600" sx="102000" sy="102000" algn="ctr"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1" name="TextBox 20">
            <a:extLst>
              <a:ext uri="{FF2B5EF4-FFF2-40B4-BE49-F238E27FC236}">
                <a16:creationId xmlns:a16="http://schemas.microsoft.com/office/drawing/2014/main" id="{09072D28-FDFA-4C61-9E8B-9BC12E445855}"/>
              </a:ext>
            </a:extLst>
          </p:cNvPr>
          <p:cNvSpPr txBox="1"/>
          <p:nvPr/>
        </p:nvSpPr>
        <p:spPr>
          <a:xfrm>
            <a:off x="4379903" y="2917945"/>
            <a:ext cx="2834640" cy="152606"/>
          </a:xfrm>
          <a:prstGeom prst="rect">
            <a:avLst/>
          </a:prstGeom>
          <a:noFill/>
        </p:spPr>
        <p:txBody>
          <a:bodyPr wrap="square" lIns="0" tIns="0" rIns="0" bIns="0" rtlCol="0">
            <a:spAutoFit/>
          </a:bodyPr>
          <a:lstStyle/>
          <a:p>
            <a:pPr marL="0" marR="0" lvl="0" indent="0" algn="l" defTabSz="914400" rtl="0" eaLnBrk="1" fontAlgn="auto" latinLnBrk="0" hangingPunct="1">
              <a:lnSpc>
                <a:spcPct val="130000"/>
              </a:lnSpc>
              <a:spcBef>
                <a:spcPts val="0"/>
              </a:spcBef>
              <a:spcAft>
                <a:spcPts val="300"/>
              </a:spcAft>
              <a:buClrTx/>
              <a:buSzTx/>
              <a:buFontTx/>
              <a:buNone/>
              <a:tabLst/>
              <a:defRPr/>
            </a:pPr>
            <a:endParaRPr lang="en-US" sz="1250" baseline="3000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 name="Title 3">
            <a:extLst>
              <a:ext uri="{FF2B5EF4-FFF2-40B4-BE49-F238E27FC236}">
                <a16:creationId xmlns:a16="http://schemas.microsoft.com/office/drawing/2014/main" id="{F77A7BDD-4B89-475C-A211-811B0E6CF504}"/>
              </a:ext>
            </a:extLst>
          </p:cNvPr>
          <p:cNvSpPr txBox="1">
            <a:spLocks/>
          </p:cNvSpPr>
          <p:nvPr/>
        </p:nvSpPr>
        <p:spPr>
          <a:xfrm>
            <a:off x="5198781" y="2214755"/>
            <a:ext cx="1470067" cy="548640"/>
          </a:xfrm>
          <a:prstGeom prst="rect">
            <a:avLst/>
          </a:prstGeom>
        </p:spPr>
        <p:txBody>
          <a:bodyPr lIns="0" tIns="0" rIns="0" bIns="0"/>
          <a:lstStyle>
            <a:defPPr>
              <a:defRPr lang="en-US"/>
            </a:defPPr>
            <a:lvl1pPr marR="0" lvl="0" indent="0" fontAlgn="auto">
              <a:lnSpc>
                <a:spcPct val="100000"/>
              </a:lnSpc>
              <a:spcBef>
                <a:spcPct val="0"/>
              </a:spcBef>
              <a:buClrTx/>
              <a:buSzTx/>
              <a:buFontTx/>
              <a:buNone/>
              <a:tabLst/>
              <a:defRPr sz="1600" b="1" i="0">
                <a:latin typeface="Open Sans" panose="020B0606030504020204" pitchFamily="34" charset="0"/>
                <a:ea typeface="Open Sans" panose="020B0606030504020204" pitchFamily="34" charset="0"/>
                <a:cs typeface="Open Sans" panose="020B0606030504020204" pitchFamily="34" charset="0"/>
              </a:defRPr>
            </a:lvl1pPr>
          </a:lstStyle>
          <a:p>
            <a:r>
              <a:rPr lang="en-US"/>
              <a:t>Block “Heads-Down Time”</a:t>
            </a:r>
            <a:endParaRPr lang="en-US">
              <a:sym typeface="Frutiger Next Pro Medium" charset="0"/>
            </a:endParaRPr>
          </a:p>
        </p:txBody>
      </p:sp>
      <p:sp>
        <p:nvSpPr>
          <p:cNvPr id="23" name="Rectangle 22">
            <a:extLst>
              <a:ext uri="{FF2B5EF4-FFF2-40B4-BE49-F238E27FC236}">
                <a16:creationId xmlns:a16="http://schemas.microsoft.com/office/drawing/2014/main" id="{1A90175A-2B91-49EB-8587-5FA9A4699A93}"/>
              </a:ext>
            </a:extLst>
          </p:cNvPr>
          <p:cNvSpPr/>
          <p:nvPr/>
        </p:nvSpPr>
        <p:spPr>
          <a:xfrm>
            <a:off x="7458076" y="1822636"/>
            <a:ext cx="3556279" cy="3790184"/>
          </a:xfrm>
          <a:prstGeom prst="rect">
            <a:avLst/>
          </a:prstGeom>
          <a:solidFill>
            <a:schemeClr val="bg1"/>
          </a:solidFill>
          <a:ln w="38100">
            <a:solidFill>
              <a:srgbClr val="1B5D13"/>
            </a:solidFill>
          </a:ln>
          <a:effectLst>
            <a:outerShdw blurRad="2032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82" name="Graphic 4">
            <a:extLst>
              <a:ext uri="{FF2B5EF4-FFF2-40B4-BE49-F238E27FC236}">
                <a16:creationId xmlns:a16="http://schemas.microsoft.com/office/drawing/2014/main" id="{1C9C8640-04E5-4C6E-8C66-A704A806582B}"/>
              </a:ext>
            </a:extLst>
          </p:cNvPr>
          <p:cNvSpPr/>
          <p:nvPr/>
        </p:nvSpPr>
        <p:spPr>
          <a:xfrm>
            <a:off x="4384614" y="2160084"/>
            <a:ext cx="658990" cy="658368"/>
          </a:xfrm>
          <a:custGeom>
            <a:avLst/>
            <a:gdLst>
              <a:gd name="connsiteX0" fmla="*/ 181474 w 362313"/>
              <a:gd name="connsiteY0" fmla="*/ 0 h 361971"/>
              <a:gd name="connsiteX1" fmla="*/ 0 w 362313"/>
              <a:gd name="connsiteY1" fmla="*/ 180667 h 361971"/>
              <a:gd name="connsiteX2" fmla="*/ 180835 w 362313"/>
              <a:gd name="connsiteY2" fmla="*/ 361972 h 361971"/>
              <a:gd name="connsiteX3" fmla="*/ 362310 w 362313"/>
              <a:gd name="connsiteY3" fmla="*/ 181305 h 361971"/>
              <a:gd name="connsiteX4" fmla="*/ 362310 w 362313"/>
              <a:gd name="connsiteY4" fmla="*/ 181305 h 361971"/>
              <a:gd name="connsiteX5" fmla="*/ 181474 w 362313"/>
              <a:gd name="connsiteY5" fmla="*/ 0 h 361971"/>
              <a:gd name="connsiteX6" fmla="*/ 181474 w 362313"/>
              <a:gd name="connsiteY6" fmla="*/ 349204 h 361971"/>
              <a:gd name="connsiteX7" fmla="*/ 12780 w 362313"/>
              <a:gd name="connsiteY7" fmla="*/ 181305 h 361971"/>
              <a:gd name="connsiteX8" fmla="*/ 180835 w 362313"/>
              <a:gd name="connsiteY8" fmla="*/ 12768 h 361971"/>
              <a:gd name="connsiteX9" fmla="*/ 349530 w 362313"/>
              <a:gd name="connsiteY9" fmla="*/ 180667 h 361971"/>
              <a:gd name="connsiteX10" fmla="*/ 349530 w 362313"/>
              <a:gd name="connsiteY10" fmla="*/ 180667 h 361971"/>
              <a:gd name="connsiteX11" fmla="*/ 181474 w 362313"/>
              <a:gd name="connsiteY11" fmla="*/ 349204 h 361971"/>
              <a:gd name="connsiteX12" fmla="*/ 181474 w 362313"/>
              <a:gd name="connsiteY12" fmla="*/ 349204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2313" h="361971">
                <a:moveTo>
                  <a:pt x="181474" y="0"/>
                </a:moveTo>
                <a:cubicBezTo>
                  <a:pt x="81152" y="0"/>
                  <a:pt x="0" y="81077"/>
                  <a:pt x="0" y="180667"/>
                </a:cubicBezTo>
                <a:cubicBezTo>
                  <a:pt x="0" y="280257"/>
                  <a:pt x="81152" y="361972"/>
                  <a:pt x="180835" y="361972"/>
                </a:cubicBezTo>
                <a:cubicBezTo>
                  <a:pt x="280518" y="361972"/>
                  <a:pt x="362310" y="280895"/>
                  <a:pt x="362310" y="181305"/>
                </a:cubicBezTo>
                <a:lnTo>
                  <a:pt x="362310" y="181305"/>
                </a:lnTo>
                <a:cubicBezTo>
                  <a:pt x="362948" y="81077"/>
                  <a:pt x="281796" y="0"/>
                  <a:pt x="181474" y="0"/>
                </a:cubicBezTo>
                <a:close/>
                <a:moveTo>
                  <a:pt x="181474" y="349204"/>
                </a:moveTo>
                <a:cubicBezTo>
                  <a:pt x="88181" y="349204"/>
                  <a:pt x="12780" y="273873"/>
                  <a:pt x="12780" y="181305"/>
                </a:cubicBezTo>
                <a:cubicBezTo>
                  <a:pt x="12780" y="88738"/>
                  <a:pt x="88181" y="12768"/>
                  <a:pt x="180835" y="12768"/>
                </a:cubicBezTo>
                <a:cubicBezTo>
                  <a:pt x="274128" y="12768"/>
                  <a:pt x="349530" y="88099"/>
                  <a:pt x="349530" y="180667"/>
                </a:cubicBezTo>
                <a:lnTo>
                  <a:pt x="349530" y="180667"/>
                </a:lnTo>
                <a:cubicBezTo>
                  <a:pt x="349530" y="273873"/>
                  <a:pt x="274767" y="349204"/>
                  <a:pt x="181474" y="349204"/>
                </a:cubicBezTo>
                <a:lnTo>
                  <a:pt x="181474" y="349204"/>
                </a:lnTo>
                <a:close/>
              </a:path>
            </a:pathLst>
          </a:custGeom>
          <a:solidFill>
            <a:schemeClr val="tx1"/>
          </a:solidFill>
          <a:ln w="19050" cap="flat">
            <a:solidFill>
              <a:schemeClr val="tx1"/>
            </a:solidFill>
            <a:prstDash val="solid"/>
            <a:miter/>
          </a:ln>
        </p:spPr>
        <p:txBody>
          <a:bodyPr rtlCol="0" anchor="ctr"/>
          <a:lstStyle/>
          <a:p>
            <a:endParaRPr lang="en-US"/>
          </a:p>
        </p:txBody>
      </p:sp>
      <p:sp>
        <p:nvSpPr>
          <p:cNvPr id="83" name="Graphic 4">
            <a:extLst>
              <a:ext uri="{FF2B5EF4-FFF2-40B4-BE49-F238E27FC236}">
                <a16:creationId xmlns:a16="http://schemas.microsoft.com/office/drawing/2014/main" id="{37F41D41-1838-4CF4-B255-10786D9EC46E}"/>
              </a:ext>
            </a:extLst>
          </p:cNvPr>
          <p:cNvSpPr/>
          <p:nvPr/>
        </p:nvSpPr>
        <p:spPr>
          <a:xfrm>
            <a:off x="4699579" y="2405086"/>
            <a:ext cx="23243" cy="125404"/>
          </a:xfrm>
          <a:custGeom>
            <a:avLst/>
            <a:gdLst>
              <a:gd name="connsiteX0" fmla="*/ 6390 w 12779"/>
              <a:gd name="connsiteY0" fmla="*/ 0 h 68947"/>
              <a:gd name="connsiteX1" fmla="*/ 0 w 12779"/>
              <a:gd name="connsiteY1" fmla="*/ 6384 h 68947"/>
              <a:gd name="connsiteX2" fmla="*/ 0 w 12779"/>
              <a:gd name="connsiteY2" fmla="*/ 62563 h 68947"/>
              <a:gd name="connsiteX3" fmla="*/ 6390 w 12779"/>
              <a:gd name="connsiteY3" fmla="*/ 68947 h 68947"/>
              <a:gd name="connsiteX4" fmla="*/ 12780 w 12779"/>
              <a:gd name="connsiteY4" fmla="*/ 62563 h 68947"/>
              <a:gd name="connsiteX5" fmla="*/ 12780 w 12779"/>
              <a:gd name="connsiteY5" fmla="*/ 6384 h 68947"/>
              <a:gd name="connsiteX6" fmla="*/ 6390 w 12779"/>
              <a:gd name="connsiteY6" fmla="*/ 0 h 6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79" h="68947">
                <a:moveTo>
                  <a:pt x="6390" y="0"/>
                </a:moveTo>
                <a:cubicBezTo>
                  <a:pt x="2556" y="0"/>
                  <a:pt x="0" y="2554"/>
                  <a:pt x="0" y="6384"/>
                </a:cubicBezTo>
                <a:lnTo>
                  <a:pt x="0" y="62563"/>
                </a:lnTo>
                <a:cubicBezTo>
                  <a:pt x="0" y="66394"/>
                  <a:pt x="2556" y="68947"/>
                  <a:pt x="6390" y="68947"/>
                </a:cubicBezTo>
                <a:cubicBezTo>
                  <a:pt x="10224" y="68947"/>
                  <a:pt x="12780" y="66394"/>
                  <a:pt x="12780" y="62563"/>
                </a:cubicBezTo>
                <a:lnTo>
                  <a:pt x="12780" y="6384"/>
                </a:lnTo>
                <a:cubicBezTo>
                  <a:pt x="12780" y="3192"/>
                  <a:pt x="9585" y="0"/>
                  <a:pt x="6390" y="0"/>
                </a:cubicBezTo>
                <a:close/>
              </a:path>
            </a:pathLst>
          </a:custGeom>
          <a:solidFill>
            <a:schemeClr val="tx1"/>
          </a:solidFill>
          <a:ln w="6390" cap="flat">
            <a:noFill/>
            <a:prstDash val="solid"/>
            <a:miter/>
          </a:ln>
        </p:spPr>
        <p:txBody>
          <a:bodyPr rtlCol="0" anchor="ctr"/>
          <a:lstStyle/>
          <a:p>
            <a:endParaRPr lang="en-US"/>
          </a:p>
        </p:txBody>
      </p:sp>
      <p:sp>
        <p:nvSpPr>
          <p:cNvPr id="84" name="Graphic 4">
            <a:extLst>
              <a:ext uri="{FF2B5EF4-FFF2-40B4-BE49-F238E27FC236}">
                <a16:creationId xmlns:a16="http://schemas.microsoft.com/office/drawing/2014/main" id="{96E9D434-F0B3-42C4-A0DD-83CA3590B266}"/>
              </a:ext>
            </a:extLst>
          </p:cNvPr>
          <p:cNvSpPr/>
          <p:nvPr/>
        </p:nvSpPr>
        <p:spPr>
          <a:xfrm>
            <a:off x="4527264" y="2273876"/>
            <a:ext cx="379190" cy="428767"/>
          </a:xfrm>
          <a:custGeom>
            <a:avLst/>
            <a:gdLst>
              <a:gd name="connsiteX0" fmla="*/ 172057 w 208479"/>
              <a:gd name="connsiteY0" fmla="*/ 14045 h 235736"/>
              <a:gd name="connsiteX1" fmla="*/ 163111 w 208479"/>
              <a:gd name="connsiteY1" fmla="*/ 14045 h 235736"/>
              <a:gd name="connsiteX2" fmla="*/ 163111 w 208479"/>
              <a:gd name="connsiteY2" fmla="*/ 14045 h 235736"/>
              <a:gd name="connsiteX3" fmla="*/ 163111 w 208479"/>
              <a:gd name="connsiteY3" fmla="*/ 22983 h 235736"/>
              <a:gd name="connsiteX4" fmla="*/ 175891 w 208479"/>
              <a:gd name="connsiteY4" fmla="*/ 35112 h 235736"/>
              <a:gd name="connsiteX5" fmla="*/ 160555 w 208479"/>
              <a:gd name="connsiteY5" fmla="*/ 50434 h 235736"/>
              <a:gd name="connsiteX6" fmla="*/ 108158 w 208479"/>
              <a:gd name="connsiteY6" fmla="*/ 31920 h 235736"/>
              <a:gd name="connsiteX7" fmla="*/ 108158 w 208479"/>
              <a:gd name="connsiteY7" fmla="*/ 12768 h 235736"/>
              <a:gd name="connsiteX8" fmla="*/ 126050 w 208479"/>
              <a:gd name="connsiteY8" fmla="*/ 12768 h 235736"/>
              <a:gd name="connsiteX9" fmla="*/ 132440 w 208479"/>
              <a:gd name="connsiteY9" fmla="*/ 6384 h 235736"/>
              <a:gd name="connsiteX10" fmla="*/ 126050 w 208479"/>
              <a:gd name="connsiteY10" fmla="*/ 0 h 235736"/>
              <a:gd name="connsiteX11" fmla="*/ 78125 w 208479"/>
              <a:gd name="connsiteY11" fmla="*/ 0 h 235736"/>
              <a:gd name="connsiteX12" fmla="*/ 71735 w 208479"/>
              <a:gd name="connsiteY12" fmla="*/ 6384 h 235736"/>
              <a:gd name="connsiteX13" fmla="*/ 78125 w 208479"/>
              <a:gd name="connsiteY13" fmla="*/ 12768 h 235736"/>
              <a:gd name="connsiteX14" fmla="*/ 96017 w 208479"/>
              <a:gd name="connsiteY14" fmla="*/ 12768 h 235736"/>
              <a:gd name="connsiteX15" fmla="*/ 96017 w 208479"/>
              <a:gd name="connsiteY15" fmla="*/ 31920 h 235736"/>
              <a:gd name="connsiteX16" fmla="*/ 168 w 208479"/>
              <a:gd name="connsiteY16" fmla="*/ 139809 h 235736"/>
              <a:gd name="connsiteX17" fmla="*/ 108158 w 208479"/>
              <a:gd name="connsiteY17" fmla="*/ 235569 h 235736"/>
              <a:gd name="connsiteX18" fmla="*/ 204007 w 208479"/>
              <a:gd name="connsiteY18" fmla="*/ 127680 h 235736"/>
              <a:gd name="connsiteX19" fmla="*/ 170779 w 208479"/>
              <a:gd name="connsiteY19" fmla="*/ 58094 h 235736"/>
              <a:gd name="connsiteX20" fmla="*/ 185476 w 208479"/>
              <a:gd name="connsiteY20" fmla="*/ 43411 h 235736"/>
              <a:gd name="connsiteX21" fmla="*/ 197617 w 208479"/>
              <a:gd name="connsiteY21" fmla="*/ 55541 h 235736"/>
              <a:gd name="connsiteX22" fmla="*/ 202090 w 208479"/>
              <a:gd name="connsiteY22" fmla="*/ 57456 h 235736"/>
              <a:gd name="connsiteX23" fmla="*/ 206563 w 208479"/>
              <a:gd name="connsiteY23" fmla="*/ 55541 h 235736"/>
              <a:gd name="connsiteX24" fmla="*/ 206563 w 208479"/>
              <a:gd name="connsiteY24" fmla="*/ 46603 h 235736"/>
              <a:gd name="connsiteX25" fmla="*/ 172057 w 208479"/>
              <a:gd name="connsiteY25" fmla="*/ 14045 h 235736"/>
              <a:gd name="connsiteX26" fmla="*/ 190588 w 208479"/>
              <a:gd name="connsiteY26" fmla="*/ 134702 h 235736"/>
              <a:gd name="connsiteX27" fmla="*/ 101129 w 208479"/>
              <a:gd name="connsiteY27" fmla="*/ 224078 h 235736"/>
              <a:gd name="connsiteX28" fmla="*/ 11670 w 208479"/>
              <a:gd name="connsiteY28" fmla="*/ 134702 h 235736"/>
              <a:gd name="connsiteX29" fmla="*/ 101129 w 208479"/>
              <a:gd name="connsiteY29" fmla="*/ 45327 h 235736"/>
              <a:gd name="connsiteX30" fmla="*/ 190588 w 208479"/>
              <a:gd name="connsiteY30" fmla="*/ 134702 h 235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08479" h="235736">
                <a:moveTo>
                  <a:pt x="172057" y="14045"/>
                </a:moveTo>
                <a:cubicBezTo>
                  <a:pt x="169501" y="11491"/>
                  <a:pt x="165667" y="11491"/>
                  <a:pt x="163111" y="14045"/>
                </a:cubicBezTo>
                <a:cubicBezTo>
                  <a:pt x="163111" y="14045"/>
                  <a:pt x="163111" y="14045"/>
                  <a:pt x="163111" y="14045"/>
                </a:cubicBezTo>
                <a:cubicBezTo>
                  <a:pt x="160555" y="16599"/>
                  <a:pt x="160555" y="20429"/>
                  <a:pt x="163111" y="22983"/>
                </a:cubicBezTo>
                <a:lnTo>
                  <a:pt x="175891" y="35112"/>
                </a:lnTo>
                <a:lnTo>
                  <a:pt x="160555" y="50434"/>
                </a:lnTo>
                <a:cubicBezTo>
                  <a:pt x="145219" y="39581"/>
                  <a:pt x="127328" y="33197"/>
                  <a:pt x="108158" y="31920"/>
                </a:cubicBezTo>
                <a:lnTo>
                  <a:pt x="108158" y="12768"/>
                </a:lnTo>
                <a:lnTo>
                  <a:pt x="126050" y="12768"/>
                </a:lnTo>
                <a:cubicBezTo>
                  <a:pt x="129884" y="12768"/>
                  <a:pt x="132440" y="10215"/>
                  <a:pt x="132440" y="6384"/>
                </a:cubicBezTo>
                <a:cubicBezTo>
                  <a:pt x="132440" y="2554"/>
                  <a:pt x="129884" y="0"/>
                  <a:pt x="126050" y="0"/>
                </a:cubicBezTo>
                <a:lnTo>
                  <a:pt x="78125" y="0"/>
                </a:lnTo>
                <a:cubicBezTo>
                  <a:pt x="74291" y="0"/>
                  <a:pt x="71735" y="2554"/>
                  <a:pt x="71735" y="6384"/>
                </a:cubicBezTo>
                <a:cubicBezTo>
                  <a:pt x="71735" y="10215"/>
                  <a:pt x="74291" y="12768"/>
                  <a:pt x="78125" y="12768"/>
                </a:cubicBezTo>
                <a:lnTo>
                  <a:pt x="96017" y="12768"/>
                </a:lnTo>
                <a:lnTo>
                  <a:pt x="96017" y="31920"/>
                </a:lnTo>
                <a:cubicBezTo>
                  <a:pt x="39785" y="35112"/>
                  <a:pt x="-3027" y="83630"/>
                  <a:pt x="168" y="139809"/>
                </a:cubicBezTo>
                <a:cubicBezTo>
                  <a:pt x="3363" y="195988"/>
                  <a:pt x="51927" y="238761"/>
                  <a:pt x="108158" y="235569"/>
                </a:cubicBezTo>
                <a:cubicBezTo>
                  <a:pt x="164389" y="232377"/>
                  <a:pt x="207202" y="183859"/>
                  <a:pt x="204007" y="127680"/>
                </a:cubicBezTo>
                <a:cubicBezTo>
                  <a:pt x="202090" y="100867"/>
                  <a:pt x="190588" y="75970"/>
                  <a:pt x="170779" y="58094"/>
                </a:cubicBezTo>
                <a:lnTo>
                  <a:pt x="185476" y="43411"/>
                </a:lnTo>
                <a:lnTo>
                  <a:pt x="197617" y="55541"/>
                </a:lnTo>
                <a:cubicBezTo>
                  <a:pt x="198895" y="56818"/>
                  <a:pt x="200173" y="57456"/>
                  <a:pt x="202090" y="57456"/>
                </a:cubicBezTo>
                <a:cubicBezTo>
                  <a:pt x="204007" y="57456"/>
                  <a:pt x="205285" y="56818"/>
                  <a:pt x="206563" y="55541"/>
                </a:cubicBezTo>
                <a:cubicBezTo>
                  <a:pt x="209119" y="52987"/>
                  <a:pt x="209119" y="49157"/>
                  <a:pt x="206563" y="46603"/>
                </a:cubicBezTo>
                <a:lnTo>
                  <a:pt x="172057" y="14045"/>
                </a:lnTo>
                <a:close/>
                <a:moveTo>
                  <a:pt x="190588" y="134702"/>
                </a:moveTo>
                <a:cubicBezTo>
                  <a:pt x="190588" y="183859"/>
                  <a:pt x="150331" y="224078"/>
                  <a:pt x="101129" y="224078"/>
                </a:cubicBezTo>
                <a:cubicBezTo>
                  <a:pt x="51927" y="224078"/>
                  <a:pt x="11670" y="183859"/>
                  <a:pt x="11670" y="134702"/>
                </a:cubicBezTo>
                <a:cubicBezTo>
                  <a:pt x="11670" y="85546"/>
                  <a:pt x="51927" y="45327"/>
                  <a:pt x="101129" y="45327"/>
                </a:cubicBezTo>
                <a:cubicBezTo>
                  <a:pt x="150331" y="45327"/>
                  <a:pt x="190588" y="84907"/>
                  <a:pt x="190588" y="134702"/>
                </a:cubicBezTo>
                <a:close/>
              </a:path>
            </a:pathLst>
          </a:custGeom>
          <a:solidFill>
            <a:schemeClr val="tx1"/>
          </a:solidFill>
          <a:ln w="6390" cap="flat">
            <a:noFill/>
            <a:prstDash val="solid"/>
            <a:miter/>
          </a:ln>
        </p:spPr>
        <p:txBody>
          <a:bodyPr rtlCol="0" anchor="ctr"/>
          <a:lstStyle/>
          <a:p>
            <a:endParaRPr lang="en-US"/>
          </a:p>
        </p:txBody>
      </p:sp>
      <p:sp>
        <p:nvSpPr>
          <p:cNvPr id="24" name="Title 3">
            <a:extLst>
              <a:ext uri="{FF2B5EF4-FFF2-40B4-BE49-F238E27FC236}">
                <a16:creationId xmlns:a16="http://schemas.microsoft.com/office/drawing/2014/main" id="{EE66D52F-420E-4971-B109-2341DC771AA1}"/>
              </a:ext>
            </a:extLst>
          </p:cNvPr>
          <p:cNvSpPr txBox="1">
            <a:spLocks/>
          </p:cNvSpPr>
          <p:nvPr/>
        </p:nvSpPr>
        <p:spPr>
          <a:xfrm>
            <a:off x="8658705" y="2032641"/>
            <a:ext cx="2250456" cy="548640"/>
          </a:xfrm>
          <a:prstGeom prst="rect">
            <a:avLst/>
          </a:prstGeom>
        </p:spPr>
        <p:txBody>
          <a:bodyPr lIns="0" tIns="0" rIns="0" bIns="0"/>
          <a:lstStyle>
            <a:defPPr>
              <a:defRPr lang="en-US"/>
            </a:defPPr>
            <a:lvl1pPr marR="0" lvl="0" indent="0" fontAlgn="auto">
              <a:lnSpc>
                <a:spcPct val="100000"/>
              </a:lnSpc>
              <a:spcBef>
                <a:spcPct val="0"/>
              </a:spcBef>
              <a:buClrTx/>
              <a:buSzTx/>
              <a:buFontTx/>
              <a:buNone/>
              <a:tabLst/>
              <a:defRPr sz="1600" b="1" i="0">
                <a:latin typeface="Open Sans" panose="020B0606030504020204" pitchFamily="34" charset="0"/>
                <a:ea typeface="Open Sans" panose="020B0606030504020204" pitchFamily="34" charset="0"/>
                <a:cs typeface="Open Sans" panose="020B0606030504020204" pitchFamily="34" charset="0"/>
              </a:defRPr>
            </a:lvl1pPr>
          </a:lstStyle>
          <a:p>
            <a:r>
              <a:rPr lang="en-US"/>
              <a:t>Establish Team Norms/Well-Being Commitments</a:t>
            </a:r>
            <a:endParaRPr lang="en-US">
              <a:sym typeface="Frutiger Next Pro Medium" charset="0"/>
            </a:endParaRPr>
          </a:p>
        </p:txBody>
      </p:sp>
      <p:sp>
        <p:nvSpPr>
          <p:cNvPr id="65" name="TextBox 64">
            <a:extLst>
              <a:ext uri="{FF2B5EF4-FFF2-40B4-BE49-F238E27FC236}">
                <a16:creationId xmlns:a16="http://schemas.microsoft.com/office/drawing/2014/main" id="{E70FE98F-516A-4958-A7A3-3E0BE2EA887F}"/>
              </a:ext>
            </a:extLst>
          </p:cNvPr>
          <p:cNvSpPr txBox="1"/>
          <p:nvPr/>
        </p:nvSpPr>
        <p:spPr>
          <a:xfrm>
            <a:off x="4379903" y="3168227"/>
            <a:ext cx="2834640" cy="1420132"/>
          </a:xfrm>
          <a:prstGeom prst="rect">
            <a:avLst/>
          </a:prstGeom>
          <a:noFill/>
        </p:spPr>
        <p:txBody>
          <a:bodyPr wrap="square" lIns="0" tIns="0" rIns="0" bIns="0" rtlCol="0">
            <a:spAutoFit/>
          </a:bodyPr>
          <a:lstStyle/>
          <a:p>
            <a:pPr marL="0" marR="0" lvl="0" indent="0" algn="l" defTabSz="914400" rtl="0" eaLnBrk="1" fontAlgn="auto" latinLnBrk="0" hangingPunct="1">
              <a:lnSpc>
                <a:spcPct val="130000"/>
              </a:lnSpc>
              <a:spcBef>
                <a:spcPts val="0"/>
              </a:spcBef>
              <a:spcAft>
                <a:spcPts val="300"/>
              </a:spcAft>
              <a:buClrTx/>
              <a:buSzTx/>
              <a:buFontTx/>
              <a:buNone/>
              <a:tabLst/>
              <a:defRPr/>
            </a:pPr>
            <a:r>
              <a:rPr lang="en-US" sz="1200">
                <a:latin typeface="Open Sans" panose="020B0606030504020204" pitchFamily="34" charset="0"/>
                <a:ea typeface="Open Sans" panose="020B0606030504020204" pitchFamily="34" charset="0"/>
                <a:cs typeface="Open Sans" panose="020B0606030504020204" pitchFamily="34" charset="0"/>
              </a:rPr>
              <a:t>A packed schedule of meetings can sometimes mean less time for your team to prioritize their individual work. Blocking “heads-down time” can help to ensure that team members have time to do work in their working hours.</a:t>
            </a:r>
            <a:endParaRPr kumimoji="0" lang="en-US" sz="12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74" name="Graphic 4">
            <a:extLst>
              <a:ext uri="{FF2B5EF4-FFF2-40B4-BE49-F238E27FC236}">
                <a16:creationId xmlns:a16="http://schemas.microsoft.com/office/drawing/2014/main" id="{FAC943A7-DA46-4756-8D86-9B50B835B838}"/>
              </a:ext>
            </a:extLst>
          </p:cNvPr>
          <p:cNvGrpSpPr/>
          <p:nvPr/>
        </p:nvGrpSpPr>
        <p:grpSpPr>
          <a:xfrm>
            <a:off x="1103315" y="2346196"/>
            <a:ext cx="658368" cy="658368"/>
            <a:chOff x="3607758" y="918179"/>
            <a:chExt cx="361674" cy="361333"/>
          </a:xfrm>
          <a:solidFill>
            <a:schemeClr val="tx1"/>
          </a:solidFill>
        </p:grpSpPr>
        <p:sp>
          <p:nvSpPr>
            <p:cNvPr id="75" name="Graphic 4">
              <a:extLst>
                <a:ext uri="{FF2B5EF4-FFF2-40B4-BE49-F238E27FC236}">
                  <a16:creationId xmlns:a16="http://schemas.microsoft.com/office/drawing/2014/main" id="{2836EBEC-3FA6-4D13-915A-D888F9CD6976}"/>
                </a:ext>
              </a:extLst>
            </p:cNvPr>
            <p:cNvSpPr/>
            <p:nvPr/>
          </p:nvSpPr>
          <p:spPr>
            <a:xfrm>
              <a:off x="3607758" y="918179"/>
              <a:ext cx="361674" cy="361333"/>
            </a:xfrm>
            <a:custGeom>
              <a:avLst/>
              <a:gdLst>
                <a:gd name="connsiteX0" fmla="*/ 180836 w 361674"/>
                <a:gd name="connsiteY0" fmla="*/ 0 h 361333"/>
                <a:gd name="connsiteX1" fmla="*/ 0 w 361674"/>
                <a:gd name="connsiteY1" fmla="*/ 180667 h 361333"/>
                <a:gd name="connsiteX2" fmla="*/ 180836 w 361674"/>
                <a:gd name="connsiteY2" fmla="*/ 361333 h 361333"/>
                <a:gd name="connsiteX3" fmla="*/ 361671 w 361674"/>
                <a:gd name="connsiteY3" fmla="*/ 180667 h 361333"/>
                <a:gd name="connsiteX4" fmla="*/ 180836 w 361674"/>
                <a:gd name="connsiteY4" fmla="*/ 0 h 361333"/>
                <a:gd name="connsiteX5" fmla="*/ 180836 w 361674"/>
                <a:gd name="connsiteY5" fmla="*/ 349204 h 361333"/>
                <a:gd name="connsiteX6" fmla="*/ 12780 w 361674"/>
                <a:gd name="connsiteY6" fmla="*/ 181305 h 361333"/>
                <a:gd name="connsiteX7" fmla="*/ 180836 w 361674"/>
                <a:gd name="connsiteY7" fmla="*/ 13406 h 361333"/>
                <a:gd name="connsiteX8" fmla="*/ 348891 w 361674"/>
                <a:gd name="connsiteY8" fmla="*/ 181305 h 361333"/>
                <a:gd name="connsiteX9" fmla="*/ 180836 w 361674"/>
                <a:gd name="connsiteY9" fmla="*/ 349204 h 36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1674" h="361333">
                  <a:moveTo>
                    <a:pt x="180836" y="0"/>
                  </a:moveTo>
                  <a:cubicBezTo>
                    <a:pt x="80513" y="0"/>
                    <a:pt x="0" y="81077"/>
                    <a:pt x="0" y="180667"/>
                  </a:cubicBezTo>
                  <a:cubicBezTo>
                    <a:pt x="0" y="280895"/>
                    <a:pt x="81152" y="361333"/>
                    <a:pt x="180836" y="361333"/>
                  </a:cubicBezTo>
                  <a:cubicBezTo>
                    <a:pt x="280518" y="361333"/>
                    <a:pt x="361671" y="280257"/>
                    <a:pt x="361671" y="180667"/>
                  </a:cubicBezTo>
                  <a:cubicBezTo>
                    <a:pt x="362310" y="81077"/>
                    <a:pt x="281157" y="0"/>
                    <a:pt x="180836" y="0"/>
                  </a:cubicBezTo>
                  <a:close/>
                  <a:moveTo>
                    <a:pt x="180836" y="349204"/>
                  </a:moveTo>
                  <a:cubicBezTo>
                    <a:pt x="88181" y="349204"/>
                    <a:pt x="12780" y="273873"/>
                    <a:pt x="12780" y="181305"/>
                  </a:cubicBezTo>
                  <a:cubicBezTo>
                    <a:pt x="12780" y="88737"/>
                    <a:pt x="88181" y="13406"/>
                    <a:pt x="180836" y="13406"/>
                  </a:cubicBezTo>
                  <a:cubicBezTo>
                    <a:pt x="273490" y="13406"/>
                    <a:pt x="348891" y="88737"/>
                    <a:pt x="348891" y="181305"/>
                  </a:cubicBezTo>
                  <a:cubicBezTo>
                    <a:pt x="349530" y="273234"/>
                    <a:pt x="274128" y="349204"/>
                    <a:pt x="180836" y="349204"/>
                  </a:cubicBezTo>
                  <a:close/>
                </a:path>
              </a:pathLst>
            </a:custGeom>
            <a:grpFill/>
            <a:ln w="19050" cap="flat">
              <a:solidFill>
                <a:schemeClr val="tx1"/>
              </a:solidFill>
              <a:prstDash val="solid"/>
              <a:miter/>
            </a:ln>
          </p:spPr>
          <p:txBody>
            <a:bodyPr rtlCol="0" anchor="ctr"/>
            <a:lstStyle/>
            <a:p>
              <a:endParaRPr lang="en-US"/>
            </a:p>
          </p:txBody>
        </p:sp>
        <p:sp>
          <p:nvSpPr>
            <p:cNvPr id="76" name="Graphic 4">
              <a:extLst>
                <a:ext uri="{FF2B5EF4-FFF2-40B4-BE49-F238E27FC236}">
                  <a16:creationId xmlns:a16="http://schemas.microsoft.com/office/drawing/2014/main" id="{C6CB0553-75AC-4077-9A10-13952A7634D8}"/>
                </a:ext>
              </a:extLst>
            </p:cNvPr>
            <p:cNvSpPr/>
            <p:nvPr/>
          </p:nvSpPr>
          <p:spPr>
            <a:xfrm>
              <a:off x="3813514" y="1177368"/>
              <a:ext cx="44729" cy="19151"/>
            </a:xfrm>
            <a:custGeom>
              <a:avLst/>
              <a:gdLst>
                <a:gd name="connsiteX0" fmla="*/ 35145 w 44729"/>
                <a:gd name="connsiteY0" fmla="*/ 0 h 19151"/>
                <a:gd name="connsiteX1" fmla="*/ 12141 w 44729"/>
                <a:gd name="connsiteY1" fmla="*/ 0 h 19151"/>
                <a:gd name="connsiteX2" fmla="*/ 10224 w 44729"/>
                <a:gd name="connsiteY2" fmla="*/ 0 h 19151"/>
                <a:gd name="connsiteX3" fmla="*/ 0 w 44729"/>
                <a:gd name="connsiteY3" fmla="*/ 9576 h 19151"/>
                <a:gd name="connsiteX4" fmla="*/ 3195 w 44729"/>
                <a:gd name="connsiteY4" fmla="*/ 16598 h 19151"/>
                <a:gd name="connsiteX5" fmla="*/ 8946 w 44729"/>
                <a:gd name="connsiteY5" fmla="*/ 19152 h 19151"/>
                <a:gd name="connsiteX6" fmla="*/ 34506 w 44729"/>
                <a:gd name="connsiteY6" fmla="*/ 19152 h 19151"/>
                <a:gd name="connsiteX7" fmla="*/ 41535 w 44729"/>
                <a:gd name="connsiteY7" fmla="*/ 15960 h 19151"/>
                <a:gd name="connsiteX8" fmla="*/ 44730 w 44729"/>
                <a:gd name="connsiteY8" fmla="*/ 8938 h 19151"/>
                <a:gd name="connsiteX9" fmla="*/ 35145 w 44729"/>
                <a:gd name="connsiteY9" fmla="*/ 0 h 19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729" h="19151">
                  <a:moveTo>
                    <a:pt x="35145" y="0"/>
                  </a:moveTo>
                  <a:lnTo>
                    <a:pt x="12141" y="0"/>
                  </a:lnTo>
                  <a:lnTo>
                    <a:pt x="10224" y="0"/>
                  </a:lnTo>
                  <a:cubicBezTo>
                    <a:pt x="4473" y="0"/>
                    <a:pt x="0" y="4469"/>
                    <a:pt x="0" y="9576"/>
                  </a:cubicBezTo>
                  <a:cubicBezTo>
                    <a:pt x="0" y="12130"/>
                    <a:pt x="1278" y="14683"/>
                    <a:pt x="3195" y="16598"/>
                  </a:cubicBezTo>
                  <a:cubicBezTo>
                    <a:pt x="5112" y="18514"/>
                    <a:pt x="7029" y="19152"/>
                    <a:pt x="8946" y="19152"/>
                  </a:cubicBezTo>
                  <a:lnTo>
                    <a:pt x="34506" y="19152"/>
                  </a:lnTo>
                  <a:cubicBezTo>
                    <a:pt x="37062" y="19152"/>
                    <a:pt x="39618" y="17875"/>
                    <a:pt x="41535" y="15960"/>
                  </a:cubicBezTo>
                  <a:cubicBezTo>
                    <a:pt x="43451" y="14045"/>
                    <a:pt x="44730" y="11491"/>
                    <a:pt x="44730" y="8938"/>
                  </a:cubicBezTo>
                  <a:cubicBezTo>
                    <a:pt x="44730" y="4469"/>
                    <a:pt x="40257" y="0"/>
                    <a:pt x="35145" y="0"/>
                  </a:cubicBezTo>
                  <a:close/>
                </a:path>
              </a:pathLst>
            </a:custGeom>
            <a:grpFill/>
            <a:ln w="6390" cap="flat">
              <a:noFill/>
              <a:prstDash val="solid"/>
              <a:miter/>
            </a:ln>
          </p:spPr>
          <p:txBody>
            <a:bodyPr rtlCol="0" anchor="ctr"/>
            <a:lstStyle/>
            <a:p>
              <a:endParaRPr lang="en-US"/>
            </a:p>
          </p:txBody>
        </p:sp>
        <p:sp>
          <p:nvSpPr>
            <p:cNvPr id="77" name="Graphic 4">
              <a:extLst>
                <a:ext uri="{FF2B5EF4-FFF2-40B4-BE49-F238E27FC236}">
                  <a16:creationId xmlns:a16="http://schemas.microsoft.com/office/drawing/2014/main" id="{ED411CEB-2944-443A-BB45-18395C5B5726}"/>
                </a:ext>
              </a:extLst>
            </p:cNvPr>
            <p:cNvSpPr/>
            <p:nvPr/>
          </p:nvSpPr>
          <p:spPr>
            <a:xfrm>
              <a:off x="3821182" y="1080332"/>
              <a:ext cx="44729" cy="19151"/>
            </a:xfrm>
            <a:custGeom>
              <a:avLst/>
              <a:gdLst>
                <a:gd name="connsiteX0" fmla="*/ 8946 w 44729"/>
                <a:gd name="connsiteY0" fmla="*/ 19152 h 19151"/>
                <a:gd name="connsiteX1" fmla="*/ 35145 w 44729"/>
                <a:gd name="connsiteY1" fmla="*/ 19152 h 19151"/>
                <a:gd name="connsiteX2" fmla="*/ 41535 w 44729"/>
                <a:gd name="connsiteY2" fmla="*/ 16598 h 19151"/>
                <a:gd name="connsiteX3" fmla="*/ 44730 w 44729"/>
                <a:gd name="connsiteY3" fmla="*/ 9576 h 19151"/>
                <a:gd name="connsiteX4" fmla="*/ 34506 w 44729"/>
                <a:gd name="connsiteY4" fmla="*/ 0 h 19151"/>
                <a:gd name="connsiteX5" fmla="*/ 10224 w 44729"/>
                <a:gd name="connsiteY5" fmla="*/ 0 h 19151"/>
                <a:gd name="connsiteX6" fmla="*/ 0 w 44729"/>
                <a:gd name="connsiteY6" fmla="*/ 9576 h 19151"/>
                <a:gd name="connsiteX7" fmla="*/ 3195 w 44729"/>
                <a:gd name="connsiteY7" fmla="*/ 16598 h 19151"/>
                <a:gd name="connsiteX8" fmla="*/ 8946 w 44729"/>
                <a:gd name="connsiteY8" fmla="*/ 19152 h 19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729" h="19151">
                  <a:moveTo>
                    <a:pt x="8946" y="19152"/>
                  </a:moveTo>
                  <a:lnTo>
                    <a:pt x="35145" y="19152"/>
                  </a:lnTo>
                  <a:cubicBezTo>
                    <a:pt x="37701" y="19152"/>
                    <a:pt x="39618" y="17875"/>
                    <a:pt x="41535" y="16598"/>
                  </a:cubicBezTo>
                  <a:cubicBezTo>
                    <a:pt x="43451" y="14683"/>
                    <a:pt x="44730" y="12130"/>
                    <a:pt x="44730" y="9576"/>
                  </a:cubicBezTo>
                  <a:cubicBezTo>
                    <a:pt x="44730" y="3830"/>
                    <a:pt x="40257" y="0"/>
                    <a:pt x="34506" y="0"/>
                  </a:cubicBezTo>
                  <a:lnTo>
                    <a:pt x="10224" y="0"/>
                  </a:lnTo>
                  <a:cubicBezTo>
                    <a:pt x="4473" y="0"/>
                    <a:pt x="0" y="4469"/>
                    <a:pt x="0" y="9576"/>
                  </a:cubicBezTo>
                  <a:cubicBezTo>
                    <a:pt x="0" y="12130"/>
                    <a:pt x="1278" y="14683"/>
                    <a:pt x="3195" y="16598"/>
                  </a:cubicBezTo>
                  <a:cubicBezTo>
                    <a:pt x="3834" y="17875"/>
                    <a:pt x="6390" y="18514"/>
                    <a:pt x="8946" y="19152"/>
                  </a:cubicBezTo>
                  <a:close/>
                </a:path>
              </a:pathLst>
            </a:custGeom>
            <a:grpFill/>
            <a:ln w="6390" cap="flat">
              <a:noFill/>
              <a:prstDash val="solid"/>
              <a:miter/>
            </a:ln>
          </p:spPr>
          <p:txBody>
            <a:bodyPr rtlCol="0" anchor="ctr"/>
            <a:lstStyle/>
            <a:p>
              <a:endParaRPr lang="en-US"/>
            </a:p>
          </p:txBody>
        </p:sp>
        <p:sp>
          <p:nvSpPr>
            <p:cNvPr id="78" name="Graphic 4">
              <a:extLst>
                <a:ext uri="{FF2B5EF4-FFF2-40B4-BE49-F238E27FC236}">
                  <a16:creationId xmlns:a16="http://schemas.microsoft.com/office/drawing/2014/main" id="{A5832817-17DC-4099-B40C-A448660AF666}"/>
                </a:ext>
              </a:extLst>
            </p:cNvPr>
            <p:cNvSpPr/>
            <p:nvPr/>
          </p:nvSpPr>
          <p:spPr>
            <a:xfrm>
              <a:off x="3812875" y="1144810"/>
              <a:ext cx="54384" cy="19790"/>
            </a:xfrm>
            <a:custGeom>
              <a:avLst/>
              <a:gdLst>
                <a:gd name="connsiteX0" fmla="*/ 46008 w 54384"/>
                <a:gd name="connsiteY0" fmla="*/ 0 h 19790"/>
                <a:gd name="connsiteX1" fmla="*/ 13419 w 54384"/>
                <a:gd name="connsiteY1" fmla="*/ 0 h 19790"/>
                <a:gd name="connsiteX2" fmla="*/ 13419 w 54384"/>
                <a:gd name="connsiteY2" fmla="*/ 0 h 19790"/>
                <a:gd name="connsiteX3" fmla="*/ 10224 w 54384"/>
                <a:gd name="connsiteY3" fmla="*/ 0 h 19790"/>
                <a:gd name="connsiteX4" fmla="*/ 3195 w 54384"/>
                <a:gd name="connsiteY4" fmla="*/ 3192 h 19790"/>
                <a:gd name="connsiteX5" fmla="*/ 0 w 54384"/>
                <a:gd name="connsiteY5" fmla="*/ 10214 h 19790"/>
                <a:gd name="connsiteX6" fmla="*/ 10224 w 54384"/>
                <a:gd name="connsiteY6" fmla="*/ 19790 h 19790"/>
                <a:gd name="connsiteX7" fmla="*/ 10863 w 54384"/>
                <a:gd name="connsiteY7" fmla="*/ 19790 h 19790"/>
                <a:gd name="connsiteX8" fmla="*/ 17892 w 54384"/>
                <a:gd name="connsiteY8" fmla="*/ 19790 h 19790"/>
                <a:gd name="connsiteX9" fmla="*/ 17892 w 54384"/>
                <a:gd name="connsiteY9" fmla="*/ 19790 h 19790"/>
                <a:gd name="connsiteX10" fmla="*/ 18531 w 54384"/>
                <a:gd name="connsiteY10" fmla="*/ 19790 h 19790"/>
                <a:gd name="connsiteX11" fmla="*/ 18531 w 54384"/>
                <a:gd name="connsiteY11" fmla="*/ 19790 h 19790"/>
                <a:gd name="connsiteX12" fmla="*/ 35145 w 54384"/>
                <a:gd name="connsiteY12" fmla="*/ 19790 h 19790"/>
                <a:gd name="connsiteX13" fmla="*/ 35145 w 54384"/>
                <a:gd name="connsiteY13" fmla="*/ 19790 h 19790"/>
                <a:gd name="connsiteX14" fmla="*/ 44090 w 54384"/>
                <a:gd name="connsiteY14" fmla="*/ 19790 h 19790"/>
                <a:gd name="connsiteX15" fmla="*/ 51119 w 54384"/>
                <a:gd name="connsiteY15" fmla="*/ 16598 h 19790"/>
                <a:gd name="connsiteX16" fmla="*/ 54314 w 54384"/>
                <a:gd name="connsiteY16" fmla="*/ 9576 h 19790"/>
                <a:gd name="connsiteX17" fmla="*/ 46008 w 54384"/>
                <a:gd name="connsiteY17" fmla="*/ 0 h 1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384" h="19790">
                  <a:moveTo>
                    <a:pt x="46008" y="0"/>
                  </a:moveTo>
                  <a:lnTo>
                    <a:pt x="13419" y="0"/>
                  </a:lnTo>
                  <a:cubicBezTo>
                    <a:pt x="13419" y="0"/>
                    <a:pt x="13419" y="0"/>
                    <a:pt x="13419" y="0"/>
                  </a:cubicBezTo>
                  <a:lnTo>
                    <a:pt x="10224" y="0"/>
                  </a:lnTo>
                  <a:cubicBezTo>
                    <a:pt x="7668" y="0"/>
                    <a:pt x="5112" y="1277"/>
                    <a:pt x="3195" y="3192"/>
                  </a:cubicBezTo>
                  <a:cubicBezTo>
                    <a:pt x="1278" y="5107"/>
                    <a:pt x="0" y="7661"/>
                    <a:pt x="0" y="10214"/>
                  </a:cubicBezTo>
                  <a:cubicBezTo>
                    <a:pt x="0" y="15960"/>
                    <a:pt x="4473" y="19790"/>
                    <a:pt x="10224" y="19790"/>
                  </a:cubicBezTo>
                  <a:lnTo>
                    <a:pt x="10863" y="19790"/>
                  </a:lnTo>
                  <a:lnTo>
                    <a:pt x="17892" y="19790"/>
                  </a:lnTo>
                  <a:cubicBezTo>
                    <a:pt x="17892" y="19790"/>
                    <a:pt x="17892" y="19790"/>
                    <a:pt x="17892" y="19790"/>
                  </a:cubicBezTo>
                  <a:lnTo>
                    <a:pt x="18531" y="19790"/>
                  </a:lnTo>
                  <a:cubicBezTo>
                    <a:pt x="18531" y="19790"/>
                    <a:pt x="18531" y="19790"/>
                    <a:pt x="18531" y="19790"/>
                  </a:cubicBezTo>
                  <a:lnTo>
                    <a:pt x="35145" y="19790"/>
                  </a:lnTo>
                  <a:cubicBezTo>
                    <a:pt x="35145" y="19790"/>
                    <a:pt x="35145" y="19790"/>
                    <a:pt x="35145" y="19790"/>
                  </a:cubicBezTo>
                  <a:lnTo>
                    <a:pt x="44090" y="19790"/>
                  </a:lnTo>
                  <a:cubicBezTo>
                    <a:pt x="46646" y="19790"/>
                    <a:pt x="49203" y="18514"/>
                    <a:pt x="51119" y="16598"/>
                  </a:cubicBezTo>
                  <a:cubicBezTo>
                    <a:pt x="53036" y="14683"/>
                    <a:pt x="54314" y="12130"/>
                    <a:pt x="54314" y="9576"/>
                  </a:cubicBezTo>
                  <a:cubicBezTo>
                    <a:pt x="54953" y="4469"/>
                    <a:pt x="51119" y="0"/>
                    <a:pt x="46008" y="0"/>
                  </a:cubicBezTo>
                  <a:close/>
                </a:path>
              </a:pathLst>
            </a:custGeom>
            <a:grpFill/>
            <a:ln w="6390" cap="flat">
              <a:noFill/>
              <a:prstDash val="solid"/>
              <a:miter/>
            </a:ln>
          </p:spPr>
          <p:txBody>
            <a:bodyPr rtlCol="0" anchor="ctr"/>
            <a:lstStyle/>
            <a:p>
              <a:endParaRPr lang="en-US"/>
            </a:p>
          </p:txBody>
        </p:sp>
        <p:sp>
          <p:nvSpPr>
            <p:cNvPr id="79" name="Graphic 4">
              <a:extLst>
                <a:ext uri="{FF2B5EF4-FFF2-40B4-BE49-F238E27FC236}">
                  <a16:creationId xmlns:a16="http://schemas.microsoft.com/office/drawing/2014/main" id="{FE31A702-D143-480C-B994-25F677C46C06}"/>
                </a:ext>
              </a:extLst>
            </p:cNvPr>
            <p:cNvSpPr/>
            <p:nvPr/>
          </p:nvSpPr>
          <p:spPr>
            <a:xfrm>
              <a:off x="3816070" y="1112252"/>
              <a:ext cx="56870" cy="19790"/>
            </a:xfrm>
            <a:custGeom>
              <a:avLst/>
              <a:gdLst>
                <a:gd name="connsiteX0" fmla="*/ 47285 w 56870"/>
                <a:gd name="connsiteY0" fmla="*/ 0 h 19790"/>
                <a:gd name="connsiteX1" fmla="*/ 46646 w 56870"/>
                <a:gd name="connsiteY1" fmla="*/ 0 h 19790"/>
                <a:gd name="connsiteX2" fmla="*/ 40895 w 56870"/>
                <a:gd name="connsiteY2" fmla="*/ 0 h 19790"/>
                <a:gd name="connsiteX3" fmla="*/ 39618 w 56870"/>
                <a:gd name="connsiteY3" fmla="*/ 0 h 19790"/>
                <a:gd name="connsiteX4" fmla="*/ 15336 w 56870"/>
                <a:gd name="connsiteY4" fmla="*/ 0 h 19790"/>
                <a:gd name="connsiteX5" fmla="*/ 14058 w 56870"/>
                <a:gd name="connsiteY5" fmla="*/ 0 h 19790"/>
                <a:gd name="connsiteX6" fmla="*/ 10224 w 56870"/>
                <a:gd name="connsiteY6" fmla="*/ 0 h 19790"/>
                <a:gd name="connsiteX7" fmla="*/ 0 w 56870"/>
                <a:gd name="connsiteY7" fmla="*/ 9576 h 19790"/>
                <a:gd name="connsiteX8" fmla="*/ 3195 w 56870"/>
                <a:gd name="connsiteY8" fmla="*/ 16598 h 19790"/>
                <a:gd name="connsiteX9" fmla="*/ 10224 w 56870"/>
                <a:gd name="connsiteY9" fmla="*/ 19790 h 19790"/>
                <a:gd name="connsiteX10" fmla="*/ 42173 w 56870"/>
                <a:gd name="connsiteY10" fmla="*/ 19790 h 19790"/>
                <a:gd name="connsiteX11" fmla="*/ 42173 w 56870"/>
                <a:gd name="connsiteY11" fmla="*/ 19790 h 19790"/>
                <a:gd name="connsiteX12" fmla="*/ 43451 w 56870"/>
                <a:gd name="connsiteY12" fmla="*/ 19790 h 19790"/>
                <a:gd name="connsiteX13" fmla="*/ 46646 w 56870"/>
                <a:gd name="connsiteY13" fmla="*/ 19790 h 19790"/>
                <a:gd name="connsiteX14" fmla="*/ 53675 w 56870"/>
                <a:gd name="connsiteY14" fmla="*/ 16598 h 19790"/>
                <a:gd name="connsiteX15" fmla="*/ 56870 w 56870"/>
                <a:gd name="connsiteY15" fmla="*/ 9576 h 19790"/>
                <a:gd name="connsiteX16" fmla="*/ 47285 w 56870"/>
                <a:gd name="connsiteY16" fmla="*/ 0 h 1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70" h="19790">
                  <a:moveTo>
                    <a:pt x="47285" y="0"/>
                  </a:moveTo>
                  <a:lnTo>
                    <a:pt x="46646" y="0"/>
                  </a:lnTo>
                  <a:lnTo>
                    <a:pt x="40895" y="0"/>
                  </a:lnTo>
                  <a:cubicBezTo>
                    <a:pt x="40257" y="0"/>
                    <a:pt x="40257" y="0"/>
                    <a:pt x="39618" y="0"/>
                  </a:cubicBezTo>
                  <a:lnTo>
                    <a:pt x="15336" y="0"/>
                  </a:lnTo>
                  <a:cubicBezTo>
                    <a:pt x="14697" y="0"/>
                    <a:pt x="14697" y="0"/>
                    <a:pt x="14058" y="0"/>
                  </a:cubicBezTo>
                  <a:lnTo>
                    <a:pt x="10224" y="0"/>
                  </a:lnTo>
                  <a:cubicBezTo>
                    <a:pt x="4473" y="0"/>
                    <a:pt x="0" y="4469"/>
                    <a:pt x="0" y="9576"/>
                  </a:cubicBezTo>
                  <a:cubicBezTo>
                    <a:pt x="0" y="12130"/>
                    <a:pt x="1278" y="14683"/>
                    <a:pt x="3195" y="16598"/>
                  </a:cubicBezTo>
                  <a:cubicBezTo>
                    <a:pt x="5112" y="18514"/>
                    <a:pt x="7668" y="19790"/>
                    <a:pt x="10224" y="19790"/>
                  </a:cubicBezTo>
                  <a:lnTo>
                    <a:pt x="42173" y="19790"/>
                  </a:lnTo>
                  <a:cubicBezTo>
                    <a:pt x="42173" y="19790"/>
                    <a:pt x="42173" y="19790"/>
                    <a:pt x="42173" y="19790"/>
                  </a:cubicBezTo>
                  <a:cubicBezTo>
                    <a:pt x="42813" y="19790"/>
                    <a:pt x="42813" y="19790"/>
                    <a:pt x="43451" y="19790"/>
                  </a:cubicBezTo>
                  <a:lnTo>
                    <a:pt x="46646" y="19790"/>
                  </a:lnTo>
                  <a:cubicBezTo>
                    <a:pt x="49203" y="19790"/>
                    <a:pt x="51758" y="18514"/>
                    <a:pt x="53675" y="16598"/>
                  </a:cubicBezTo>
                  <a:cubicBezTo>
                    <a:pt x="55593" y="14683"/>
                    <a:pt x="56870" y="12130"/>
                    <a:pt x="56870" y="9576"/>
                  </a:cubicBezTo>
                  <a:cubicBezTo>
                    <a:pt x="56231" y="4469"/>
                    <a:pt x="52398" y="0"/>
                    <a:pt x="47285" y="0"/>
                  </a:cubicBezTo>
                  <a:close/>
                </a:path>
              </a:pathLst>
            </a:custGeom>
            <a:grpFill/>
            <a:ln w="6390" cap="flat">
              <a:noFill/>
              <a:prstDash val="solid"/>
              <a:miter/>
            </a:ln>
          </p:spPr>
          <p:txBody>
            <a:bodyPr rtlCol="0" anchor="ctr"/>
            <a:lstStyle/>
            <a:p>
              <a:endParaRPr lang="en-US"/>
            </a:p>
          </p:txBody>
        </p:sp>
        <p:sp>
          <p:nvSpPr>
            <p:cNvPr id="80" name="Graphic 4">
              <a:extLst>
                <a:ext uri="{FF2B5EF4-FFF2-40B4-BE49-F238E27FC236}">
                  <a16:creationId xmlns:a16="http://schemas.microsoft.com/office/drawing/2014/main" id="{671515A9-60C1-42B2-BBF4-2E4B8FF38701}"/>
                </a:ext>
              </a:extLst>
            </p:cNvPr>
            <p:cNvSpPr/>
            <p:nvPr/>
          </p:nvSpPr>
          <p:spPr>
            <a:xfrm>
              <a:off x="3678047" y="968298"/>
              <a:ext cx="217897" cy="252481"/>
            </a:xfrm>
            <a:custGeom>
              <a:avLst/>
              <a:gdLst>
                <a:gd name="connsiteX0" fmla="*/ 207673 w 217897"/>
                <a:gd name="connsiteY0" fmla="*/ 131824 h 252481"/>
                <a:gd name="connsiteX1" fmla="*/ 209590 w 217897"/>
                <a:gd name="connsiteY1" fmla="*/ 121610 h 252481"/>
                <a:gd name="connsiteX2" fmla="*/ 177001 w 217897"/>
                <a:gd name="connsiteY2" fmla="*/ 89690 h 252481"/>
                <a:gd name="connsiteX3" fmla="*/ 138662 w 217897"/>
                <a:gd name="connsiteY3" fmla="*/ 89690 h 252481"/>
                <a:gd name="connsiteX4" fmla="*/ 141218 w 217897"/>
                <a:gd name="connsiteY4" fmla="*/ 17551 h 252481"/>
                <a:gd name="connsiteX5" fmla="*/ 115019 w 217897"/>
                <a:gd name="connsiteY5" fmla="*/ 314 h 252481"/>
                <a:gd name="connsiteX6" fmla="*/ 90737 w 217897"/>
                <a:gd name="connsiteY6" fmla="*/ 16274 h 252481"/>
                <a:gd name="connsiteX7" fmla="*/ 83069 w 217897"/>
                <a:gd name="connsiteY7" fmla="*/ 45002 h 252481"/>
                <a:gd name="connsiteX8" fmla="*/ 73484 w 217897"/>
                <a:gd name="connsiteY8" fmla="*/ 60962 h 252481"/>
                <a:gd name="connsiteX9" fmla="*/ 40896 w 217897"/>
                <a:gd name="connsiteY9" fmla="*/ 103096 h 252481"/>
                <a:gd name="connsiteX10" fmla="*/ 39618 w 217897"/>
                <a:gd name="connsiteY10" fmla="*/ 103735 h 252481"/>
                <a:gd name="connsiteX11" fmla="*/ 16614 w 217897"/>
                <a:gd name="connsiteY11" fmla="*/ 103735 h 252481"/>
                <a:gd name="connsiteX12" fmla="*/ 639 w 217897"/>
                <a:gd name="connsiteY12" fmla="*/ 119695 h 252481"/>
                <a:gd name="connsiteX13" fmla="*/ 0 w 217897"/>
                <a:gd name="connsiteY13" fmla="*/ 215455 h 252481"/>
                <a:gd name="connsiteX14" fmla="*/ 4473 w 217897"/>
                <a:gd name="connsiteY14" fmla="*/ 226946 h 252481"/>
                <a:gd name="connsiteX15" fmla="*/ 15975 w 217897"/>
                <a:gd name="connsiteY15" fmla="*/ 231415 h 252481"/>
                <a:gd name="connsiteX16" fmla="*/ 38340 w 217897"/>
                <a:gd name="connsiteY16" fmla="*/ 231415 h 252481"/>
                <a:gd name="connsiteX17" fmla="*/ 49203 w 217897"/>
                <a:gd name="connsiteY17" fmla="*/ 236522 h 252481"/>
                <a:gd name="connsiteX18" fmla="*/ 89459 w 217897"/>
                <a:gd name="connsiteY18" fmla="*/ 251843 h 252481"/>
                <a:gd name="connsiteX19" fmla="*/ 115019 w 217897"/>
                <a:gd name="connsiteY19" fmla="*/ 252482 h 252481"/>
                <a:gd name="connsiteX20" fmla="*/ 132272 w 217897"/>
                <a:gd name="connsiteY20" fmla="*/ 252482 h 252481"/>
                <a:gd name="connsiteX21" fmla="*/ 143774 w 217897"/>
                <a:gd name="connsiteY21" fmla="*/ 252482 h 252481"/>
                <a:gd name="connsiteX22" fmla="*/ 145052 w 217897"/>
                <a:gd name="connsiteY22" fmla="*/ 252482 h 252481"/>
                <a:gd name="connsiteX23" fmla="*/ 171251 w 217897"/>
                <a:gd name="connsiteY23" fmla="*/ 252482 h 252481"/>
                <a:gd name="connsiteX24" fmla="*/ 194254 w 217897"/>
                <a:gd name="connsiteY24" fmla="*/ 242906 h 252481"/>
                <a:gd name="connsiteX25" fmla="*/ 203839 w 217897"/>
                <a:gd name="connsiteY25" fmla="*/ 219923 h 252481"/>
                <a:gd name="connsiteX26" fmla="*/ 202561 w 217897"/>
                <a:gd name="connsiteY26" fmla="*/ 210986 h 252481"/>
                <a:gd name="connsiteX27" fmla="*/ 203839 w 217897"/>
                <a:gd name="connsiteY27" fmla="*/ 209709 h 252481"/>
                <a:gd name="connsiteX28" fmla="*/ 213424 w 217897"/>
                <a:gd name="connsiteY28" fmla="*/ 186727 h 252481"/>
                <a:gd name="connsiteX29" fmla="*/ 210868 w 217897"/>
                <a:gd name="connsiteY29" fmla="*/ 174597 h 252481"/>
                <a:gd name="connsiteX30" fmla="*/ 217897 w 217897"/>
                <a:gd name="connsiteY30" fmla="*/ 154168 h 252481"/>
                <a:gd name="connsiteX31" fmla="*/ 207673 w 217897"/>
                <a:gd name="connsiteY31" fmla="*/ 131824 h 252481"/>
                <a:gd name="connsiteX32" fmla="*/ 200644 w 217897"/>
                <a:gd name="connsiteY32" fmla="*/ 169490 h 252481"/>
                <a:gd name="connsiteX33" fmla="*/ 197449 w 217897"/>
                <a:gd name="connsiteY33" fmla="*/ 172043 h 252481"/>
                <a:gd name="connsiteX34" fmla="*/ 202561 w 217897"/>
                <a:gd name="connsiteY34" fmla="*/ 186088 h 252481"/>
                <a:gd name="connsiteX35" fmla="*/ 196171 w 217897"/>
                <a:gd name="connsiteY35" fmla="*/ 202048 h 252481"/>
                <a:gd name="connsiteX36" fmla="*/ 189781 w 217897"/>
                <a:gd name="connsiteY36" fmla="*/ 206517 h 252481"/>
                <a:gd name="connsiteX37" fmla="*/ 193615 w 217897"/>
                <a:gd name="connsiteY37" fmla="*/ 218647 h 252481"/>
                <a:gd name="connsiteX38" fmla="*/ 187225 w 217897"/>
                <a:gd name="connsiteY38" fmla="*/ 234607 h 252481"/>
                <a:gd name="connsiteX39" fmla="*/ 171251 w 217897"/>
                <a:gd name="connsiteY39" fmla="*/ 240991 h 252481"/>
                <a:gd name="connsiteX40" fmla="*/ 153358 w 217897"/>
                <a:gd name="connsiteY40" fmla="*/ 240991 h 252481"/>
                <a:gd name="connsiteX41" fmla="*/ 153358 w 217897"/>
                <a:gd name="connsiteY41" fmla="*/ 240991 h 252481"/>
                <a:gd name="connsiteX42" fmla="*/ 94571 w 217897"/>
                <a:gd name="connsiteY42" fmla="*/ 240991 h 252481"/>
                <a:gd name="connsiteX43" fmla="*/ 51119 w 217897"/>
                <a:gd name="connsiteY43" fmla="*/ 223754 h 252481"/>
                <a:gd name="connsiteX44" fmla="*/ 43452 w 217897"/>
                <a:gd name="connsiteY44" fmla="*/ 220562 h 252481"/>
                <a:gd name="connsiteX45" fmla="*/ 15975 w 217897"/>
                <a:gd name="connsiteY45" fmla="*/ 220562 h 252481"/>
                <a:gd name="connsiteX46" fmla="*/ 9585 w 217897"/>
                <a:gd name="connsiteY46" fmla="*/ 214178 h 252481"/>
                <a:gd name="connsiteX47" fmla="*/ 15975 w 217897"/>
                <a:gd name="connsiteY47" fmla="*/ 207794 h 252481"/>
                <a:gd name="connsiteX48" fmla="*/ 43452 w 217897"/>
                <a:gd name="connsiteY48" fmla="*/ 207794 h 252481"/>
                <a:gd name="connsiteX49" fmla="*/ 60066 w 217897"/>
                <a:gd name="connsiteY49" fmla="*/ 214816 h 252481"/>
                <a:gd name="connsiteX50" fmla="*/ 95210 w 217897"/>
                <a:gd name="connsiteY50" fmla="*/ 228861 h 252481"/>
                <a:gd name="connsiteX51" fmla="*/ 126521 w 217897"/>
                <a:gd name="connsiteY51" fmla="*/ 228861 h 252481"/>
                <a:gd name="connsiteX52" fmla="*/ 123965 w 217897"/>
                <a:gd name="connsiteY52" fmla="*/ 219285 h 252481"/>
                <a:gd name="connsiteX53" fmla="*/ 130355 w 217897"/>
                <a:gd name="connsiteY53" fmla="*/ 203325 h 252481"/>
                <a:gd name="connsiteX54" fmla="*/ 122687 w 217897"/>
                <a:gd name="connsiteY54" fmla="*/ 186727 h 252481"/>
                <a:gd name="connsiteX55" fmla="*/ 129077 w 217897"/>
                <a:gd name="connsiteY55" fmla="*/ 170767 h 252481"/>
                <a:gd name="connsiteX56" fmla="*/ 130994 w 217897"/>
                <a:gd name="connsiteY56" fmla="*/ 168851 h 252481"/>
                <a:gd name="connsiteX57" fmla="*/ 125243 w 217897"/>
                <a:gd name="connsiteY57" fmla="*/ 154168 h 252481"/>
                <a:gd name="connsiteX58" fmla="*/ 134828 w 217897"/>
                <a:gd name="connsiteY58" fmla="*/ 135655 h 252481"/>
                <a:gd name="connsiteX59" fmla="*/ 129716 w 217897"/>
                <a:gd name="connsiteY59" fmla="*/ 121610 h 252481"/>
                <a:gd name="connsiteX60" fmla="*/ 132272 w 217897"/>
                <a:gd name="connsiteY60" fmla="*/ 112034 h 252481"/>
                <a:gd name="connsiteX61" fmla="*/ 123965 w 217897"/>
                <a:gd name="connsiteY61" fmla="*/ 112034 h 252481"/>
                <a:gd name="connsiteX62" fmla="*/ 123965 w 217897"/>
                <a:gd name="connsiteY62" fmla="*/ 117141 h 252481"/>
                <a:gd name="connsiteX63" fmla="*/ 86264 w 217897"/>
                <a:gd name="connsiteY63" fmla="*/ 169490 h 252481"/>
                <a:gd name="connsiteX64" fmla="*/ 83708 w 217897"/>
                <a:gd name="connsiteY64" fmla="*/ 170128 h 252481"/>
                <a:gd name="connsiteX65" fmla="*/ 77957 w 217897"/>
                <a:gd name="connsiteY65" fmla="*/ 166298 h 252481"/>
                <a:gd name="connsiteX66" fmla="*/ 81152 w 217897"/>
                <a:gd name="connsiteY66" fmla="*/ 157999 h 252481"/>
                <a:gd name="connsiteX67" fmla="*/ 111185 w 217897"/>
                <a:gd name="connsiteY67" fmla="*/ 117141 h 252481"/>
                <a:gd name="connsiteX68" fmla="*/ 109907 w 217897"/>
                <a:gd name="connsiteY68" fmla="*/ 106927 h 252481"/>
                <a:gd name="connsiteX69" fmla="*/ 109907 w 217897"/>
                <a:gd name="connsiteY69" fmla="*/ 106288 h 252481"/>
                <a:gd name="connsiteX70" fmla="*/ 109907 w 217897"/>
                <a:gd name="connsiteY70" fmla="*/ 105650 h 252481"/>
                <a:gd name="connsiteX71" fmla="*/ 109907 w 217897"/>
                <a:gd name="connsiteY71" fmla="*/ 105650 h 252481"/>
                <a:gd name="connsiteX72" fmla="*/ 110546 w 217897"/>
                <a:gd name="connsiteY72" fmla="*/ 103735 h 252481"/>
                <a:gd name="connsiteX73" fmla="*/ 122048 w 217897"/>
                <a:gd name="connsiteY73" fmla="*/ 29042 h 252481"/>
                <a:gd name="connsiteX74" fmla="*/ 112463 w 217897"/>
                <a:gd name="connsiteY74" fmla="*/ 22658 h 252481"/>
                <a:gd name="connsiteX75" fmla="*/ 104795 w 217897"/>
                <a:gd name="connsiteY75" fmla="*/ 50748 h 252481"/>
                <a:gd name="connsiteX76" fmla="*/ 89459 w 217897"/>
                <a:gd name="connsiteY76" fmla="*/ 76922 h 252481"/>
                <a:gd name="connsiteX77" fmla="*/ 60066 w 217897"/>
                <a:gd name="connsiteY77" fmla="*/ 114588 h 252481"/>
                <a:gd name="connsiteX78" fmla="*/ 38979 w 217897"/>
                <a:gd name="connsiteY78" fmla="*/ 126717 h 252481"/>
                <a:gd name="connsiteX79" fmla="*/ 15975 w 217897"/>
                <a:gd name="connsiteY79" fmla="*/ 126717 h 252481"/>
                <a:gd name="connsiteX80" fmla="*/ 9585 w 217897"/>
                <a:gd name="connsiteY80" fmla="*/ 120333 h 252481"/>
                <a:gd name="connsiteX81" fmla="*/ 15975 w 217897"/>
                <a:gd name="connsiteY81" fmla="*/ 113949 h 252481"/>
                <a:gd name="connsiteX82" fmla="*/ 38979 w 217897"/>
                <a:gd name="connsiteY82" fmla="*/ 113949 h 252481"/>
                <a:gd name="connsiteX83" fmla="*/ 48564 w 217897"/>
                <a:gd name="connsiteY83" fmla="*/ 108204 h 252481"/>
                <a:gd name="connsiteX84" fmla="*/ 79874 w 217897"/>
                <a:gd name="connsiteY84" fmla="*/ 67985 h 252481"/>
                <a:gd name="connsiteX85" fmla="*/ 92015 w 217897"/>
                <a:gd name="connsiteY85" fmla="*/ 47556 h 252481"/>
                <a:gd name="connsiteX86" fmla="*/ 99683 w 217897"/>
                <a:gd name="connsiteY86" fmla="*/ 18828 h 252481"/>
                <a:gd name="connsiteX87" fmla="*/ 113741 w 217897"/>
                <a:gd name="connsiteY87" fmla="*/ 9890 h 252481"/>
                <a:gd name="connsiteX88" fmla="*/ 132911 w 217897"/>
                <a:gd name="connsiteY88" fmla="*/ 22658 h 252481"/>
                <a:gd name="connsiteX89" fmla="*/ 125243 w 217897"/>
                <a:gd name="connsiteY89" fmla="*/ 99904 h 252481"/>
                <a:gd name="connsiteX90" fmla="*/ 152081 w 217897"/>
                <a:gd name="connsiteY90" fmla="*/ 99904 h 252481"/>
                <a:gd name="connsiteX91" fmla="*/ 176363 w 217897"/>
                <a:gd name="connsiteY91" fmla="*/ 99904 h 252481"/>
                <a:gd name="connsiteX92" fmla="*/ 199366 w 217897"/>
                <a:gd name="connsiteY92" fmla="*/ 122248 h 252481"/>
                <a:gd name="connsiteX93" fmla="*/ 194893 w 217897"/>
                <a:gd name="connsiteY93" fmla="*/ 135016 h 252481"/>
                <a:gd name="connsiteX94" fmla="*/ 206395 w 217897"/>
                <a:gd name="connsiteY94" fmla="*/ 154807 h 252481"/>
                <a:gd name="connsiteX95" fmla="*/ 200644 w 217897"/>
                <a:gd name="connsiteY95" fmla="*/ 169490 h 25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217897" h="252481">
                  <a:moveTo>
                    <a:pt x="207673" y="131824"/>
                  </a:moveTo>
                  <a:cubicBezTo>
                    <a:pt x="208951" y="128632"/>
                    <a:pt x="209590" y="124802"/>
                    <a:pt x="209590" y="121610"/>
                  </a:cubicBezTo>
                  <a:cubicBezTo>
                    <a:pt x="209590" y="103735"/>
                    <a:pt x="194893" y="89690"/>
                    <a:pt x="177001" y="89690"/>
                  </a:cubicBezTo>
                  <a:lnTo>
                    <a:pt x="138662" y="89690"/>
                  </a:lnTo>
                  <a:cubicBezTo>
                    <a:pt x="148886" y="55855"/>
                    <a:pt x="150164" y="32873"/>
                    <a:pt x="141218" y="17551"/>
                  </a:cubicBezTo>
                  <a:cubicBezTo>
                    <a:pt x="135467" y="7975"/>
                    <a:pt x="126521" y="1591"/>
                    <a:pt x="115019" y="314"/>
                  </a:cubicBezTo>
                  <a:cubicBezTo>
                    <a:pt x="104156" y="-1601"/>
                    <a:pt x="93293" y="5422"/>
                    <a:pt x="90737" y="16274"/>
                  </a:cubicBezTo>
                  <a:lnTo>
                    <a:pt x="83069" y="45002"/>
                  </a:lnTo>
                  <a:cubicBezTo>
                    <a:pt x="81152" y="50748"/>
                    <a:pt x="77957" y="56493"/>
                    <a:pt x="73484" y="60962"/>
                  </a:cubicBezTo>
                  <a:cubicBezTo>
                    <a:pt x="65817" y="68623"/>
                    <a:pt x="51119" y="84583"/>
                    <a:pt x="40896" y="103096"/>
                  </a:cubicBezTo>
                  <a:cubicBezTo>
                    <a:pt x="40257" y="103735"/>
                    <a:pt x="40257" y="103735"/>
                    <a:pt x="39618" y="103735"/>
                  </a:cubicBezTo>
                  <a:lnTo>
                    <a:pt x="16614" y="103735"/>
                  </a:lnTo>
                  <a:cubicBezTo>
                    <a:pt x="7668" y="103735"/>
                    <a:pt x="639" y="110757"/>
                    <a:pt x="639" y="119695"/>
                  </a:cubicBezTo>
                  <a:lnTo>
                    <a:pt x="0" y="215455"/>
                  </a:lnTo>
                  <a:cubicBezTo>
                    <a:pt x="0" y="219923"/>
                    <a:pt x="1917" y="223754"/>
                    <a:pt x="4473" y="226946"/>
                  </a:cubicBezTo>
                  <a:cubicBezTo>
                    <a:pt x="7668" y="230138"/>
                    <a:pt x="11502" y="231415"/>
                    <a:pt x="15975" y="231415"/>
                  </a:cubicBezTo>
                  <a:cubicBezTo>
                    <a:pt x="15975" y="231415"/>
                    <a:pt x="22365" y="231415"/>
                    <a:pt x="38340" y="231415"/>
                  </a:cubicBezTo>
                  <a:cubicBezTo>
                    <a:pt x="42813" y="231415"/>
                    <a:pt x="44091" y="232691"/>
                    <a:pt x="49203" y="236522"/>
                  </a:cubicBezTo>
                  <a:cubicBezTo>
                    <a:pt x="56232" y="242267"/>
                    <a:pt x="67094" y="251205"/>
                    <a:pt x="89459" y="251843"/>
                  </a:cubicBezTo>
                  <a:cubicBezTo>
                    <a:pt x="96488" y="252482"/>
                    <a:pt x="105434" y="252482"/>
                    <a:pt x="115019" y="252482"/>
                  </a:cubicBezTo>
                  <a:cubicBezTo>
                    <a:pt x="120770" y="252482"/>
                    <a:pt x="127160" y="252482"/>
                    <a:pt x="132272" y="252482"/>
                  </a:cubicBezTo>
                  <a:cubicBezTo>
                    <a:pt x="138023" y="252482"/>
                    <a:pt x="142496" y="252482"/>
                    <a:pt x="143774" y="252482"/>
                  </a:cubicBezTo>
                  <a:cubicBezTo>
                    <a:pt x="144413" y="252482"/>
                    <a:pt x="144413" y="252482"/>
                    <a:pt x="145052" y="252482"/>
                  </a:cubicBezTo>
                  <a:lnTo>
                    <a:pt x="171251" y="252482"/>
                  </a:lnTo>
                  <a:cubicBezTo>
                    <a:pt x="179557" y="252482"/>
                    <a:pt x="187864" y="249290"/>
                    <a:pt x="194254" y="242906"/>
                  </a:cubicBezTo>
                  <a:cubicBezTo>
                    <a:pt x="200644" y="236522"/>
                    <a:pt x="203839" y="228861"/>
                    <a:pt x="203839" y="219923"/>
                  </a:cubicBezTo>
                  <a:cubicBezTo>
                    <a:pt x="203839" y="216731"/>
                    <a:pt x="203200" y="214178"/>
                    <a:pt x="202561" y="210986"/>
                  </a:cubicBezTo>
                  <a:cubicBezTo>
                    <a:pt x="203200" y="210347"/>
                    <a:pt x="203200" y="210347"/>
                    <a:pt x="203839" y="209709"/>
                  </a:cubicBezTo>
                  <a:cubicBezTo>
                    <a:pt x="210229" y="203325"/>
                    <a:pt x="213424" y="195664"/>
                    <a:pt x="213424" y="186727"/>
                  </a:cubicBezTo>
                  <a:cubicBezTo>
                    <a:pt x="213424" y="182258"/>
                    <a:pt x="212785" y="178427"/>
                    <a:pt x="210868" y="174597"/>
                  </a:cubicBezTo>
                  <a:cubicBezTo>
                    <a:pt x="215341" y="168851"/>
                    <a:pt x="217897" y="161829"/>
                    <a:pt x="217897" y="154168"/>
                  </a:cubicBezTo>
                  <a:cubicBezTo>
                    <a:pt x="216619" y="145231"/>
                    <a:pt x="213424" y="137570"/>
                    <a:pt x="207673" y="131824"/>
                  </a:cubicBezTo>
                  <a:close/>
                  <a:moveTo>
                    <a:pt x="200644" y="169490"/>
                  </a:moveTo>
                  <a:cubicBezTo>
                    <a:pt x="200005" y="170128"/>
                    <a:pt x="198727" y="171405"/>
                    <a:pt x="197449" y="172043"/>
                  </a:cubicBezTo>
                  <a:cubicBezTo>
                    <a:pt x="200644" y="175874"/>
                    <a:pt x="202561" y="180981"/>
                    <a:pt x="202561" y="186088"/>
                  </a:cubicBezTo>
                  <a:cubicBezTo>
                    <a:pt x="202561" y="191834"/>
                    <a:pt x="200005" y="197579"/>
                    <a:pt x="196171" y="202048"/>
                  </a:cubicBezTo>
                  <a:cubicBezTo>
                    <a:pt x="194254" y="203963"/>
                    <a:pt x="192337" y="205240"/>
                    <a:pt x="189781" y="206517"/>
                  </a:cubicBezTo>
                  <a:cubicBezTo>
                    <a:pt x="192337" y="210347"/>
                    <a:pt x="193615" y="214178"/>
                    <a:pt x="193615" y="218647"/>
                  </a:cubicBezTo>
                  <a:cubicBezTo>
                    <a:pt x="193615" y="225031"/>
                    <a:pt x="191059" y="230138"/>
                    <a:pt x="187225" y="234607"/>
                  </a:cubicBezTo>
                  <a:cubicBezTo>
                    <a:pt x="182752" y="239075"/>
                    <a:pt x="177001" y="240991"/>
                    <a:pt x="171251" y="240991"/>
                  </a:cubicBezTo>
                  <a:lnTo>
                    <a:pt x="153358" y="240991"/>
                  </a:lnTo>
                  <a:cubicBezTo>
                    <a:pt x="153358" y="240991"/>
                    <a:pt x="153358" y="240991"/>
                    <a:pt x="153358" y="240991"/>
                  </a:cubicBezTo>
                  <a:lnTo>
                    <a:pt x="94571" y="240991"/>
                  </a:lnTo>
                  <a:cubicBezTo>
                    <a:pt x="77957" y="240991"/>
                    <a:pt x="62622" y="234607"/>
                    <a:pt x="51119" y="223754"/>
                  </a:cubicBezTo>
                  <a:cubicBezTo>
                    <a:pt x="49203" y="221839"/>
                    <a:pt x="46008" y="220562"/>
                    <a:pt x="43452" y="220562"/>
                  </a:cubicBezTo>
                  <a:lnTo>
                    <a:pt x="15975" y="220562"/>
                  </a:lnTo>
                  <a:cubicBezTo>
                    <a:pt x="12141" y="220562"/>
                    <a:pt x="9585" y="218008"/>
                    <a:pt x="9585" y="214178"/>
                  </a:cubicBezTo>
                  <a:cubicBezTo>
                    <a:pt x="9585" y="210347"/>
                    <a:pt x="12141" y="207794"/>
                    <a:pt x="15975" y="207794"/>
                  </a:cubicBezTo>
                  <a:lnTo>
                    <a:pt x="43452" y="207794"/>
                  </a:lnTo>
                  <a:cubicBezTo>
                    <a:pt x="49842" y="207794"/>
                    <a:pt x="55593" y="210347"/>
                    <a:pt x="60066" y="214816"/>
                  </a:cubicBezTo>
                  <a:cubicBezTo>
                    <a:pt x="69650" y="223754"/>
                    <a:pt x="81792" y="228861"/>
                    <a:pt x="95210" y="228861"/>
                  </a:cubicBezTo>
                  <a:lnTo>
                    <a:pt x="126521" y="228861"/>
                  </a:lnTo>
                  <a:cubicBezTo>
                    <a:pt x="125243" y="225669"/>
                    <a:pt x="123965" y="222477"/>
                    <a:pt x="123965" y="219285"/>
                  </a:cubicBezTo>
                  <a:cubicBezTo>
                    <a:pt x="123965" y="212901"/>
                    <a:pt x="126521" y="207155"/>
                    <a:pt x="130355" y="203325"/>
                  </a:cubicBezTo>
                  <a:cubicBezTo>
                    <a:pt x="125882" y="199495"/>
                    <a:pt x="122687" y="193111"/>
                    <a:pt x="122687" y="186727"/>
                  </a:cubicBezTo>
                  <a:cubicBezTo>
                    <a:pt x="122687" y="180343"/>
                    <a:pt x="125243" y="175235"/>
                    <a:pt x="129077" y="170767"/>
                  </a:cubicBezTo>
                  <a:cubicBezTo>
                    <a:pt x="129716" y="170128"/>
                    <a:pt x="130355" y="169490"/>
                    <a:pt x="130994" y="168851"/>
                  </a:cubicBezTo>
                  <a:cubicBezTo>
                    <a:pt x="127160" y="165021"/>
                    <a:pt x="125243" y="159276"/>
                    <a:pt x="125243" y="154168"/>
                  </a:cubicBezTo>
                  <a:cubicBezTo>
                    <a:pt x="125243" y="146508"/>
                    <a:pt x="129077" y="139485"/>
                    <a:pt x="134828" y="135655"/>
                  </a:cubicBezTo>
                  <a:cubicBezTo>
                    <a:pt x="131633" y="131824"/>
                    <a:pt x="129716" y="126717"/>
                    <a:pt x="129716" y="121610"/>
                  </a:cubicBezTo>
                  <a:cubicBezTo>
                    <a:pt x="129716" y="117780"/>
                    <a:pt x="130355" y="114588"/>
                    <a:pt x="132272" y="112034"/>
                  </a:cubicBezTo>
                  <a:lnTo>
                    <a:pt x="123965" y="112034"/>
                  </a:lnTo>
                  <a:cubicBezTo>
                    <a:pt x="123965" y="113949"/>
                    <a:pt x="123965" y="115226"/>
                    <a:pt x="123965" y="117141"/>
                  </a:cubicBezTo>
                  <a:cubicBezTo>
                    <a:pt x="123965" y="141400"/>
                    <a:pt x="110546" y="159276"/>
                    <a:pt x="86264" y="169490"/>
                  </a:cubicBezTo>
                  <a:cubicBezTo>
                    <a:pt x="85625" y="170128"/>
                    <a:pt x="84347" y="170128"/>
                    <a:pt x="83708" y="170128"/>
                  </a:cubicBezTo>
                  <a:cubicBezTo>
                    <a:pt x="81152" y="170128"/>
                    <a:pt x="78597" y="168851"/>
                    <a:pt x="77957" y="166298"/>
                  </a:cubicBezTo>
                  <a:cubicBezTo>
                    <a:pt x="76679" y="163106"/>
                    <a:pt x="77957" y="159276"/>
                    <a:pt x="81152" y="157999"/>
                  </a:cubicBezTo>
                  <a:cubicBezTo>
                    <a:pt x="101600" y="149700"/>
                    <a:pt x="111185" y="136293"/>
                    <a:pt x="111185" y="117141"/>
                  </a:cubicBezTo>
                  <a:cubicBezTo>
                    <a:pt x="111185" y="113949"/>
                    <a:pt x="110546" y="110119"/>
                    <a:pt x="109907" y="106927"/>
                  </a:cubicBezTo>
                  <a:cubicBezTo>
                    <a:pt x="109907" y="106927"/>
                    <a:pt x="109907" y="106288"/>
                    <a:pt x="109907" y="106288"/>
                  </a:cubicBezTo>
                  <a:cubicBezTo>
                    <a:pt x="109907" y="106288"/>
                    <a:pt x="109907" y="106288"/>
                    <a:pt x="109907" y="105650"/>
                  </a:cubicBezTo>
                  <a:cubicBezTo>
                    <a:pt x="109907" y="105650"/>
                    <a:pt x="109907" y="105650"/>
                    <a:pt x="109907" y="105650"/>
                  </a:cubicBezTo>
                  <a:cubicBezTo>
                    <a:pt x="109907" y="105012"/>
                    <a:pt x="109907" y="104373"/>
                    <a:pt x="110546" y="103735"/>
                  </a:cubicBezTo>
                  <a:cubicBezTo>
                    <a:pt x="128438" y="56493"/>
                    <a:pt x="126521" y="36703"/>
                    <a:pt x="122048" y="29042"/>
                  </a:cubicBezTo>
                  <a:cubicBezTo>
                    <a:pt x="120131" y="25212"/>
                    <a:pt x="116936" y="23297"/>
                    <a:pt x="112463" y="22658"/>
                  </a:cubicBezTo>
                  <a:lnTo>
                    <a:pt x="104795" y="50748"/>
                  </a:lnTo>
                  <a:cubicBezTo>
                    <a:pt x="102239" y="60324"/>
                    <a:pt x="97127" y="69261"/>
                    <a:pt x="89459" y="76922"/>
                  </a:cubicBezTo>
                  <a:cubicBezTo>
                    <a:pt x="82430" y="83945"/>
                    <a:pt x="69650" y="97989"/>
                    <a:pt x="60066" y="114588"/>
                  </a:cubicBezTo>
                  <a:cubicBezTo>
                    <a:pt x="55593" y="122248"/>
                    <a:pt x="47925" y="126717"/>
                    <a:pt x="38979" y="126717"/>
                  </a:cubicBezTo>
                  <a:lnTo>
                    <a:pt x="15975" y="126717"/>
                  </a:lnTo>
                  <a:cubicBezTo>
                    <a:pt x="12141" y="126717"/>
                    <a:pt x="9585" y="124164"/>
                    <a:pt x="9585" y="120333"/>
                  </a:cubicBezTo>
                  <a:cubicBezTo>
                    <a:pt x="9585" y="116503"/>
                    <a:pt x="12141" y="113949"/>
                    <a:pt x="15975" y="113949"/>
                  </a:cubicBezTo>
                  <a:lnTo>
                    <a:pt x="38979" y="113949"/>
                  </a:lnTo>
                  <a:cubicBezTo>
                    <a:pt x="42813" y="113949"/>
                    <a:pt x="46647" y="112034"/>
                    <a:pt x="48564" y="108204"/>
                  </a:cubicBezTo>
                  <a:cubicBezTo>
                    <a:pt x="58788" y="90967"/>
                    <a:pt x="72207" y="75645"/>
                    <a:pt x="79874" y="67985"/>
                  </a:cubicBezTo>
                  <a:cubicBezTo>
                    <a:pt x="85625" y="62239"/>
                    <a:pt x="89459" y="55217"/>
                    <a:pt x="92015" y="47556"/>
                  </a:cubicBezTo>
                  <a:lnTo>
                    <a:pt x="99683" y="18828"/>
                  </a:lnTo>
                  <a:cubicBezTo>
                    <a:pt x="101600" y="13082"/>
                    <a:pt x="107351" y="9252"/>
                    <a:pt x="113741" y="9890"/>
                  </a:cubicBezTo>
                  <a:cubicBezTo>
                    <a:pt x="122048" y="11167"/>
                    <a:pt x="129077" y="15636"/>
                    <a:pt x="132911" y="22658"/>
                  </a:cubicBezTo>
                  <a:cubicBezTo>
                    <a:pt x="141218" y="37341"/>
                    <a:pt x="138662" y="62877"/>
                    <a:pt x="125243" y="99904"/>
                  </a:cubicBezTo>
                  <a:lnTo>
                    <a:pt x="152081" y="99904"/>
                  </a:lnTo>
                  <a:lnTo>
                    <a:pt x="176363" y="99904"/>
                  </a:lnTo>
                  <a:cubicBezTo>
                    <a:pt x="189142" y="99904"/>
                    <a:pt x="199366" y="110119"/>
                    <a:pt x="199366" y="122248"/>
                  </a:cubicBezTo>
                  <a:cubicBezTo>
                    <a:pt x="199366" y="126717"/>
                    <a:pt x="198088" y="131186"/>
                    <a:pt x="194893" y="135016"/>
                  </a:cubicBezTo>
                  <a:cubicBezTo>
                    <a:pt x="201922" y="138847"/>
                    <a:pt x="206395" y="146508"/>
                    <a:pt x="206395" y="154807"/>
                  </a:cubicBezTo>
                  <a:cubicBezTo>
                    <a:pt x="207034" y="159914"/>
                    <a:pt x="204478" y="165660"/>
                    <a:pt x="200644" y="169490"/>
                  </a:cubicBezTo>
                  <a:close/>
                </a:path>
              </a:pathLst>
            </a:custGeom>
            <a:grpFill/>
            <a:ln w="6390" cap="flat">
              <a:noFill/>
              <a:prstDash val="solid"/>
              <a:miter/>
            </a:ln>
          </p:spPr>
          <p:txBody>
            <a:bodyPr rtlCol="0" anchor="ctr"/>
            <a:lstStyle/>
            <a:p>
              <a:endParaRPr lang="en-US"/>
            </a:p>
          </p:txBody>
        </p:sp>
      </p:grpSp>
      <p:sp>
        <p:nvSpPr>
          <p:cNvPr id="66" name="TextBox 65">
            <a:extLst>
              <a:ext uri="{FF2B5EF4-FFF2-40B4-BE49-F238E27FC236}">
                <a16:creationId xmlns:a16="http://schemas.microsoft.com/office/drawing/2014/main" id="{DC51BA1B-084C-42F0-AC62-47A78404FF84}"/>
              </a:ext>
            </a:extLst>
          </p:cNvPr>
          <p:cNvSpPr txBox="1"/>
          <p:nvPr/>
        </p:nvSpPr>
        <p:spPr>
          <a:xfrm>
            <a:off x="7760945" y="3168227"/>
            <a:ext cx="3102308" cy="1180067"/>
          </a:xfrm>
          <a:prstGeom prst="rect">
            <a:avLst/>
          </a:prstGeom>
          <a:noFill/>
        </p:spPr>
        <p:txBody>
          <a:bodyPr wrap="square" lIns="0" tIns="0" rIns="0" bIns="0" rtlCol="0">
            <a:spAutoFit/>
          </a:bodyPr>
          <a:lstStyle/>
          <a:p>
            <a:pPr marL="0" marR="0" lvl="0" indent="0" algn="l" defTabSz="914400" rtl="0" eaLnBrk="1" fontAlgn="auto" latinLnBrk="0" hangingPunct="1">
              <a:lnSpc>
                <a:spcPct val="130000"/>
              </a:lnSpc>
              <a:spcBef>
                <a:spcPts val="0"/>
              </a:spcBef>
              <a:spcAft>
                <a:spcPts val="300"/>
              </a:spcAft>
              <a:buClrTx/>
              <a:buSzTx/>
              <a:buFontTx/>
              <a:buNone/>
              <a:tabLst/>
              <a:defRPr/>
            </a:pPr>
            <a:r>
              <a:rPr lang="en-US" sz="1200">
                <a:latin typeface="Open Sans" panose="020B0606030504020204" pitchFamily="34" charset="0"/>
                <a:ea typeface="Open Sans" panose="020B0606030504020204" pitchFamily="34" charset="0"/>
                <a:cs typeface="Open Sans" panose="020B0606030504020204" pitchFamily="34" charset="0"/>
              </a:rPr>
              <a:t>As a team, establish expectations and understanding around when and how people prefer to work, and enforce boundaries around personal commitments for which the team should be aware.</a:t>
            </a:r>
            <a:endPar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91" name="Group 90">
            <a:extLst>
              <a:ext uri="{FF2B5EF4-FFF2-40B4-BE49-F238E27FC236}">
                <a16:creationId xmlns:a16="http://schemas.microsoft.com/office/drawing/2014/main" id="{5EF3F612-B7C5-4899-875E-1ED9D51AE92E}"/>
              </a:ext>
            </a:extLst>
          </p:cNvPr>
          <p:cNvGrpSpPr/>
          <p:nvPr/>
        </p:nvGrpSpPr>
        <p:grpSpPr>
          <a:xfrm>
            <a:off x="7830988" y="1962025"/>
            <a:ext cx="659217" cy="659217"/>
            <a:chOff x="-1489014" y="3521277"/>
            <a:chExt cx="659217" cy="659217"/>
          </a:xfrm>
        </p:grpSpPr>
        <p:sp>
          <p:nvSpPr>
            <p:cNvPr id="92" name="Oval 91">
              <a:extLst>
                <a:ext uri="{FF2B5EF4-FFF2-40B4-BE49-F238E27FC236}">
                  <a16:creationId xmlns:a16="http://schemas.microsoft.com/office/drawing/2014/main" id="{68B2A3B3-FBDB-41B9-9D71-967BA01843DD}"/>
                </a:ext>
              </a:extLst>
            </p:cNvPr>
            <p:cNvSpPr/>
            <p:nvPr/>
          </p:nvSpPr>
          <p:spPr>
            <a:xfrm>
              <a:off x="-1489014" y="3521277"/>
              <a:ext cx="659217" cy="65921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 name="Group 92">
              <a:extLst>
                <a:ext uri="{FF2B5EF4-FFF2-40B4-BE49-F238E27FC236}">
                  <a16:creationId xmlns:a16="http://schemas.microsoft.com/office/drawing/2014/main" id="{9EBDF0A3-CADF-4716-ACCC-22FD8BFFC7A8}"/>
                </a:ext>
              </a:extLst>
            </p:cNvPr>
            <p:cNvGrpSpPr/>
            <p:nvPr/>
          </p:nvGrpSpPr>
          <p:grpSpPr>
            <a:xfrm>
              <a:off x="-1404930" y="3582517"/>
              <a:ext cx="466982" cy="515470"/>
              <a:chOff x="5926138" y="617538"/>
              <a:chExt cx="993775" cy="1096962"/>
            </a:xfrm>
            <a:solidFill>
              <a:schemeClr val="tx1"/>
            </a:solidFill>
          </p:grpSpPr>
          <p:sp>
            <p:nvSpPr>
              <p:cNvPr id="94" name="Freeform 30">
                <a:extLst>
                  <a:ext uri="{FF2B5EF4-FFF2-40B4-BE49-F238E27FC236}">
                    <a16:creationId xmlns:a16="http://schemas.microsoft.com/office/drawing/2014/main" id="{3043428B-BDEF-4665-A979-C73FF0E69F3A}"/>
                  </a:ext>
                </a:extLst>
              </p:cNvPr>
              <p:cNvSpPr>
                <a:spLocks/>
              </p:cNvSpPr>
              <p:nvPr/>
            </p:nvSpPr>
            <p:spPr bwMode="auto">
              <a:xfrm>
                <a:off x="5926138" y="617538"/>
                <a:ext cx="993775" cy="1066800"/>
              </a:xfrm>
              <a:custGeom>
                <a:avLst/>
                <a:gdLst>
                  <a:gd name="T0" fmla="*/ 292 w 375"/>
                  <a:gd name="T1" fmla="*/ 403 h 403"/>
                  <a:gd name="T2" fmla="*/ 250 w 375"/>
                  <a:gd name="T3" fmla="*/ 403 h 403"/>
                  <a:gd name="T4" fmla="*/ 250 w 375"/>
                  <a:gd name="T5" fmla="*/ 403 h 403"/>
                  <a:gd name="T6" fmla="*/ 239 w 375"/>
                  <a:gd name="T7" fmla="*/ 393 h 403"/>
                  <a:gd name="T8" fmla="*/ 239 w 375"/>
                  <a:gd name="T9" fmla="*/ 393 h 403"/>
                  <a:gd name="T10" fmla="*/ 250 w 375"/>
                  <a:gd name="T11" fmla="*/ 382 h 403"/>
                  <a:gd name="T12" fmla="*/ 250 w 375"/>
                  <a:gd name="T13" fmla="*/ 382 h 403"/>
                  <a:gd name="T14" fmla="*/ 292 w 375"/>
                  <a:gd name="T15" fmla="*/ 382 h 403"/>
                  <a:gd name="T16" fmla="*/ 292 w 375"/>
                  <a:gd name="T17" fmla="*/ 382 h 403"/>
                  <a:gd name="T18" fmla="*/ 340 w 375"/>
                  <a:gd name="T19" fmla="*/ 364 h 403"/>
                  <a:gd name="T20" fmla="*/ 340 w 375"/>
                  <a:gd name="T21" fmla="*/ 364 h 403"/>
                  <a:gd name="T22" fmla="*/ 354 w 375"/>
                  <a:gd name="T23" fmla="*/ 324 h 403"/>
                  <a:gd name="T24" fmla="*/ 354 w 375"/>
                  <a:gd name="T25" fmla="*/ 324 h 403"/>
                  <a:gd name="T26" fmla="*/ 354 w 375"/>
                  <a:gd name="T27" fmla="*/ 188 h 403"/>
                  <a:gd name="T28" fmla="*/ 354 w 375"/>
                  <a:gd name="T29" fmla="*/ 187 h 403"/>
                  <a:gd name="T30" fmla="*/ 354 w 375"/>
                  <a:gd name="T31" fmla="*/ 187 h 403"/>
                  <a:gd name="T32" fmla="*/ 354 w 375"/>
                  <a:gd name="T33" fmla="*/ 187 h 403"/>
                  <a:gd name="T34" fmla="*/ 305 w 375"/>
                  <a:gd name="T35" fmla="*/ 70 h 403"/>
                  <a:gd name="T36" fmla="*/ 305 w 375"/>
                  <a:gd name="T37" fmla="*/ 70 h 403"/>
                  <a:gd name="T38" fmla="*/ 187 w 375"/>
                  <a:gd name="T39" fmla="*/ 21 h 403"/>
                  <a:gd name="T40" fmla="*/ 187 w 375"/>
                  <a:gd name="T41" fmla="*/ 21 h 403"/>
                  <a:gd name="T42" fmla="*/ 70 w 375"/>
                  <a:gd name="T43" fmla="*/ 70 h 403"/>
                  <a:gd name="T44" fmla="*/ 70 w 375"/>
                  <a:gd name="T45" fmla="*/ 70 h 403"/>
                  <a:gd name="T46" fmla="*/ 21 w 375"/>
                  <a:gd name="T47" fmla="*/ 187 h 403"/>
                  <a:gd name="T48" fmla="*/ 21 w 375"/>
                  <a:gd name="T49" fmla="*/ 187 h 403"/>
                  <a:gd name="T50" fmla="*/ 11 w 375"/>
                  <a:gd name="T51" fmla="*/ 198 h 403"/>
                  <a:gd name="T52" fmla="*/ 11 w 375"/>
                  <a:gd name="T53" fmla="*/ 198 h 403"/>
                  <a:gd name="T54" fmla="*/ 0 w 375"/>
                  <a:gd name="T55" fmla="*/ 188 h 403"/>
                  <a:gd name="T56" fmla="*/ 0 w 375"/>
                  <a:gd name="T57" fmla="*/ 188 h 403"/>
                  <a:gd name="T58" fmla="*/ 0 w 375"/>
                  <a:gd name="T59" fmla="*/ 187 h 403"/>
                  <a:gd name="T60" fmla="*/ 0 w 375"/>
                  <a:gd name="T61" fmla="*/ 187 h 403"/>
                  <a:gd name="T62" fmla="*/ 55 w 375"/>
                  <a:gd name="T63" fmla="*/ 55 h 403"/>
                  <a:gd name="T64" fmla="*/ 55 w 375"/>
                  <a:gd name="T65" fmla="*/ 55 h 403"/>
                  <a:gd name="T66" fmla="*/ 187 w 375"/>
                  <a:gd name="T67" fmla="*/ 0 h 403"/>
                  <a:gd name="T68" fmla="*/ 187 w 375"/>
                  <a:gd name="T69" fmla="*/ 0 h 403"/>
                  <a:gd name="T70" fmla="*/ 320 w 375"/>
                  <a:gd name="T71" fmla="*/ 55 h 403"/>
                  <a:gd name="T72" fmla="*/ 320 w 375"/>
                  <a:gd name="T73" fmla="*/ 55 h 403"/>
                  <a:gd name="T74" fmla="*/ 374 w 375"/>
                  <a:gd name="T75" fmla="*/ 187 h 403"/>
                  <a:gd name="T76" fmla="*/ 374 w 375"/>
                  <a:gd name="T77" fmla="*/ 187 h 403"/>
                  <a:gd name="T78" fmla="*/ 374 w 375"/>
                  <a:gd name="T79" fmla="*/ 187 h 403"/>
                  <a:gd name="T80" fmla="*/ 374 w 375"/>
                  <a:gd name="T81" fmla="*/ 187 h 403"/>
                  <a:gd name="T82" fmla="*/ 375 w 375"/>
                  <a:gd name="T83" fmla="*/ 188 h 403"/>
                  <a:gd name="T84" fmla="*/ 374 w 375"/>
                  <a:gd name="T85" fmla="*/ 324 h 403"/>
                  <a:gd name="T86" fmla="*/ 356 w 375"/>
                  <a:gd name="T87" fmla="*/ 377 h 403"/>
                  <a:gd name="T88" fmla="*/ 356 w 375"/>
                  <a:gd name="T89" fmla="*/ 377 h 403"/>
                  <a:gd name="T90" fmla="*/ 292 w 375"/>
                  <a:gd name="T91" fmla="*/ 403 h 403"/>
                  <a:gd name="T92" fmla="*/ 292 w 375"/>
                  <a:gd name="T93" fmla="*/ 403 h 403"/>
                  <a:gd name="T94" fmla="*/ 292 w 375"/>
                  <a:gd name="T95" fmla="*/ 403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5" h="403">
                    <a:moveTo>
                      <a:pt x="292" y="403"/>
                    </a:moveTo>
                    <a:cubicBezTo>
                      <a:pt x="282" y="403"/>
                      <a:pt x="250" y="403"/>
                      <a:pt x="250" y="403"/>
                    </a:cubicBezTo>
                    <a:cubicBezTo>
                      <a:pt x="250" y="403"/>
                      <a:pt x="250" y="403"/>
                      <a:pt x="250" y="403"/>
                    </a:cubicBezTo>
                    <a:cubicBezTo>
                      <a:pt x="244" y="403"/>
                      <a:pt x="239" y="398"/>
                      <a:pt x="239" y="393"/>
                    </a:cubicBezTo>
                    <a:cubicBezTo>
                      <a:pt x="239" y="393"/>
                      <a:pt x="239" y="393"/>
                      <a:pt x="239" y="393"/>
                    </a:cubicBezTo>
                    <a:cubicBezTo>
                      <a:pt x="239" y="387"/>
                      <a:pt x="244" y="382"/>
                      <a:pt x="250" y="382"/>
                    </a:cubicBezTo>
                    <a:cubicBezTo>
                      <a:pt x="250" y="382"/>
                      <a:pt x="250" y="382"/>
                      <a:pt x="250" y="382"/>
                    </a:cubicBezTo>
                    <a:cubicBezTo>
                      <a:pt x="250" y="382"/>
                      <a:pt x="282" y="382"/>
                      <a:pt x="292" y="382"/>
                    </a:cubicBezTo>
                    <a:cubicBezTo>
                      <a:pt x="292" y="382"/>
                      <a:pt x="292" y="382"/>
                      <a:pt x="292" y="382"/>
                    </a:cubicBezTo>
                    <a:cubicBezTo>
                      <a:pt x="316" y="382"/>
                      <a:pt x="331" y="374"/>
                      <a:pt x="340" y="364"/>
                    </a:cubicBezTo>
                    <a:cubicBezTo>
                      <a:pt x="340" y="364"/>
                      <a:pt x="340" y="364"/>
                      <a:pt x="340" y="364"/>
                    </a:cubicBezTo>
                    <a:cubicBezTo>
                      <a:pt x="349" y="353"/>
                      <a:pt x="354" y="338"/>
                      <a:pt x="354" y="324"/>
                    </a:cubicBezTo>
                    <a:cubicBezTo>
                      <a:pt x="354" y="324"/>
                      <a:pt x="354" y="324"/>
                      <a:pt x="354" y="324"/>
                    </a:cubicBezTo>
                    <a:cubicBezTo>
                      <a:pt x="354" y="188"/>
                      <a:pt x="354" y="188"/>
                      <a:pt x="354" y="188"/>
                    </a:cubicBezTo>
                    <a:cubicBezTo>
                      <a:pt x="354" y="188"/>
                      <a:pt x="354" y="188"/>
                      <a:pt x="354" y="187"/>
                    </a:cubicBezTo>
                    <a:cubicBezTo>
                      <a:pt x="354" y="187"/>
                      <a:pt x="354" y="187"/>
                      <a:pt x="354" y="187"/>
                    </a:cubicBezTo>
                    <a:cubicBezTo>
                      <a:pt x="354" y="187"/>
                      <a:pt x="354" y="187"/>
                      <a:pt x="354" y="187"/>
                    </a:cubicBezTo>
                    <a:cubicBezTo>
                      <a:pt x="354" y="145"/>
                      <a:pt x="338" y="102"/>
                      <a:pt x="305" y="70"/>
                    </a:cubicBezTo>
                    <a:cubicBezTo>
                      <a:pt x="305" y="70"/>
                      <a:pt x="305" y="70"/>
                      <a:pt x="305" y="70"/>
                    </a:cubicBezTo>
                    <a:cubicBezTo>
                      <a:pt x="273" y="37"/>
                      <a:pt x="230" y="21"/>
                      <a:pt x="187" y="21"/>
                    </a:cubicBezTo>
                    <a:cubicBezTo>
                      <a:pt x="187" y="21"/>
                      <a:pt x="187" y="21"/>
                      <a:pt x="187" y="21"/>
                    </a:cubicBezTo>
                    <a:cubicBezTo>
                      <a:pt x="145" y="21"/>
                      <a:pt x="102" y="37"/>
                      <a:pt x="70" y="70"/>
                    </a:cubicBezTo>
                    <a:cubicBezTo>
                      <a:pt x="70" y="70"/>
                      <a:pt x="70" y="70"/>
                      <a:pt x="70" y="70"/>
                    </a:cubicBezTo>
                    <a:cubicBezTo>
                      <a:pt x="37" y="102"/>
                      <a:pt x="21" y="144"/>
                      <a:pt x="21" y="187"/>
                    </a:cubicBezTo>
                    <a:cubicBezTo>
                      <a:pt x="21" y="187"/>
                      <a:pt x="21" y="187"/>
                      <a:pt x="21" y="187"/>
                    </a:cubicBezTo>
                    <a:cubicBezTo>
                      <a:pt x="22" y="193"/>
                      <a:pt x="17" y="198"/>
                      <a:pt x="11" y="198"/>
                    </a:cubicBezTo>
                    <a:cubicBezTo>
                      <a:pt x="11" y="198"/>
                      <a:pt x="11" y="198"/>
                      <a:pt x="11" y="198"/>
                    </a:cubicBezTo>
                    <a:cubicBezTo>
                      <a:pt x="6" y="198"/>
                      <a:pt x="1" y="194"/>
                      <a:pt x="0" y="188"/>
                    </a:cubicBezTo>
                    <a:cubicBezTo>
                      <a:pt x="0" y="188"/>
                      <a:pt x="0" y="188"/>
                      <a:pt x="0" y="188"/>
                    </a:cubicBezTo>
                    <a:cubicBezTo>
                      <a:pt x="0" y="188"/>
                      <a:pt x="0" y="187"/>
                      <a:pt x="0" y="187"/>
                    </a:cubicBezTo>
                    <a:cubicBezTo>
                      <a:pt x="0" y="187"/>
                      <a:pt x="0" y="187"/>
                      <a:pt x="0" y="187"/>
                    </a:cubicBezTo>
                    <a:cubicBezTo>
                      <a:pt x="0" y="139"/>
                      <a:pt x="18" y="91"/>
                      <a:pt x="55" y="55"/>
                    </a:cubicBezTo>
                    <a:cubicBezTo>
                      <a:pt x="55" y="55"/>
                      <a:pt x="55" y="55"/>
                      <a:pt x="55" y="55"/>
                    </a:cubicBezTo>
                    <a:cubicBezTo>
                      <a:pt x="91" y="18"/>
                      <a:pt x="139" y="0"/>
                      <a:pt x="187" y="0"/>
                    </a:cubicBezTo>
                    <a:cubicBezTo>
                      <a:pt x="187" y="0"/>
                      <a:pt x="187" y="0"/>
                      <a:pt x="187" y="0"/>
                    </a:cubicBezTo>
                    <a:cubicBezTo>
                      <a:pt x="235" y="0"/>
                      <a:pt x="283" y="18"/>
                      <a:pt x="320" y="55"/>
                    </a:cubicBezTo>
                    <a:cubicBezTo>
                      <a:pt x="320" y="55"/>
                      <a:pt x="320" y="55"/>
                      <a:pt x="320" y="55"/>
                    </a:cubicBezTo>
                    <a:cubicBezTo>
                      <a:pt x="356" y="91"/>
                      <a:pt x="375" y="139"/>
                      <a:pt x="374" y="187"/>
                    </a:cubicBezTo>
                    <a:cubicBezTo>
                      <a:pt x="374" y="187"/>
                      <a:pt x="374" y="187"/>
                      <a:pt x="374" y="187"/>
                    </a:cubicBezTo>
                    <a:cubicBezTo>
                      <a:pt x="374" y="187"/>
                      <a:pt x="374" y="187"/>
                      <a:pt x="374" y="187"/>
                    </a:cubicBezTo>
                    <a:cubicBezTo>
                      <a:pt x="374" y="187"/>
                      <a:pt x="374" y="187"/>
                      <a:pt x="374" y="187"/>
                    </a:cubicBezTo>
                    <a:cubicBezTo>
                      <a:pt x="375" y="188"/>
                      <a:pt x="375" y="188"/>
                      <a:pt x="375" y="188"/>
                    </a:cubicBezTo>
                    <a:cubicBezTo>
                      <a:pt x="374" y="324"/>
                      <a:pt x="374" y="324"/>
                      <a:pt x="374" y="324"/>
                    </a:cubicBezTo>
                    <a:cubicBezTo>
                      <a:pt x="374" y="342"/>
                      <a:pt x="369" y="362"/>
                      <a:pt x="356" y="377"/>
                    </a:cubicBezTo>
                    <a:cubicBezTo>
                      <a:pt x="356" y="377"/>
                      <a:pt x="356" y="377"/>
                      <a:pt x="356" y="377"/>
                    </a:cubicBezTo>
                    <a:cubicBezTo>
                      <a:pt x="343" y="393"/>
                      <a:pt x="321" y="403"/>
                      <a:pt x="292" y="403"/>
                    </a:cubicBezTo>
                    <a:cubicBezTo>
                      <a:pt x="292" y="403"/>
                      <a:pt x="292" y="403"/>
                      <a:pt x="292" y="403"/>
                    </a:cubicBezTo>
                    <a:cubicBezTo>
                      <a:pt x="292" y="403"/>
                      <a:pt x="292" y="403"/>
                      <a:pt x="292" y="4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31">
                <a:extLst>
                  <a:ext uri="{FF2B5EF4-FFF2-40B4-BE49-F238E27FC236}">
                    <a16:creationId xmlns:a16="http://schemas.microsoft.com/office/drawing/2014/main" id="{DB74C78A-C0B3-45D6-84B6-6369D2D0BA40}"/>
                  </a:ext>
                </a:extLst>
              </p:cNvPr>
              <p:cNvSpPr>
                <a:spLocks noEditPoints="1"/>
              </p:cNvSpPr>
              <p:nvPr/>
            </p:nvSpPr>
            <p:spPr bwMode="auto">
              <a:xfrm>
                <a:off x="6016626" y="733425"/>
                <a:ext cx="800100" cy="795337"/>
              </a:xfrm>
              <a:custGeom>
                <a:avLst/>
                <a:gdLst>
                  <a:gd name="T0" fmla="*/ 104 w 302"/>
                  <a:gd name="T1" fmla="*/ 141 h 300"/>
                  <a:gd name="T2" fmla="*/ 84 w 302"/>
                  <a:gd name="T3" fmla="*/ 161 h 300"/>
                  <a:gd name="T4" fmla="*/ 104 w 302"/>
                  <a:gd name="T5" fmla="*/ 181 h 300"/>
                  <a:gd name="T6" fmla="*/ 124 w 302"/>
                  <a:gd name="T7" fmla="*/ 161 h 300"/>
                  <a:gd name="T8" fmla="*/ 104 w 302"/>
                  <a:gd name="T9" fmla="*/ 141 h 300"/>
                  <a:gd name="T10" fmla="*/ 289 w 302"/>
                  <a:gd name="T11" fmla="*/ 117 h 300"/>
                  <a:gd name="T12" fmla="*/ 150 w 302"/>
                  <a:gd name="T13" fmla="*/ 0 h 300"/>
                  <a:gd name="T14" fmla="*/ 11 w 302"/>
                  <a:gd name="T15" fmla="*/ 117 h 300"/>
                  <a:gd name="T16" fmla="*/ 0 w 302"/>
                  <a:gd name="T17" fmla="*/ 214 h 300"/>
                  <a:gd name="T18" fmla="*/ 16 w 302"/>
                  <a:gd name="T19" fmla="*/ 260 h 300"/>
                  <a:gd name="T20" fmla="*/ 53 w 302"/>
                  <a:gd name="T21" fmla="*/ 276 h 300"/>
                  <a:gd name="T22" fmla="*/ 71 w 302"/>
                  <a:gd name="T23" fmla="*/ 276 h 300"/>
                  <a:gd name="T24" fmla="*/ 150 w 302"/>
                  <a:gd name="T25" fmla="*/ 300 h 300"/>
                  <a:gd name="T26" fmla="*/ 230 w 302"/>
                  <a:gd name="T27" fmla="*/ 276 h 300"/>
                  <a:gd name="T28" fmla="*/ 248 w 302"/>
                  <a:gd name="T29" fmla="*/ 276 h 300"/>
                  <a:gd name="T30" fmla="*/ 286 w 302"/>
                  <a:gd name="T31" fmla="*/ 260 h 300"/>
                  <a:gd name="T32" fmla="*/ 302 w 302"/>
                  <a:gd name="T33" fmla="*/ 214 h 300"/>
                  <a:gd name="T34" fmla="*/ 289 w 302"/>
                  <a:gd name="T35" fmla="*/ 117 h 300"/>
                  <a:gd name="T36" fmla="*/ 150 w 302"/>
                  <a:gd name="T37" fmla="*/ 275 h 300"/>
                  <a:gd name="T38" fmla="*/ 31 w 302"/>
                  <a:gd name="T39" fmla="*/ 164 h 300"/>
                  <a:gd name="T40" fmla="*/ 84 w 302"/>
                  <a:gd name="T41" fmla="*/ 68 h 300"/>
                  <a:gd name="T42" fmla="*/ 223 w 302"/>
                  <a:gd name="T43" fmla="*/ 129 h 300"/>
                  <a:gd name="T44" fmla="*/ 266 w 302"/>
                  <a:gd name="T45" fmla="*/ 119 h 300"/>
                  <a:gd name="T46" fmla="*/ 270 w 302"/>
                  <a:gd name="T47" fmla="*/ 155 h 300"/>
                  <a:gd name="T48" fmla="*/ 150 w 302"/>
                  <a:gd name="T49" fmla="*/ 275 h 300"/>
                  <a:gd name="T50" fmla="*/ 196 w 302"/>
                  <a:gd name="T51" fmla="*/ 141 h 300"/>
                  <a:gd name="T52" fmla="*/ 176 w 302"/>
                  <a:gd name="T53" fmla="*/ 161 h 300"/>
                  <a:gd name="T54" fmla="*/ 196 w 302"/>
                  <a:gd name="T55" fmla="*/ 181 h 300"/>
                  <a:gd name="T56" fmla="*/ 216 w 302"/>
                  <a:gd name="T57" fmla="*/ 161 h 300"/>
                  <a:gd name="T58" fmla="*/ 196 w 302"/>
                  <a:gd name="T59" fmla="*/ 141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2" h="300">
                    <a:moveTo>
                      <a:pt x="104" y="141"/>
                    </a:moveTo>
                    <a:cubicBezTo>
                      <a:pt x="93" y="141"/>
                      <a:pt x="84" y="150"/>
                      <a:pt x="84" y="161"/>
                    </a:cubicBezTo>
                    <a:cubicBezTo>
                      <a:pt x="84" y="172"/>
                      <a:pt x="93" y="181"/>
                      <a:pt x="104" y="181"/>
                    </a:cubicBezTo>
                    <a:cubicBezTo>
                      <a:pt x="115" y="181"/>
                      <a:pt x="124" y="172"/>
                      <a:pt x="124" y="161"/>
                    </a:cubicBezTo>
                    <a:cubicBezTo>
                      <a:pt x="124" y="150"/>
                      <a:pt x="115" y="141"/>
                      <a:pt x="104" y="141"/>
                    </a:cubicBezTo>
                    <a:close/>
                    <a:moveTo>
                      <a:pt x="289" y="117"/>
                    </a:moveTo>
                    <a:cubicBezTo>
                      <a:pt x="272" y="51"/>
                      <a:pt x="218" y="0"/>
                      <a:pt x="150" y="0"/>
                    </a:cubicBezTo>
                    <a:cubicBezTo>
                      <a:pt x="83" y="0"/>
                      <a:pt x="30" y="50"/>
                      <a:pt x="11" y="117"/>
                    </a:cubicBezTo>
                    <a:cubicBezTo>
                      <a:pt x="6" y="133"/>
                      <a:pt x="0" y="195"/>
                      <a:pt x="0" y="214"/>
                    </a:cubicBezTo>
                    <a:cubicBezTo>
                      <a:pt x="0" y="231"/>
                      <a:pt x="5" y="249"/>
                      <a:pt x="16" y="260"/>
                    </a:cubicBezTo>
                    <a:cubicBezTo>
                      <a:pt x="28" y="272"/>
                      <a:pt x="43" y="276"/>
                      <a:pt x="53" y="276"/>
                    </a:cubicBezTo>
                    <a:cubicBezTo>
                      <a:pt x="71" y="276"/>
                      <a:pt x="71" y="276"/>
                      <a:pt x="71" y="276"/>
                    </a:cubicBezTo>
                    <a:cubicBezTo>
                      <a:pt x="93" y="291"/>
                      <a:pt x="121" y="300"/>
                      <a:pt x="150" y="300"/>
                    </a:cubicBezTo>
                    <a:cubicBezTo>
                      <a:pt x="179" y="300"/>
                      <a:pt x="207" y="291"/>
                      <a:pt x="230" y="276"/>
                    </a:cubicBezTo>
                    <a:cubicBezTo>
                      <a:pt x="248" y="276"/>
                      <a:pt x="248" y="276"/>
                      <a:pt x="248" y="276"/>
                    </a:cubicBezTo>
                    <a:cubicBezTo>
                      <a:pt x="258" y="277"/>
                      <a:pt x="274" y="272"/>
                      <a:pt x="286" y="260"/>
                    </a:cubicBezTo>
                    <a:cubicBezTo>
                      <a:pt x="298" y="249"/>
                      <a:pt x="302" y="231"/>
                      <a:pt x="302" y="214"/>
                    </a:cubicBezTo>
                    <a:cubicBezTo>
                      <a:pt x="302" y="194"/>
                      <a:pt x="294" y="134"/>
                      <a:pt x="289" y="117"/>
                    </a:cubicBezTo>
                    <a:close/>
                    <a:moveTo>
                      <a:pt x="150" y="275"/>
                    </a:moveTo>
                    <a:cubicBezTo>
                      <a:pt x="87" y="275"/>
                      <a:pt x="35" y="226"/>
                      <a:pt x="31" y="164"/>
                    </a:cubicBezTo>
                    <a:cubicBezTo>
                      <a:pt x="58" y="137"/>
                      <a:pt x="77" y="107"/>
                      <a:pt x="84" y="68"/>
                    </a:cubicBezTo>
                    <a:cubicBezTo>
                      <a:pt x="117" y="109"/>
                      <a:pt x="166" y="129"/>
                      <a:pt x="223" y="129"/>
                    </a:cubicBezTo>
                    <a:cubicBezTo>
                      <a:pt x="242" y="129"/>
                      <a:pt x="256" y="125"/>
                      <a:pt x="266" y="119"/>
                    </a:cubicBezTo>
                    <a:cubicBezTo>
                      <a:pt x="268" y="129"/>
                      <a:pt x="270" y="145"/>
                      <a:pt x="270" y="155"/>
                    </a:cubicBezTo>
                    <a:cubicBezTo>
                      <a:pt x="270" y="221"/>
                      <a:pt x="216" y="275"/>
                      <a:pt x="150" y="275"/>
                    </a:cubicBezTo>
                    <a:close/>
                    <a:moveTo>
                      <a:pt x="196" y="141"/>
                    </a:moveTo>
                    <a:cubicBezTo>
                      <a:pt x="185" y="141"/>
                      <a:pt x="176" y="150"/>
                      <a:pt x="176" y="161"/>
                    </a:cubicBezTo>
                    <a:cubicBezTo>
                      <a:pt x="176" y="172"/>
                      <a:pt x="185" y="181"/>
                      <a:pt x="196" y="181"/>
                    </a:cubicBezTo>
                    <a:cubicBezTo>
                      <a:pt x="207" y="181"/>
                      <a:pt x="216" y="172"/>
                      <a:pt x="216" y="161"/>
                    </a:cubicBezTo>
                    <a:cubicBezTo>
                      <a:pt x="216" y="150"/>
                      <a:pt x="207" y="141"/>
                      <a:pt x="196" y="1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32">
                <a:extLst>
                  <a:ext uri="{FF2B5EF4-FFF2-40B4-BE49-F238E27FC236}">
                    <a16:creationId xmlns:a16="http://schemas.microsoft.com/office/drawing/2014/main" id="{707621A1-62B6-44F5-899E-17B5683CA466}"/>
                  </a:ext>
                </a:extLst>
              </p:cNvPr>
              <p:cNvSpPr>
                <a:spLocks/>
              </p:cNvSpPr>
              <p:nvPr/>
            </p:nvSpPr>
            <p:spPr bwMode="auto">
              <a:xfrm>
                <a:off x="6353176" y="1597025"/>
                <a:ext cx="163513" cy="117475"/>
              </a:xfrm>
              <a:custGeom>
                <a:avLst/>
                <a:gdLst>
                  <a:gd name="T0" fmla="*/ 46 w 62"/>
                  <a:gd name="T1" fmla="*/ 0 h 44"/>
                  <a:gd name="T2" fmla="*/ 16 w 62"/>
                  <a:gd name="T3" fmla="*/ 0 h 44"/>
                  <a:gd name="T4" fmla="*/ 0 w 62"/>
                  <a:gd name="T5" fmla="*/ 15 h 44"/>
                  <a:gd name="T6" fmla="*/ 0 w 62"/>
                  <a:gd name="T7" fmla="*/ 28 h 44"/>
                  <a:gd name="T8" fmla="*/ 16 w 62"/>
                  <a:gd name="T9" fmla="*/ 44 h 44"/>
                  <a:gd name="T10" fmla="*/ 46 w 62"/>
                  <a:gd name="T11" fmla="*/ 44 h 44"/>
                  <a:gd name="T12" fmla="*/ 62 w 62"/>
                  <a:gd name="T13" fmla="*/ 28 h 44"/>
                  <a:gd name="T14" fmla="*/ 62 w 62"/>
                  <a:gd name="T15" fmla="*/ 15 h 44"/>
                  <a:gd name="T16" fmla="*/ 46 w 62"/>
                  <a:gd name="T1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44">
                    <a:moveTo>
                      <a:pt x="46" y="0"/>
                    </a:moveTo>
                    <a:cubicBezTo>
                      <a:pt x="16" y="0"/>
                      <a:pt x="16" y="0"/>
                      <a:pt x="16" y="0"/>
                    </a:cubicBezTo>
                    <a:cubicBezTo>
                      <a:pt x="8" y="0"/>
                      <a:pt x="0" y="7"/>
                      <a:pt x="0" y="15"/>
                    </a:cubicBezTo>
                    <a:cubicBezTo>
                      <a:pt x="0" y="28"/>
                      <a:pt x="0" y="28"/>
                      <a:pt x="0" y="28"/>
                    </a:cubicBezTo>
                    <a:cubicBezTo>
                      <a:pt x="0" y="37"/>
                      <a:pt x="8" y="44"/>
                      <a:pt x="16" y="44"/>
                    </a:cubicBezTo>
                    <a:cubicBezTo>
                      <a:pt x="46" y="44"/>
                      <a:pt x="46" y="44"/>
                      <a:pt x="46" y="44"/>
                    </a:cubicBezTo>
                    <a:cubicBezTo>
                      <a:pt x="55" y="44"/>
                      <a:pt x="62" y="37"/>
                      <a:pt x="62" y="28"/>
                    </a:cubicBezTo>
                    <a:cubicBezTo>
                      <a:pt x="62" y="15"/>
                      <a:pt x="62" y="15"/>
                      <a:pt x="62" y="15"/>
                    </a:cubicBezTo>
                    <a:cubicBezTo>
                      <a:pt x="62" y="7"/>
                      <a:pt x="55" y="0"/>
                      <a:pt x="4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6001269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1">
            <a:extLst>
              <a:ext uri="{FF2B5EF4-FFF2-40B4-BE49-F238E27FC236}">
                <a16:creationId xmlns:a16="http://schemas.microsoft.com/office/drawing/2014/main" id="{B22ED45A-4B17-4814-8440-B261DFC9EDDC}"/>
              </a:ext>
            </a:extLst>
          </p:cNvPr>
          <p:cNvSpPr txBox="1">
            <a:spLocks/>
          </p:cNvSpPr>
          <p:nvPr/>
        </p:nvSpPr>
        <p:spPr>
          <a:xfrm>
            <a:off x="648824" y="417681"/>
            <a:ext cx="7912861" cy="59436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000" kern="1200">
                <a:solidFill>
                  <a:schemeClr val="tx1"/>
                </a:solidFill>
                <a:latin typeface="+mj-lt"/>
                <a:ea typeface="+mj-ea"/>
                <a:cs typeface="+mj-cs"/>
              </a:defRPr>
            </a:lvl1pPr>
          </a:lstStyle>
          <a:p>
            <a:pPr>
              <a:defRPr/>
            </a:pPr>
            <a:r>
              <a:rPr lang="en-US" sz="3200" b="1">
                <a:latin typeface="Open Sans" panose="020B0606030504020204" pitchFamily="34" charset="0"/>
                <a:ea typeface="Open Sans" panose="020B0606030504020204" pitchFamily="34" charset="0"/>
                <a:cs typeface="Open Sans" panose="020B0606030504020204" pitchFamily="34" charset="0"/>
              </a:rPr>
              <a:t>Additional resources for telework</a:t>
            </a:r>
          </a:p>
        </p:txBody>
      </p:sp>
      <p:sp>
        <p:nvSpPr>
          <p:cNvPr id="68" name="Oval 67">
            <a:extLst>
              <a:ext uri="{FF2B5EF4-FFF2-40B4-BE49-F238E27FC236}">
                <a16:creationId xmlns:a16="http://schemas.microsoft.com/office/drawing/2014/main" id="{4D5E9507-69D0-4682-8D10-4C5740E77D13}"/>
              </a:ext>
            </a:extLst>
          </p:cNvPr>
          <p:cNvSpPr>
            <a:spLocks noChangeAspect="1"/>
          </p:cNvSpPr>
          <p:nvPr/>
        </p:nvSpPr>
        <p:spPr>
          <a:xfrm>
            <a:off x="1940136" y="2094640"/>
            <a:ext cx="553212" cy="553212"/>
          </a:xfrm>
          <a:prstGeom prst="ellipse">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600" i="0" u="none" strike="noStrike" kern="1200" cap="none" spc="0" normalizeH="0" baseline="0" noProof="0">
                <a:ln>
                  <a:noFill/>
                </a:ln>
                <a:solidFill>
                  <a:srgbClr val="FFFFFF">
                    <a:lumMod val="95000"/>
                  </a:srgbClr>
                </a:solidFill>
                <a:effectLst/>
                <a:uLnTx/>
                <a:uFillTx/>
                <a:latin typeface="Open Sans" panose="020B0606030504020204" pitchFamily="34" charset="0"/>
                <a:ea typeface="Open Sans" panose="020B0606030504020204" pitchFamily="34" charset="0"/>
                <a:cs typeface="Open Sans" panose="020B0606030504020204" pitchFamily="34" charset="0"/>
              </a:rPr>
              <a:t>1</a:t>
            </a:r>
          </a:p>
        </p:txBody>
      </p:sp>
      <p:grpSp>
        <p:nvGrpSpPr>
          <p:cNvPr id="2" name="Group 1">
            <a:extLst>
              <a:ext uri="{FF2B5EF4-FFF2-40B4-BE49-F238E27FC236}">
                <a16:creationId xmlns:a16="http://schemas.microsoft.com/office/drawing/2014/main" id="{1C74CEF4-DAC4-4081-87F3-8702D9AACED0}"/>
              </a:ext>
            </a:extLst>
          </p:cNvPr>
          <p:cNvGrpSpPr/>
          <p:nvPr/>
        </p:nvGrpSpPr>
        <p:grpSpPr>
          <a:xfrm>
            <a:off x="482600" y="3045269"/>
            <a:ext cx="3150053" cy="1646625"/>
            <a:chOff x="481094" y="3335967"/>
            <a:chExt cx="3150053" cy="1646625"/>
          </a:xfrm>
        </p:grpSpPr>
        <p:grpSp>
          <p:nvGrpSpPr>
            <p:cNvPr id="46" name="Group 45">
              <a:extLst>
                <a:ext uri="{FF2B5EF4-FFF2-40B4-BE49-F238E27FC236}">
                  <a16:creationId xmlns:a16="http://schemas.microsoft.com/office/drawing/2014/main" id="{4EC215AA-FB5F-4603-839C-47DFBA2ED3DA}"/>
                </a:ext>
              </a:extLst>
            </p:cNvPr>
            <p:cNvGrpSpPr/>
            <p:nvPr/>
          </p:nvGrpSpPr>
          <p:grpSpPr>
            <a:xfrm>
              <a:off x="1523327" y="3557656"/>
              <a:ext cx="1600873" cy="1126979"/>
              <a:chOff x="5663073" y="184911"/>
              <a:chExt cx="5241655" cy="3774505"/>
            </a:xfrm>
          </p:grpSpPr>
          <p:pic>
            <p:nvPicPr>
              <p:cNvPr id="47" name="object 3">
                <a:extLst>
                  <a:ext uri="{FF2B5EF4-FFF2-40B4-BE49-F238E27FC236}">
                    <a16:creationId xmlns:a16="http://schemas.microsoft.com/office/drawing/2014/main" id="{EF74C877-8E69-4CEA-AB41-CD24A1ACFBA3}"/>
                  </a:ext>
                </a:extLst>
              </p:cNvPr>
              <p:cNvPicPr/>
              <p:nvPr/>
            </p:nvPicPr>
            <p:blipFill>
              <a:blip r:embed="rId2" cstate="print"/>
              <a:stretch>
                <a:fillRect/>
              </a:stretch>
            </p:blipFill>
            <p:spPr>
              <a:xfrm>
                <a:off x="5663073" y="233106"/>
                <a:ext cx="5183344" cy="3726310"/>
              </a:xfrm>
              <a:prstGeom prst="rect">
                <a:avLst/>
              </a:prstGeom>
            </p:spPr>
          </p:pic>
          <p:pic>
            <p:nvPicPr>
              <p:cNvPr id="48" name="object 4">
                <a:extLst>
                  <a:ext uri="{FF2B5EF4-FFF2-40B4-BE49-F238E27FC236}">
                    <a16:creationId xmlns:a16="http://schemas.microsoft.com/office/drawing/2014/main" id="{76C41654-539D-4F7E-9130-9641519A35EA}"/>
                  </a:ext>
                </a:extLst>
              </p:cNvPr>
              <p:cNvPicPr/>
              <p:nvPr/>
            </p:nvPicPr>
            <p:blipFill>
              <a:blip r:embed="rId3" cstate="print"/>
              <a:stretch>
                <a:fillRect/>
              </a:stretch>
            </p:blipFill>
            <p:spPr>
              <a:xfrm>
                <a:off x="5717794" y="287019"/>
                <a:ext cx="5029047" cy="3572916"/>
              </a:xfrm>
              <a:prstGeom prst="rect">
                <a:avLst/>
              </a:prstGeom>
            </p:spPr>
          </p:pic>
          <p:sp>
            <p:nvSpPr>
              <p:cNvPr id="49" name="object 5">
                <a:extLst>
                  <a:ext uri="{FF2B5EF4-FFF2-40B4-BE49-F238E27FC236}">
                    <a16:creationId xmlns:a16="http://schemas.microsoft.com/office/drawing/2014/main" id="{9FC01FBD-0F9A-4BEA-B119-9B4F1CB650D7}"/>
                  </a:ext>
                </a:extLst>
              </p:cNvPr>
              <p:cNvSpPr/>
              <p:nvPr/>
            </p:nvSpPr>
            <p:spPr>
              <a:xfrm>
                <a:off x="5714110" y="283336"/>
                <a:ext cx="5036820" cy="3580129"/>
              </a:xfrm>
              <a:custGeom>
                <a:avLst/>
                <a:gdLst/>
                <a:ahLst/>
                <a:cxnLst/>
                <a:rect l="l" t="t" r="r" b="b"/>
                <a:pathLst>
                  <a:path w="5036820" h="3580129">
                    <a:moveTo>
                      <a:pt x="441833" y="0"/>
                    </a:moveTo>
                    <a:lnTo>
                      <a:pt x="5036312" y="706247"/>
                    </a:lnTo>
                    <a:lnTo>
                      <a:pt x="4594606" y="3580130"/>
                    </a:lnTo>
                    <a:lnTo>
                      <a:pt x="0" y="2873883"/>
                    </a:lnTo>
                    <a:lnTo>
                      <a:pt x="441833" y="0"/>
                    </a:lnTo>
                    <a:close/>
                  </a:path>
                </a:pathLst>
              </a:custGeom>
              <a:ln w="6350">
                <a:solidFill>
                  <a:srgbClr val="D0D0CE"/>
                </a:solidFill>
              </a:ln>
            </p:spPr>
            <p:txBody>
              <a:bodyPr wrap="square" lIns="0" tIns="0" rIns="0" bIns="0" rtlCol="0"/>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50" name="object 18">
                <a:extLst>
                  <a:ext uri="{FF2B5EF4-FFF2-40B4-BE49-F238E27FC236}">
                    <a16:creationId xmlns:a16="http://schemas.microsoft.com/office/drawing/2014/main" id="{ADA049D2-B5DD-4C9D-B10D-972B390DD834}"/>
                  </a:ext>
                </a:extLst>
              </p:cNvPr>
              <p:cNvSpPr/>
              <p:nvPr/>
            </p:nvSpPr>
            <p:spPr>
              <a:xfrm>
                <a:off x="5946013" y="184911"/>
                <a:ext cx="4958715" cy="976630"/>
              </a:xfrm>
              <a:custGeom>
                <a:avLst/>
                <a:gdLst/>
                <a:ahLst/>
                <a:cxnLst/>
                <a:rect l="l" t="t" r="r" b="b"/>
                <a:pathLst>
                  <a:path w="4958715" h="976630">
                    <a:moveTo>
                      <a:pt x="458597" y="73025"/>
                    </a:moveTo>
                    <a:lnTo>
                      <a:pt x="443306" y="62230"/>
                    </a:lnTo>
                    <a:lnTo>
                      <a:pt x="430885" y="54381"/>
                    </a:lnTo>
                    <a:lnTo>
                      <a:pt x="421259" y="49911"/>
                    </a:lnTo>
                    <a:lnTo>
                      <a:pt x="382524" y="50292"/>
                    </a:lnTo>
                    <a:lnTo>
                      <a:pt x="395224" y="19812"/>
                    </a:lnTo>
                    <a:lnTo>
                      <a:pt x="352044" y="0"/>
                    </a:lnTo>
                    <a:lnTo>
                      <a:pt x="307124" y="27101"/>
                    </a:lnTo>
                    <a:lnTo>
                      <a:pt x="206336" y="87337"/>
                    </a:lnTo>
                    <a:lnTo>
                      <a:pt x="100647" y="149110"/>
                    </a:lnTo>
                    <a:lnTo>
                      <a:pt x="41021" y="180848"/>
                    </a:lnTo>
                    <a:lnTo>
                      <a:pt x="0" y="190373"/>
                    </a:lnTo>
                    <a:lnTo>
                      <a:pt x="9017" y="230886"/>
                    </a:lnTo>
                    <a:lnTo>
                      <a:pt x="42684" y="254317"/>
                    </a:lnTo>
                    <a:lnTo>
                      <a:pt x="61976" y="343916"/>
                    </a:lnTo>
                    <a:lnTo>
                      <a:pt x="116586" y="318516"/>
                    </a:lnTo>
                    <a:lnTo>
                      <a:pt x="393446" y="158369"/>
                    </a:lnTo>
                    <a:lnTo>
                      <a:pt x="435737" y="125222"/>
                    </a:lnTo>
                    <a:lnTo>
                      <a:pt x="458597" y="73025"/>
                    </a:lnTo>
                    <a:close/>
                  </a:path>
                  <a:path w="4958715" h="976630">
                    <a:moveTo>
                      <a:pt x="4958715" y="871855"/>
                    </a:moveTo>
                    <a:lnTo>
                      <a:pt x="4859426" y="763397"/>
                    </a:lnTo>
                    <a:lnTo>
                      <a:pt x="4788763" y="684441"/>
                    </a:lnTo>
                    <a:lnTo>
                      <a:pt x="4751578" y="639318"/>
                    </a:lnTo>
                    <a:lnTo>
                      <a:pt x="4736719" y="606044"/>
                    </a:lnTo>
                    <a:lnTo>
                      <a:pt x="4703318" y="621157"/>
                    </a:lnTo>
                    <a:lnTo>
                      <a:pt x="4680191" y="664819"/>
                    </a:lnTo>
                    <a:lnTo>
                      <a:pt x="4614799" y="687324"/>
                    </a:lnTo>
                    <a:lnTo>
                      <a:pt x="4645660" y="729361"/>
                    </a:lnTo>
                    <a:lnTo>
                      <a:pt x="4829302" y="936498"/>
                    </a:lnTo>
                    <a:lnTo>
                      <a:pt x="4864862" y="966470"/>
                    </a:lnTo>
                    <a:lnTo>
                      <a:pt x="4913503" y="976376"/>
                    </a:lnTo>
                    <a:lnTo>
                      <a:pt x="4915586" y="971867"/>
                    </a:lnTo>
                    <a:lnTo>
                      <a:pt x="4920208" y="961326"/>
                    </a:lnTo>
                    <a:lnTo>
                      <a:pt x="4924907" y="949274"/>
                    </a:lnTo>
                    <a:lnTo>
                      <a:pt x="4927219" y="940181"/>
                    </a:lnTo>
                    <a:lnTo>
                      <a:pt x="4920361" y="907161"/>
                    </a:lnTo>
                    <a:lnTo>
                      <a:pt x="4948809" y="912368"/>
                    </a:lnTo>
                    <a:lnTo>
                      <a:pt x="4950079" y="907161"/>
                    </a:lnTo>
                    <a:lnTo>
                      <a:pt x="4958715" y="871855"/>
                    </a:lnTo>
                    <a:close/>
                  </a:path>
                </a:pathLst>
              </a:custGeom>
              <a:solidFill>
                <a:srgbClr val="EBED9A"/>
              </a:solidFill>
            </p:spPr>
            <p:txBody>
              <a:bodyPr wrap="square" lIns="0" tIns="0" rIns="0" bIns="0" rtlCol="0"/>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51" name="Rectangle 50">
                <a:extLst>
                  <a:ext uri="{FF2B5EF4-FFF2-40B4-BE49-F238E27FC236}">
                    <a16:creationId xmlns:a16="http://schemas.microsoft.com/office/drawing/2014/main" id="{6293908C-6CAA-49AD-8EEF-174AF2657A52}"/>
                  </a:ext>
                </a:extLst>
              </p:cNvPr>
              <p:cNvSpPr/>
              <p:nvPr/>
            </p:nvSpPr>
            <p:spPr>
              <a:xfrm rot="556299">
                <a:off x="6723326" y="541022"/>
                <a:ext cx="599103" cy="152400"/>
              </a:xfrm>
              <a:prstGeom prst="rect">
                <a:avLst/>
              </a:prstGeom>
              <a:solidFill>
                <a:srgbClr val="050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52" name="Group 51">
              <a:extLst>
                <a:ext uri="{FF2B5EF4-FFF2-40B4-BE49-F238E27FC236}">
                  <a16:creationId xmlns:a16="http://schemas.microsoft.com/office/drawing/2014/main" id="{13131ED6-36E7-48BE-AD80-8347E1BE79EF}"/>
                </a:ext>
              </a:extLst>
            </p:cNvPr>
            <p:cNvGrpSpPr/>
            <p:nvPr/>
          </p:nvGrpSpPr>
          <p:grpSpPr>
            <a:xfrm rot="20000826">
              <a:off x="1278344" y="3881597"/>
              <a:ext cx="790718" cy="977176"/>
              <a:chOff x="5469308" y="1983137"/>
              <a:chExt cx="2428557" cy="3302469"/>
            </a:xfrm>
          </p:grpSpPr>
          <p:pic>
            <p:nvPicPr>
              <p:cNvPr id="53" name="object 9">
                <a:extLst>
                  <a:ext uri="{FF2B5EF4-FFF2-40B4-BE49-F238E27FC236}">
                    <a16:creationId xmlns:a16="http://schemas.microsoft.com/office/drawing/2014/main" id="{8CE7811A-96EF-4C27-A053-0AFD8BFF84B7}"/>
                  </a:ext>
                </a:extLst>
              </p:cNvPr>
              <p:cNvPicPr/>
              <p:nvPr/>
            </p:nvPicPr>
            <p:blipFill>
              <a:blip r:embed="rId4" cstate="print"/>
              <a:stretch>
                <a:fillRect/>
              </a:stretch>
            </p:blipFill>
            <p:spPr>
              <a:xfrm>
                <a:off x="5469308" y="1983137"/>
                <a:ext cx="2428557" cy="3302469"/>
              </a:xfrm>
              <a:prstGeom prst="rect">
                <a:avLst/>
              </a:prstGeom>
            </p:spPr>
          </p:pic>
          <p:sp>
            <p:nvSpPr>
              <p:cNvPr id="54" name="Rectangle 53">
                <a:extLst>
                  <a:ext uri="{FF2B5EF4-FFF2-40B4-BE49-F238E27FC236}">
                    <a16:creationId xmlns:a16="http://schemas.microsoft.com/office/drawing/2014/main" id="{004D9658-1F4D-4F21-B318-2135C95E4930}"/>
                  </a:ext>
                </a:extLst>
              </p:cNvPr>
              <p:cNvSpPr/>
              <p:nvPr/>
            </p:nvSpPr>
            <p:spPr>
              <a:xfrm rot="378456">
                <a:off x="6104127" y="2175967"/>
                <a:ext cx="223533" cy="152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55" name="Rectangle 54">
                <a:extLst>
                  <a:ext uri="{FF2B5EF4-FFF2-40B4-BE49-F238E27FC236}">
                    <a16:creationId xmlns:a16="http://schemas.microsoft.com/office/drawing/2014/main" id="{E932674F-825D-4406-A43C-B39C58AB2F19}"/>
                  </a:ext>
                </a:extLst>
              </p:cNvPr>
              <p:cNvSpPr/>
              <p:nvPr/>
            </p:nvSpPr>
            <p:spPr>
              <a:xfrm rot="720532">
                <a:off x="6286082" y="2231721"/>
                <a:ext cx="223533" cy="1218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grpSp>
        <p:pic>
          <p:nvPicPr>
            <p:cNvPr id="2050" name="Picture 2" descr="Microsoft Teams Custom Backgrounds - Heliocentrix">
              <a:extLst>
                <a:ext uri="{FF2B5EF4-FFF2-40B4-BE49-F238E27FC236}">
                  <a16:creationId xmlns:a16="http://schemas.microsoft.com/office/drawing/2014/main" id="{D3CE6705-0D6D-4422-9A3B-0572FF4AE35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1185" y="3423947"/>
              <a:ext cx="611590" cy="61159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randed virtual background in Zoom – Excell Design &amp; Marketing">
              <a:extLst>
                <a:ext uri="{FF2B5EF4-FFF2-40B4-BE49-F238E27FC236}">
                  <a16:creationId xmlns:a16="http://schemas.microsoft.com/office/drawing/2014/main" id="{72E81F17-6084-42CC-ACE6-5FD8B70C890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96578" y="4239682"/>
              <a:ext cx="634569" cy="742910"/>
            </a:xfrm>
            <a:prstGeom prst="rect">
              <a:avLst/>
            </a:prstGeom>
            <a:noFill/>
            <a:extLst>
              <a:ext uri="{909E8E84-426E-40DD-AFC4-6F175D3DCCD1}">
                <a14:hiddenFill xmlns:a14="http://schemas.microsoft.com/office/drawing/2010/main">
                  <a:solidFill>
                    <a:srgbClr val="FFFFFF"/>
                  </a:solidFill>
                </a14:hiddenFill>
              </a:ext>
            </a:extLst>
          </p:spPr>
        </p:pic>
        <p:cxnSp>
          <p:nvCxnSpPr>
            <p:cNvPr id="75" name="Straight Connector 74">
              <a:extLst>
                <a:ext uri="{FF2B5EF4-FFF2-40B4-BE49-F238E27FC236}">
                  <a16:creationId xmlns:a16="http://schemas.microsoft.com/office/drawing/2014/main" id="{2BD50011-7A63-4ED5-B59E-4E0762B5CD77}"/>
                </a:ext>
              </a:extLst>
            </p:cNvPr>
            <p:cNvCxnSpPr/>
            <p:nvPr/>
          </p:nvCxnSpPr>
          <p:spPr>
            <a:xfrm>
              <a:off x="987785" y="3335967"/>
              <a:ext cx="2468341" cy="0"/>
            </a:xfrm>
            <a:prstGeom prst="line">
              <a:avLst/>
            </a:prstGeom>
            <a:ln w="28575">
              <a:solidFill>
                <a:srgbClr val="014AAB"/>
              </a:solidFill>
            </a:ln>
          </p:spPr>
          <p:style>
            <a:lnRef idx="1">
              <a:schemeClr val="accent1"/>
            </a:lnRef>
            <a:fillRef idx="0">
              <a:schemeClr val="accent1"/>
            </a:fillRef>
            <a:effectRef idx="0">
              <a:schemeClr val="accent1"/>
            </a:effectRef>
            <a:fontRef idx="minor">
              <a:schemeClr val="tx1"/>
            </a:fontRef>
          </p:style>
        </p:cxnSp>
        <p:pic>
          <p:nvPicPr>
            <p:cNvPr id="3078" name="Picture 6" descr="office-365-logo-cloud | Net Primates Website">
              <a:extLst>
                <a:ext uri="{FF2B5EF4-FFF2-40B4-BE49-F238E27FC236}">
                  <a16:creationId xmlns:a16="http://schemas.microsoft.com/office/drawing/2014/main" id="{707BDA07-FF8D-4BA2-BA8E-84A916E8D52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1094" y="4290877"/>
              <a:ext cx="809357" cy="525119"/>
            </a:xfrm>
            <a:prstGeom prst="rect">
              <a:avLst/>
            </a:prstGeom>
            <a:noFill/>
            <a:extLst>
              <a:ext uri="{909E8E84-426E-40DD-AFC4-6F175D3DCCD1}">
                <a14:hiddenFill xmlns:a14="http://schemas.microsoft.com/office/drawing/2010/main">
                  <a:solidFill>
                    <a:srgbClr val="FFFFFF"/>
                  </a:solidFill>
                </a14:hiddenFill>
              </a:ext>
            </a:extLst>
          </p:spPr>
        </p:pic>
      </p:grpSp>
      <p:sp>
        <p:nvSpPr>
          <p:cNvPr id="69" name="Oval 68">
            <a:extLst>
              <a:ext uri="{FF2B5EF4-FFF2-40B4-BE49-F238E27FC236}">
                <a16:creationId xmlns:a16="http://schemas.microsoft.com/office/drawing/2014/main" id="{384996B1-04A8-4534-84E7-A5D33E4CFE26}"/>
              </a:ext>
            </a:extLst>
          </p:cNvPr>
          <p:cNvSpPr>
            <a:spLocks noChangeAspect="1"/>
          </p:cNvSpPr>
          <p:nvPr/>
        </p:nvSpPr>
        <p:spPr>
          <a:xfrm>
            <a:off x="5751332" y="2019709"/>
            <a:ext cx="553212" cy="553212"/>
          </a:xfrm>
          <a:prstGeom prst="ellipse">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600" i="0" u="none" strike="noStrike" kern="1200" cap="none" spc="0" normalizeH="0" baseline="0" noProof="0">
                <a:ln>
                  <a:noFill/>
                </a:ln>
                <a:solidFill>
                  <a:srgbClr val="FFFFFF">
                    <a:lumMod val="95000"/>
                  </a:srgbClr>
                </a:solidFill>
                <a:effectLst/>
                <a:uLnTx/>
                <a:uFillTx/>
                <a:latin typeface="Open Sans" panose="020B0606030504020204" pitchFamily="34" charset="0"/>
                <a:ea typeface="Open Sans" panose="020B0606030504020204" pitchFamily="34" charset="0"/>
                <a:cs typeface="Open Sans" panose="020B0606030504020204" pitchFamily="34" charset="0"/>
              </a:rPr>
              <a:t>2</a:t>
            </a:r>
          </a:p>
        </p:txBody>
      </p:sp>
      <p:sp>
        <p:nvSpPr>
          <p:cNvPr id="70" name="Oval 69">
            <a:extLst>
              <a:ext uri="{FF2B5EF4-FFF2-40B4-BE49-F238E27FC236}">
                <a16:creationId xmlns:a16="http://schemas.microsoft.com/office/drawing/2014/main" id="{7A459051-8C83-43BF-8DE3-1DA8B8F7B968}"/>
              </a:ext>
            </a:extLst>
          </p:cNvPr>
          <p:cNvSpPr>
            <a:spLocks noChangeAspect="1"/>
          </p:cNvSpPr>
          <p:nvPr/>
        </p:nvSpPr>
        <p:spPr>
          <a:xfrm>
            <a:off x="9519249" y="1997575"/>
            <a:ext cx="553212" cy="553212"/>
          </a:xfrm>
          <a:prstGeom prst="ellipse">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600" i="0" u="none" strike="noStrike" kern="1200" cap="none" spc="0" normalizeH="0" baseline="0" noProof="0">
                <a:ln>
                  <a:noFill/>
                </a:ln>
                <a:solidFill>
                  <a:srgbClr val="FFFFFF">
                    <a:lumMod val="95000"/>
                  </a:srgbClr>
                </a:solidFill>
                <a:effectLst/>
                <a:uLnTx/>
                <a:uFillTx/>
                <a:latin typeface="Open Sans" panose="020B0606030504020204" pitchFamily="34" charset="0"/>
                <a:ea typeface="Open Sans" panose="020B0606030504020204" pitchFamily="34" charset="0"/>
                <a:cs typeface="Open Sans" panose="020B0606030504020204" pitchFamily="34" charset="0"/>
              </a:rPr>
              <a:t>3</a:t>
            </a:r>
          </a:p>
        </p:txBody>
      </p:sp>
      <p:sp>
        <p:nvSpPr>
          <p:cNvPr id="71" name="Shape 175">
            <a:extLst>
              <a:ext uri="{FF2B5EF4-FFF2-40B4-BE49-F238E27FC236}">
                <a16:creationId xmlns:a16="http://schemas.microsoft.com/office/drawing/2014/main" id="{19E3E577-D15C-4CCE-AF3C-F3C778909BCF}"/>
              </a:ext>
            </a:extLst>
          </p:cNvPr>
          <p:cNvSpPr/>
          <p:nvPr/>
        </p:nvSpPr>
        <p:spPr>
          <a:xfrm>
            <a:off x="1070139" y="2202307"/>
            <a:ext cx="2183882" cy="731520"/>
          </a:xfrm>
          <a:prstGeom prst="rect">
            <a:avLst/>
          </a:prstGeom>
          <a:noFill/>
          <a:ln>
            <a:noFill/>
          </a:ln>
        </p:spPr>
        <p:txBody>
          <a:bodyPr lIns="0" tIns="0" rIns="0" bIns="0" anchor="ctr" anchorCtr="0">
            <a:noAutofit/>
          </a:bodyPr>
          <a:lstStyle/>
          <a:p>
            <a:pPr marL="0" marR="0" lvl="0" indent="0" algn="ctr" defTabSz="914400" rtl="0" eaLnBrk="1" fontAlgn="auto" latinLnBrk="0" hangingPunct="1">
              <a:lnSpc>
                <a:spcPct val="100000"/>
              </a:lnSpc>
              <a:spcBef>
                <a:spcPts val="0"/>
              </a:spcBef>
              <a:spcAft>
                <a:spcPts val="1200"/>
              </a:spcAft>
              <a:buClr>
                <a:srgbClr val="FDD300"/>
              </a:buClr>
              <a:buSzPct val="25000"/>
              <a:buFontTx/>
              <a:buNone/>
              <a:tabLst/>
              <a:defRPr/>
            </a:pPr>
            <a:r>
              <a:rPr kumimoji="0" lang="en-US" sz="2400" b="0" i="0" u="none" strike="noStrike" kern="1200" cap="none" spc="-75"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Verdana"/>
              </a:rPr>
              <a:t>Technology Troubleshooting</a:t>
            </a:r>
          </a:p>
        </p:txBody>
      </p:sp>
      <p:sp>
        <p:nvSpPr>
          <p:cNvPr id="72" name="Shape 176">
            <a:extLst>
              <a:ext uri="{FF2B5EF4-FFF2-40B4-BE49-F238E27FC236}">
                <a16:creationId xmlns:a16="http://schemas.microsoft.com/office/drawing/2014/main" id="{72A8DF3B-5B39-440B-85E2-4A90602D4670}"/>
              </a:ext>
            </a:extLst>
          </p:cNvPr>
          <p:cNvSpPr/>
          <p:nvPr/>
        </p:nvSpPr>
        <p:spPr>
          <a:xfrm>
            <a:off x="4223215" y="2202307"/>
            <a:ext cx="3559486" cy="731520"/>
          </a:xfrm>
          <a:prstGeom prst="rect">
            <a:avLst/>
          </a:prstGeom>
          <a:noFill/>
          <a:ln>
            <a:noFill/>
          </a:ln>
        </p:spPr>
        <p:txBody>
          <a:bodyPr lIns="0" tIns="0" rIns="0" bIns="0" anchor="ctr" anchorCtr="0">
            <a:noAutofit/>
          </a:bodyPr>
          <a:lstStyle/>
          <a:p>
            <a:pPr marL="0" marR="0" lvl="0" indent="0" algn="ctr" defTabSz="914400" rtl="0" eaLnBrk="1" fontAlgn="auto" latinLnBrk="0" hangingPunct="1">
              <a:lnSpc>
                <a:spcPct val="100000"/>
              </a:lnSpc>
              <a:spcBef>
                <a:spcPts val="0"/>
              </a:spcBef>
              <a:spcAft>
                <a:spcPts val="1200"/>
              </a:spcAft>
              <a:buClr>
                <a:srgbClr val="FDD300"/>
              </a:buClr>
              <a:buSzPct val="25000"/>
              <a:buFontTx/>
              <a:buNone/>
              <a:tabLst/>
              <a:defRPr/>
            </a:pPr>
            <a:r>
              <a:rPr lang="en-US" sz="2400" spc="-75">
                <a:solidFill>
                  <a:srgbClr val="000000"/>
                </a:solidFill>
                <a:latin typeface="Open Sans" panose="020B0606030504020204" pitchFamily="34" charset="0"/>
                <a:ea typeface="Open Sans" panose="020B0606030504020204" pitchFamily="34" charset="0"/>
                <a:cs typeface="Open Sans" panose="020B0606030504020204" pitchFamily="34" charset="0"/>
                <a:sym typeface="Verdana"/>
              </a:rPr>
              <a:t>ROWS Guidance</a:t>
            </a:r>
            <a:endParaRPr kumimoji="0" lang="en-US" sz="2400" b="0" i="0" u="none" strike="noStrike" kern="1200" cap="none" spc="-75"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Verdana"/>
            </a:endParaRPr>
          </a:p>
        </p:txBody>
      </p:sp>
      <p:sp>
        <p:nvSpPr>
          <p:cNvPr id="73" name="Shape 177">
            <a:extLst>
              <a:ext uri="{FF2B5EF4-FFF2-40B4-BE49-F238E27FC236}">
                <a16:creationId xmlns:a16="http://schemas.microsoft.com/office/drawing/2014/main" id="{5D912DCD-4333-4C56-A69A-5B98748E4340}"/>
              </a:ext>
            </a:extLst>
          </p:cNvPr>
          <p:cNvSpPr/>
          <p:nvPr/>
        </p:nvSpPr>
        <p:spPr>
          <a:xfrm>
            <a:off x="8542366" y="2185027"/>
            <a:ext cx="2548110" cy="731520"/>
          </a:xfrm>
          <a:prstGeom prst="rect">
            <a:avLst/>
          </a:prstGeom>
          <a:noFill/>
          <a:ln>
            <a:noFill/>
          </a:ln>
        </p:spPr>
        <p:txBody>
          <a:bodyPr lIns="0" tIns="0" rIns="0" bIns="0" anchor="ctr" anchorCtr="0">
            <a:noAutofit/>
          </a:bodyPr>
          <a:lstStyle/>
          <a:p>
            <a:pPr marL="0" marR="0" lvl="0" indent="0" algn="ctr" defTabSz="914400" rtl="0" eaLnBrk="1" fontAlgn="auto" latinLnBrk="0" hangingPunct="1">
              <a:lnSpc>
                <a:spcPct val="100000"/>
              </a:lnSpc>
              <a:spcBef>
                <a:spcPts val="0"/>
              </a:spcBef>
              <a:spcAft>
                <a:spcPts val="1200"/>
              </a:spcAft>
              <a:buClr>
                <a:srgbClr val="FDD300"/>
              </a:buClr>
              <a:buSzPct val="25000"/>
              <a:buFontTx/>
              <a:buNone/>
              <a:tabLst/>
              <a:defRPr/>
            </a:pPr>
            <a:r>
              <a:rPr kumimoji="0" lang="en-US" sz="2400" b="0" i="0" u="none" strike="noStrike" kern="1200" cap="none" spc="-75"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Verdana"/>
              </a:rPr>
              <a:t>MT ROWS Online Resource Center</a:t>
            </a:r>
          </a:p>
        </p:txBody>
      </p:sp>
      <p:cxnSp>
        <p:nvCxnSpPr>
          <p:cNvPr id="74" name="Straight Connector 73">
            <a:extLst>
              <a:ext uri="{FF2B5EF4-FFF2-40B4-BE49-F238E27FC236}">
                <a16:creationId xmlns:a16="http://schemas.microsoft.com/office/drawing/2014/main" id="{26B61F15-E4FD-4C3A-AFE9-68AD73F11FB9}"/>
              </a:ext>
            </a:extLst>
          </p:cNvPr>
          <p:cNvCxnSpPr/>
          <p:nvPr/>
        </p:nvCxnSpPr>
        <p:spPr>
          <a:xfrm>
            <a:off x="987139" y="2062405"/>
            <a:ext cx="2468341" cy="0"/>
          </a:xfrm>
          <a:prstGeom prst="line">
            <a:avLst/>
          </a:prstGeom>
          <a:ln w="28575">
            <a:solidFill>
              <a:srgbClr val="014AAB"/>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522A2824-FBE6-4AAD-B19D-DF10A6A9A293}"/>
              </a:ext>
            </a:extLst>
          </p:cNvPr>
          <p:cNvCxnSpPr/>
          <p:nvPr/>
        </p:nvCxnSpPr>
        <p:spPr>
          <a:xfrm>
            <a:off x="4775284" y="2062405"/>
            <a:ext cx="2468341" cy="0"/>
          </a:xfrm>
          <a:prstGeom prst="line">
            <a:avLst/>
          </a:prstGeom>
          <a:ln w="28575">
            <a:solidFill>
              <a:srgbClr val="014AAB"/>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FE2BC7E4-8600-4A47-B0F3-C9B09B9F7912}"/>
              </a:ext>
            </a:extLst>
          </p:cNvPr>
          <p:cNvCxnSpPr/>
          <p:nvPr/>
        </p:nvCxnSpPr>
        <p:spPr>
          <a:xfrm>
            <a:off x="4777436" y="3040179"/>
            <a:ext cx="2468341" cy="0"/>
          </a:xfrm>
          <a:prstGeom prst="line">
            <a:avLst/>
          </a:prstGeom>
          <a:ln w="28575">
            <a:solidFill>
              <a:srgbClr val="014AAB"/>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A85437F5-A2BD-4D65-9779-E4F433086169}"/>
              </a:ext>
            </a:extLst>
          </p:cNvPr>
          <p:cNvCxnSpPr/>
          <p:nvPr/>
        </p:nvCxnSpPr>
        <p:spPr>
          <a:xfrm>
            <a:off x="8561685" y="2062405"/>
            <a:ext cx="2468341" cy="0"/>
          </a:xfrm>
          <a:prstGeom prst="line">
            <a:avLst/>
          </a:prstGeom>
          <a:ln w="28575">
            <a:solidFill>
              <a:srgbClr val="014AAB"/>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5E0B9C03-DB7A-49E1-96C1-223A5E271B63}"/>
              </a:ext>
            </a:extLst>
          </p:cNvPr>
          <p:cNvCxnSpPr/>
          <p:nvPr/>
        </p:nvCxnSpPr>
        <p:spPr>
          <a:xfrm>
            <a:off x="8563837" y="3040179"/>
            <a:ext cx="2468341" cy="0"/>
          </a:xfrm>
          <a:prstGeom prst="line">
            <a:avLst/>
          </a:prstGeom>
          <a:ln w="28575">
            <a:solidFill>
              <a:srgbClr val="014AAB"/>
            </a:solidFill>
          </a:ln>
        </p:spPr>
        <p:style>
          <a:lnRef idx="1">
            <a:schemeClr val="accent1"/>
          </a:lnRef>
          <a:fillRef idx="0">
            <a:schemeClr val="accent1"/>
          </a:fillRef>
          <a:effectRef idx="0">
            <a:schemeClr val="accent1"/>
          </a:effectRef>
          <a:fontRef idx="minor">
            <a:schemeClr val="tx1"/>
          </a:fontRef>
        </p:style>
      </p:cxnSp>
      <p:sp>
        <p:nvSpPr>
          <p:cNvPr id="2048" name="TextBox 2047">
            <a:extLst>
              <a:ext uri="{FF2B5EF4-FFF2-40B4-BE49-F238E27FC236}">
                <a16:creationId xmlns:a16="http://schemas.microsoft.com/office/drawing/2014/main" id="{760C3561-56CE-4FA4-AFE9-9790FCE24E55}"/>
              </a:ext>
            </a:extLst>
          </p:cNvPr>
          <p:cNvSpPr txBox="1"/>
          <p:nvPr/>
        </p:nvSpPr>
        <p:spPr>
          <a:xfrm>
            <a:off x="652743" y="4981767"/>
            <a:ext cx="3327243" cy="954107"/>
          </a:xfrm>
          <a:prstGeom prst="rect">
            <a:avLst/>
          </a:prstGeom>
          <a:noFill/>
        </p:spPr>
        <p:txBody>
          <a:bodyPr wrap="square" rtlCol="0">
            <a:spAutoFit/>
          </a:bodyPr>
          <a:lstStyle/>
          <a:p>
            <a:pPr algn="ctr"/>
            <a:r>
              <a:rPr lang="en-US" sz="1400">
                <a:latin typeface="Open Sans" panose="020B0606030504020204" pitchFamily="34" charset="0"/>
                <a:ea typeface="Open Sans" panose="020B0606030504020204" pitchFamily="34" charset="0"/>
                <a:cs typeface="Open Sans" panose="020B0606030504020204" pitchFamily="34" charset="0"/>
              </a:rPr>
              <a:t>Access the </a:t>
            </a:r>
            <a:r>
              <a:rPr lang="en-US" sz="1400">
                <a:latin typeface="Open Sans" panose="020B0606030504020204" pitchFamily="34" charset="0"/>
                <a:ea typeface="Open Sans" panose="020B0606030504020204" pitchFamily="34" charset="0"/>
                <a:cs typeface="Open Sans" panose="020B0606030504020204" pitchFamily="34" charset="0"/>
                <a:hlinkClick r:id="rId8"/>
              </a:rPr>
              <a:t>Zoom Help Center</a:t>
            </a:r>
            <a:r>
              <a:rPr lang="en-US" sz="1400">
                <a:latin typeface="Open Sans" panose="020B0606030504020204" pitchFamily="34" charset="0"/>
                <a:ea typeface="Open Sans" panose="020B0606030504020204" pitchFamily="34" charset="0"/>
                <a:cs typeface="Open Sans" panose="020B0606030504020204" pitchFamily="34" charset="0"/>
              </a:rPr>
              <a:t>, the </a:t>
            </a:r>
            <a:r>
              <a:rPr lang="en-US" sz="1400">
                <a:latin typeface="Open Sans" panose="020B0606030504020204" pitchFamily="34" charset="0"/>
                <a:ea typeface="Open Sans" panose="020B0606030504020204" pitchFamily="34" charset="0"/>
                <a:cs typeface="Open Sans" panose="020B0606030504020204" pitchFamily="34" charset="0"/>
                <a:hlinkClick r:id="rId9"/>
              </a:rPr>
              <a:t>Teams Help &amp; Learning</a:t>
            </a:r>
            <a:r>
              <a:rPr lang="en-US" sz="1400">
                <a:latin typeface="Open Sans" panose="020B0606030504020204" pitchFamily="34" charset="0"/>
                <a:ea typeface="Open Sans" panose="020B0606030504020204" pitchFamily="34" charset="0"/>
                <a:cs typeface="Open Sans" panose="020B0606030504020204" pitchFamily="34" charset="0"/>
              </a:rPr>
              <a:t> page, or the </a:t>
            </a:r>
            <a:r>
              <a:rPr lang="en-US" sz="1400">
                <a:latin typeface="Open Sans" panose="020B0606030504020204" pitchFamily="34" charset="0"/>
                <a:ea typeface="Open Sans" panose="020B0606030504020204" pitchFamily="34" charset="0"/>
                <a:cs typeface="Open Sans" panose="020B0606030504020204" pitchFamily="34" charset="0"/>
                <a:hlinkClick r:id="rId9"/>
              </a:rPr>
              <a:t>Microsoft Support</a:t>
            </a:r>
            <a:r>
              <a:rPr lang="en-US" sz="1400">
                <a:latin typeface="Open Sans" panose="020B0606030504020204" pitchFamily="34" charset="0"/>
                <a:ea typeface="Open Sans" panose="020B0606030504020204" pitchFamily="34" charset="0"/>
                <a:cs typeface="Open Sans" panose="020B0606030504020204" pitchFamily="34" charset="0"/>
              </a:rPr>
              <a:t> site for self-service and live tech support.</a:t>
            </a:r>
          </a:p>
        </p:txBody>
      </p:sp>
      <p:sp>
        <p:nvSpPr>
          <p:cNvPr id="66" name="TextBox 65">
            <a:extLst>
              <a:ext uri="{FF2B5EF4-FFF2-40B4-BE49-F238E27FC236}">
                <a16:creationId xmlns:a16="http://schemas.microsoft.com/office/drawing/2014/main" id="{B289ED3B-3F9F-469A-BFD0-B53520F742E3}"/>
              </a:ext>
            </a:extLst>
          </p:cNvPr>
          <p:cNvSpPr txBox="1"/>
          <p:nvPr/>
        </p:nvSpPr>
        <p:spPr>
          <a:xfrm>
            <a:off x="8212016" y="5089488"/>
            <a:ext cx="3327243" cy="1169551"/>
          </a:xfrm>
          <a:prstGeom prst="rect">
            <a:avLst/>
          </a:prstGeom>
          <a:noFill/>
        </p:spPr>
        <p:txBody>
          <a:bodyPr wrap="square" rtlCol="0">
            <a:spAutoFit/>
          </a:bodyPr>
          <a:lstStyle/>
          <a:p>
            <a:pPr algn="ctr"/>
            <a:r>
              <a:rPr lang="en-US" sz="1400">
                <a:latin typeface="Open Sans" panose="020B0606030504020204" pitchFamily="34" charset="0"/>
                <a:ea typeface="Open Sans" panose="020B0606030504020204" pitchFamily="34" charset="0"/>
                <a:cs typeface="Open Sans" panose="020B0606030504020204" pitchFamily="34" charset="0"/>
              </a:rPr>
              <a:t>Access the </a:t>
            </a:r>
            <a:r>
              <a:rPr lang="en-US" sz="1400" u="sng">
                <a:solidFill>
                  <a:srgbClr val="002060"/>
                </a:solidFill>
                <a:latin typeface="Open Sans" panose="020B0606030504020204" pitchFamily="34" charset="0"/>
                <a:ea typeface="Open Sans" panose="020B0606030504020204" pitchFamily="34" charset="0"/>
                <a:cs typeface="Open Sans" panose="020B0606030504020204" pitchFamily="34" charset="0"/>
              </a:rPr>
              <a:t>MT ROWS Online Resource Center (ORC) websit</a:t>
            </a:r>
            <a:r>
              <a:rPr lang="en-US" sz="1400">
                <a:solidFill>
                  <a:srgbClr val="002060"/>
                </a:solidFill>
                <a:latin typeface="Open Sans" panose="020B0606030504020204" pitchFamily="34" charset="0"/>
                <a:ea typeface="Open Sans" panose="020B0606030504020204" pitchFamily="34" charset="0"/>
                <a:cs typeface="Open Sans" panose="020B0606030504020204" pitchFamily="34" charset="0"/>
              </a:rPr>
              <a:t>e </a:t>
            </a:r>
            <a:r>
              <a:rPr lang="en-US" sz="1400">
                <a:latin typeface="Open Sans" panose="020B0606030504020204" pitchFamily="34" charset="0"/>
                <a:ea typeface="Open Sans" panose="020B0606030504020204" pitchFamily="34" charset="0"/>
                <a:cs typeface="Open Sans" panose="020B0606030504020204" pitchFamily="34" charset="0"/>
              </a:rPr>
              <a:t>for more about the Montana Remote and Office Workspace Study Project, telework policies, and other resources.</a:t>
            </a:r>
          </a:p>
        </p:txBody>
      </p:sp>
      <p:sp>
        <p:nvSpPr>
          <p:cNvPr id="45" name="object 38">
            <a:extLst>
              <a:ext uri="{FF2B5EF4-FFF2-40B4-BE49-F238E27FC236}">
                <a16:creationId xmlns:a16="http://schemas.microsoft.com/office/drawing/2014/main" id="{562D9A6E-6B06-454D-95DD-8EF53E2C80F0}"/>
              </a:ext>
            </a:extLst>
          </p:cNvPr>
          <p:cNvSpPr txBox="1"/>
          <p:nvPr/>
        </p:nvSpPr>
        <p:spPr>
          <a:xfrm>
            <a:off x="648824" y="891151"/>
            <a:ext cx="10741952" cy="566181"/>
          </a:xfrm>
          <a:prstGeom prst="rect">
            <a:avLst/>
          </a:prstGeom>
        </p:spPr>
        <p:txBody>
          <a:bodyPr vert="horz" wrap="square" lIns="0" tIns="12065" rIns="0" bIns="0" rtlCol="0">
            <a:spAutoFit/>
          </a:bodyPr>
          <a:lstStyle/>
          <a:p>
            <a:pPr marL="12700">
              <a:lnSpc>
                <a:spcPct val="100000"/>
              </a:lnSpc>
              <a:spcBef>
                <a:spcPts val="95"/>
              </a:spcBef>
            </a:pPr>
            <a:r>
              <a:rPr lang="en-US" spc="-5">
                <a:latin typeface="Open Sans" panose="020B0606030504020204" pitchFamily="34" charset="0"/>
                <a:ea typeface="Open Sans" panose="020B0606030504020204" pitchFamily="34" charset="0"/>
                <a:cs typeface="Open Sans" panose="020B0606030504020204" pitchFamily="34" charset="0"/>
              </a:rPr>
              <a:t>Need additional help adapting to telework? Use the following resources to access technology software help, additional tailored ROWS guidance, and our Online Resource Center.</a:t>
            </a: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0F91165E-E643-4AA2-B1D1-18F25F1C3639}"/>
              </a:ext>
            </a:extLst>
          </p:cNvPr>
          <p:cNvSpPr txBox="1"/>
          <p:nvPr/>
        </p:nvSpPr>
        <p:spPr>
          <a:xfrm>
            <a:off x="4566148" y="3317406"/>
            <a:ext cx="2837311" cy="2831544"/>
          </a:xfrm>
          <a:prstGeom prst="rect">
            <a:avLst/>
          </a:prstGeom>
          <a:noFill/>
        </p:spPr>
        <p:txBody>
          <a:bodyPr wrap="square" rtlCol="0">
            <a:spAutoFit/>
          </a:bodyPr>
          <a:lstStyle/>
          <a:p>
            <a:pPr algn="ctr"/>
            <a:r>
              <a:rPr lang="en-US" sz="1600" u="sng">
                <a:solidFill>
                  <a:srgbClr val="002060"/>
                </a:solidFill>
                <a:latin typeface="Open Sans" panose="020B0606030504020204" pitchFamily="34" charset="0"/>
                <a:ea typeface="Open Sans" panose="020B0606030504020204" pitchFamily="34" charset="0"/>
                <a:cs typeface="Open Sans" panose="020B0606030504020204" pitchFamily="34" charset="0"/>
              </a:rPr>
              <a:t>Scheduling Telework for Success</a:t>
            </a:r>
          </a:p>
          <a:p>
            <a:pPr algn="ctr"/>
            <a:endParaRPr lang="en-US" sz="1600" u="sng">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1600" u="sng">
                <a:solidFill>
                  <a:srgbClr val="002060"/>
                </a:solidFill>
                <a:latin typeface="Open Sans" panose="020B0606030504020204" pitchFamily="34" charset="0"/>
                <a:ea typeface="Open Sans" panose="020B0606030504020204" pitchFamily="34" charset="0"/>
                <a:cs typeface="Open Sans" panose="020B0606030504020204" pitchFamily="34" charset="0"/>
              </a:rPr>
              <a:t>Managing Virtual Teams</a:t>
            </a:r>
          </a:p>
          <a:p>
            <a:pPr algn="ctr"/>
            <a:endParaRPr lang="en-US" sz="1600" u="sng">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1600" u="sng">
                <a:solidFill>
                  <a:srgbClr val="002060"/>
                </a:solidFill>
                <a:latin typeface="Open Sans" panose="020B0606030504020204" pitchFamily="34" charset="0"/>
                <a:ea typeface="Open Sans" panose="020B0606030504020204" pitchFamily="34" charset="0"/>
                <a:cs typeface="Open Sans" panose="020B0606030504020204" pitchFamily="34" charset="0"/>
              </a:rPr>
              <a:t>Fostering a Strong Telework Culture</a:t>
            </a:r>
          </a:p>
          <a:p>
            <a:pPr algn="ctr"/>
            <a:endParaRPr lang="en-US" sz="1600" u="sng">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1600" u="sng">
                <a:solidFill>
                  <a:srgbClr val="002060"/>
                </a:solidFill>
                <a:latin typeface="Open Sans" panose="020B0606030504020204" pitchFamily="34" charset="0"/>
                <a:ea typeface="Open Sans" panose="020B0606030504020204" pitchFamily="34" charset="0"/>
                <a:cs typeface="Open Sans" panose="020B0606030504020204" pitchFamily="34" charset="0"/>
              </a:rPr>
              <a:t>Virtual and Remote Work Best Practices</a:t>
            </a:r>
          </a:p>
          <a:p>
            <a:endParaRPr lang="en-US">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a:extLst>
              <a:ext uri="{FF2B5EF4-FFF2-40B4-BE49-F238E27FC236}">
                <a16:creationId xmlns:a16="http://schemas.microsoft.com/office/drawing/2014/main" id="{DABC35D0-61D9-4823-A664-74161BD0A5C2}"/>
              </a:ext>
            </a:extLst>
          </p:cNvPr>
          <p:cNvPicPr>
            <a:picLocks noChangeAspect="1"/>
          </p:cNvPicPr>
          <p:nvPr/>
        </p:nvPicPr>
        <p:blipFill>
          <a:blip r:embed="rId10"/>
          <a:stretch>
            <a:fillRect/>
          </a:stretch>
        </p:blipFill>
        <p:spPr>
          <a:xfrm>
            <a:off x="8232033" y="3325547"/>
            <a:ext cx="1163738" cy="1665514"/>
          </a:xfrm>
          <a:prstGeom prst="rect">
            <a:avLst/>
          </a:prstGeom>
          <a:ln>
            <a:solidFill>
              <a:schemeClr val="tx1"/>
            </a:solidFill>
          </a:ln>
          <a:effectLst>
            <a:outerShdw blurRad="203200" dist="63500" dir="2700000" algn="tl" rotWithShape="0">
              <a:schemeClr val="tx1">
                <a:alpha val="60000"/>
              </a:schemeClr>
            </a:outerShdw>
          </a:effectLst>
        </p:spPr>
      </p:pic>
      <p:pic>
        <p:nvPicPr>
          <p:cNvPr id="37" name="Picture 36">
            <a:extLst>
              <a:ext uri="{FF2B5EF4-FFF2-40B4-BE49-F238E27FC236}">
                <a16:creationId xmlns:a16="http://schemas.microsoft.com/office/drawing/2014/main" id="{A4D16F78-3ED2-4179-B259-2DEFB912A407}"/>
              </a:ext>
            </a:extLst>
          </p:cNvPr>
          <p:cNvPicPr>
            <a:picLocks noChangeAspect="1"/>
          </p:cNvPicPr>
          <p:nvPr/>
        </p:nvPicPr>
        <p:blipFill>
          <a:blip r:embed="rId11"/>
          <a:stretch>
            <a:fillRect/>
          </a:stretch>
        </p:blipFill>
        <p:spPr>
          <a:xfrm>
            <a:off x="9110763" y="3272813"/>
            <a:ext cx="2060684" cy="1079489"/>
          </a:xfrm>
          <a:prstGeom prst="rect">
            <a:avLst/>
          </a:prstGeom>
          <a:ln>
            <a:solidFill>
              <a:schemeClr val="tx1"/>
            </a:solidFill>
          </a:ln>
          <a:effectLst>
            <a:outerShdw blurRad="203200" dist="63500" dir="2700000" algn="tl" rotWithShape="0">
              <a:schemeClr val="tx1">
                <a:alpha val="60000"/>
              </a:schemeClr>
            </a:outerShdw>
          </a:effectLst>
        </p:spPr>
      </p:pic>
      <p:pic>
        <p:nvPicPr>
          <p:cNvPr id="5" name="Picture 4">
            <a:extLst>
              <a:ext uri="{FF2B5EF4-FFF2-40B4-BE49-F238E27FC236}">
                <a16:creationId xmlns:a16="http://schemas.microsoft.com/office/drawing/2014/main" id="{1220D688-0FA4-421E-AB14-D4373C7A5A74}"/>
              </a:ext>
            </a:extLst>
          </p:cNvPr>
          <p:cNvPicPr>
            <a:picLocks noChangeAspect="1"/>
          </p:cNvPicPr>
          <p:nvPr/>
        </p:nvPicPr>
        <p:blipFill>
          <a:blip r:embed="rId12"/>
          <a:stretch>
            <a:fillRect/>
          </a:stretch>
        </p:blipFill>
        <p:spPr>
          <a:xfrm>
            <a:off x="10198650" y="3338335"/>
            <a:ext cx="1238289" cy="1652726"/>
          </a:xfrm>
          <a:prstGeom prst="rect">
            <a:avLst/>
          </a:prstGeom>
          <a:ln>
            <a:solidFill>
              <a:schemeClr val="tx1"/>
            </a:solidFill>
          </a:ln>
          <a:effectLst>
            <a:outerShdw blurRad="203200" dist="63500" dir="2700000" algn="tl" rotWithShape="0">
              <a:schemeClr val="tx1">
                <a:alpha val="60000"/>
              </a:schemeClr>
            </a:outerShdw>
          </a:effectLst>
        </p:spPr>
      </p:pic>
    </p:spTree>
    <p:extLst>
      <p:ext uri="{BB962C8B-B14F-4D97-AF65-F5344CB8AC3E}">
        <p14:creationId xmlns:p14="http://schemas.microsoft.com/office/powerpoint/2010/main" val="4277874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F5AE3CDF-0ADA-465E-B2AA-3F1FAC1EABD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288" r="15861"/>
          <a:stretch/>
        </p:blipFill>
        <p:spPr bwMode="auto">
          <a:xfrm>
            <a:off x="2435971" y="0"/>
            <a:ext cx="9756030" cy="6858001"/>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88FBA54E-ADB8-4777-AE7A-6BDB445FC97A}"/>
              </a:ext>
            </a:extLst>
          </p:cNvPr>
          <p:cNvSpPr/>
          <p:nvPr/>
        </p:nvSpPr>
        <p:spPr>
          <a:xfrm>
            <a:off x="211142" y="523452"/>
            <a:ext cx="10587491" cy="570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sp>
        <p:nvSpPr>
          <p:cNvPr id="14" name="Title 9">
            <a:extLst>
              <a:ext uri="{FF2B5EF4-FFF2-40B4-BE49-F238E27FC236}">
                <a16:creationId xmlns:a16="http://schemas.microsoft.com/office/drawing/2014/main" id="{4410FFC0-9F0B-4140-8AF1-E6DB3111A718}"/>
              </a:ext>
            </a:extLst>
          </p:cNvPr>
          <p:cNvSpPr txBox="1">
            <a:spLocks/>
          </p:cNvSpPr>
          <p:nvPr/>
        </p:nvSpPr>
        <p:spPr>
          <a:xfrm>
            <a:off x="586498" y="676506"/>
            <a:ext cx="4572000" cy="1665484"/>
          </a:xfrm>
          <a:prstGeom prst="rect">
            <a:avLst/>
          </a:prstGeom>
        </p:spPr>
        <p:txBody>
          <a:bodyPr vert="horz" lIns="0" tIns="45720" rIns="0" bIns="0" rtlCol="0" anchor="t" anchorCtr="0">
            <a:noAutofit/>
          </a:bodyPr>
          <a:lstStyle>
            <a:lvl1pPr algn="l" defTabSz="914400" rtl="0" eaLnBrk="1" latinLnBrk="0" hangingPunct="1">
              <a:lnSpc>
                <a:spcPct val="80000"/>
              </a:lnSpc>
              <a:spcBef>
                <a:spcPct val="0"/>
              </a:spcBef>
              <a:buNone/>
              <a:defRPr lang="en-US" sz="3600" b="0" i="0" kern="1200" cap="none" spc="-75" baseline="0" dirty="0">
                <a:solidFill>
                  <a:schemeClr val="tx1"/>
                </a:solidFill>
                <a:latin typeface="+mj-lt"/>
                <a:ea typeface="Bebas Neue" charset="0"/>
                <a:cs typeface="Chronicle Display Black"/>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1" i="0" u="none" strike="noStrike" kern="1200" cap="none" spc="-75" normalizeH="0" baseline="0" noProof="0">
                <a:ln>
                  <a:noFill/>
                </a:ln>
                <a:solidFill>
                  <a:srgbClr val="000000"/>
                </a:solidFill>
                <a:effectLst/>
                <a:uLnTx/>
                <a:uFillTx/>
                <a:latin typeface="Open Sans"/>
              </a:rPr>
              <a:t>Goals and Objectives</a:t>
            </a:r>
          </a:p>
        </p:txBody>
      </p:sp>
      <p:sp>
        <p:nvSpPr>
          <p:cNvPr id="18" name="Title 3">
            <a:extLst>
              <a:ext uri="{FF2B5EF4-FFF2-40B4-BE49-F238E27FC236}">
                <a16:creationId xmlns:a16="http://schemas.microsoft.com/office/drawing/2014/main" id="{5F1F0E82-437F-4AC4-8FA8-DF18A82A0EB7}"/>
              </a:ext>
            </a:extLst>
          </p:cNvPr>
          <p:cNvSpPr txBox="1">
            <a:spLocks/>
          </p:cNvSpPr>
          <p:nvPr/>
        </p:nvSpPr>
        <p:spPr>
          <a:xfrm>
            <a:off x="581025" y="1194640"/>
            <a:ext cx="9434603" cy="4562233"/>
          </a:xfrm>
          <a:prstGeom prst="rect">
            <a:avLst/>
          </a:prstGeom>
        </p:spPr>
        <p:txBody>
          <a:bodyPr lIns="91440" tIns="45720" rIns="91440" bIns="45720" anchor="t"/>
          <a:lstStyle>
            <a:lvl1pPr algn="l" defTabSz="914400" rtl="0" eaLnBrk="1" latinLnBrk="0" hangingPunct="1">
              <a:lnSpc>
                <a:spcPct val="80000"/>
              </a:lnSpc>
              <a:spcBef>
                <a:spcPct val="0"/>
              </a:spcBef>
              <a:buNone/>
              <a:defRPr sz="4800" b="0" i="0" kern="1200" cap="none" spc="-100" baseline="0">
                <a:solidFill>
                  <a:schemeClr val="tx1"/>
                </a:solidFill>
                <a:latin typeface="+mj-lt"/>
                <a:ea typeface="Bebas Neue" charset="0"/>
                <a:cs typeface="Chronicle Display Black"/>
              </a:defRPr>
            </a:lvl1pPr>
          </a:lstStyle>
          <a:p>
            <a:pPr marL="0" marR="0" lvl="0" indent="0" algn="l" defTabSz="914400" rtl="0" eaLnBrk="1" fontAlgn="auto" latinLnBrk="0" hangingPunct="1">
              <a:lnSpc>
                <a:spcPct val="90000"/>
              </a:lnSpc>
              <a:spcBef>
                <a:spcPct val="0"/>
              </a:spcBef>
              <a:spcAft>
                <a:spcPts val="1200"/>
              </a:spcAft>
              <a:buClrTx/>
              <a:buSzTx/>
              <a:buFontTx/>
              <a:buNone/>
              <a:tabLst/>
              <a:defRPr/>
            </a:pPr>
            <a:r>
              <a:rPr lang="en-US" sz="1600" spc="0">
                <a:solidFill>
                  <a:srgbClr val="000000"/>
                </a:solidFill>
                <a:latin typeface="Open Sans"/>
                <a:ea typeface="Open Sans" panose="020B0606030504020204" pitchFamily="34" charset="0"/>
                <a:cs typeface="Open Sans" panose="020B0606030504020204" pitchFamily="34" charset="0"/>
              </a:rPr>
              <a:t>As the State of Montana implements new ways of working, managers will be expected to set the tone for </a:t>
            </a:r>
            <a:r>
              <a:rPr lang="en-US" sz="1600" b="1" spc="0">
                <a:solidFill>
                  <a:srgbClr val="000000"/>
                </a:solidFill>
                <a:latin typeface="Open Sans"/>
                <a:ea typeface="Open Sans" panose="020B0606030504020204" pitchFamily="34" charset="0"/>
                <a:cs typeface="Open Sans" panose="020B0606030504020204" pitchFamily="34" charset="0"/>
              </a:rPr>
              <a:t>positive culture-building</a:t>
            </a:r>
            <a:r>
              <a:rPr lang="en-US" sz="1600" spc="0">
                <a:solidFill>
                  <a:srgbClr val="000000"/>
                </a:solidFill>
                <a:latin typeface="Open Sans"/>
                <a:ea typeface="Open Sans" panose="020B0606030504020204" pitchFamily="34" charset="0"/>
                <a:cs typeface="Open Sans" panose="020B0606030504020204" pitchFamily="34" charset="0"/>
              </a:rPr>
              <a:t>, being </a:t>
            </a:r>
            <a:r>
              <a:rPr lang="en-US" sz="1600" b="1" spc="0">
                <a:solidFill>
                  <a:srgbClr val="000000"/>
                </a:solidFill>
                <a:latin typeface="Open Sans"/>
                <a:ea typeface="Open Sans" panose="020B0606030504020204" pitchFamily="34" charset="0"/>
                <a:cs typeface="Open Sans" panose="020B0606030504020204" pitchFamily="34" charset="0"/>
              </a:rPr>
              <a:t>inclusive</a:t>
            </a:r>
            <a:r>
              <a:rPr lang="en-US" sz="1600" spc="0">
                <a:solidFill>
                  <a:srgbClr val="000000"/>
                </a:solidFill>
                <a:latin typeface="Open Sans"/>
                <a:ea typeface="Open Sans" panose="020B0606030504020204" pitchFamily="34" charset="0"/>
                <a:cs typeface="Open Sans" panose="020B0606030504020204" pitchFamily="34" charset="0"/>
              </a:rPr>
              <a:t>, leading with </a:t>
            </a:r>
            <a:r>
              <a:rPr lang="en-US" sz="1600" b="1" spc="0">
                <a:solidFill>
                  <a:srgbClr val="000000"/>
                </a:solidFill>
                <a:latin typeface="Open Sans"/>
                <a:ea typeface="Open Sans" panose="020B0606030504020204" pitchFamily="34" charset="0"/>
                <a:cs typeface="Open Sans" panose="020B0606030504020204" pitchFamily="34" charset="0"/>
              </a:rPr>
              <a:t>fairness</a:t>
            </a:r>
            <a:r>
              <a:rPr lang="en-US" sz="1600" spc="0">
                <a:solidFill>
                  <a:srgbClr val="000000"/>
                </a:solidFill>
                <a:latin typeface="Open Sans"/>
                <a:ea typeface="Open Sans" panose="020B0606030504020204" pitchFamily="34" charset="0"/>
                <a:cs typeface="Open Sans" panose="020B0606030504020204" pitchFamily="34" charset="0"/>
              </a:rPr>
              <a:t> and </a:t>
            </a:r>
            <a:r>
              <a:rPr lang="en-US" sz="1600" b="1" spc="0">
                <a:solidFill>
                  <a:srgbClr val="000000"/>
                </a:solidFill>
                <a:latin typeface="Open Sans"/>
                <a:ea typeface="Open Sans" panose="020B0606030504020204" pitchFamily="34" charset="0"/>
                <a:cs typeface="Open Sans" panose="020B0606030504020204" pitchFamily="34" charset="0"/>
              </a:rPr>
              <a:t>empathy</a:t>
            </a:r>
            <a:r>
              <a:rPr lang="en-US" sz="1600" spc="0">
                <a:solidFill>
                  <a:srgbClr val="000000"/>
                </a:solidFill>
                <a:latin typeface="Open Sans"/>
                <a:ea typeface="Open Sans" panose="020B0606030504020204" pitchFamily="34" charset="0"/>
                <a:cs typeface="Open Sans" panose="020B0606030504020204" pitchFamily="34" charset="0"/>
              </a:rPr>
              <a:t>, and empowering workers to focus on their own </a:t>
            </a:r>
            <a:r>
              <a:rPr lang="en-US" sz="1600" b="1" spc="0">
                <a:solidFill>
                  <a:srgbClr val="000000"/>
                </a:solidFill>
                <a:latin typeface="Open Sans"/>
                <a:ea typeface="Open Sans" panose="020B0606030504020204" pitchFamily="34" charset="0"/>
                <a:cs typeface="Open Sans" panose="020B0606030504020204" pitchFamily="34" charset="0"/>
              </a:rPr>
              <a:t>mental health and well-being </a:t>
            </a:r>
            <a:r>
              <a:rPr lang="en-US" sz="1600" spc="0">
                <a:solidFill>
                  <a:srgbClr val="000000"/>
                </a:solidFill>
                <a:latin typeface="Open Sans"/>
                <a:ea typeface="Open Sans" panose="020B0606030504020204" pitchFamily="34" charset="0"/>
                <a:cs typeface="Open Sans" panose="020B0606030504020204" pitchFamily="34" charset="0"/>
              </a:rPr>
              <a:t>during and after work.</a:t>
            </a:r>
            <a:endParaRPr lang="en-US" sz="1600" spc="0">
              <a:solidFill>
                <a:srgbClr val="000000"/>
              </a:solidFill>
              <a:latin typeface="Open Sans"/>
              <a:ea typeface="Open Sans"/>
              <a:cs typeface="Open Sans"/>
            </a:endParaRPr>
          </a:p>
          <a:p>
            <a:pPr marL="0" marR="0" lvl="0" indent="0" algn="l" defTabSz="914400" rtl="0" eaLnBrk="1" fontAlgn="auto" latinLnBrk="0" hangingPunct="1">
              <a:lnSpc>
                <a:spcPct val="90000"/>
              </a:lnSpc>
              <a:spcBef>
                <a:spcPct val="0"/>
              </a:spcBef>
              <a:spcAft>
                <a:spcPts val="1200"/>
              </a:spcAft>
              <a:buClrTx/>
              <a:buSzTx/>
              <a:buFontTx/>
              <a:buNone/>
              <a:tabLst/>
              <a:defRPr/>
            </a:pPr>
            <a:endParaRPr lang="en-US" sz="1600" spc="0">
              <a:solidFill>
                <a:srgbClr val="000000"/>
              </a:solidFill>
              <a:latin typeface="Open Sans"/>
              <a:ea typeface="Open Sans"/>
              <a:cs typeface="Open Sans"/>
            </a:endParaRPr>
          </a:p>
          <a:p>
            <a:pPr marL="0" marR="0" lvl="0" indent="0" algn="l" defTabSz="914400" rtl="0" eaLnBrk="1" fontAlgn="auto" latinLnBrk="0" hangingPunct="1">
              <a:lnSpc>
                <a:spcPct val="90000"/>
              </a:lnSpc>
              <a:spcBef>
                <a:spcPct val="0"/>
              </a:spcBef>
              <a:spcAft>
                <a:spcPts val="1200"/>
              </a:spcAft>
              <a:buClrTx/>
              <a:buSzTx/>
              <a:buFontTx/>
              <a:buNone/>
              <a:tabLst/>
              <a:defRPr/>
            </a:pPr>
            <a:r>
              <a:rPr lang="en-US" sz="1600" spc="0">
                <a:solidFill>
                  <a:srgbClr val="000000"/>
                </a:solidFill>
                <a:latin typeface="Open Sans"/>
                <a:ea typeface="Open Sans"/>
                <a:cs typeface="Open Sans"/>
              </a:rPr>
              <a:t>Managers should use this guidance to…</a:t>
            </a:r>
          </a:p>
          <a:p>
            <a:pPr marL="0" marR="0" lvl="0" indent="0" algn="l" defTabSz="914400" rtl="0" eaLnBrk="1" fontAlgn="auto" latinLnBrk="0" hangingPunct="1">
              <a:lnSpc>
                <a:spcPct val="90000"/>
              </a:lnSpc>
              <a:spcBef>
                <a:spcPct val="0"/>
              </a:spcBef>
              <a:spcAft>
                <a:spcPts val="1200"/>
              </a:spcAft>
              <a:buClrTx/>
              <a:buSzTx/>
              <a:buFontTx/>
              <a:buNone/>
              <a:tabLst/>
              <a:defRPr/>
            </a:pPr>
            <a:endParaRPr lang="en-US" sz="1600" spc="0">
              <a:solidFill>
                <a:srgbClr val="000000"/>
              </a:solidFill>
              <a:latin typeface="Open Sans"/>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90000"/>
              </a:lnSpc>
              <a:spcBef>
                <a:spcPct val="0"/>
              </a:spcBef>
              <a:spcAft>
                <a:spcPts val="1200"/>
              </a:spcAft>
              <a:buClrTx/>
              <a:buSzTx/>
              <a:buFontTx/>
              <a:buNone/>
              <a:tabLst/>
              <a:defRPr/>
            </a:pPr>
            <a:endParaRPr lang="en-US" sz="1600" spc="0">
              <a:solidFill>
                <a:srgbClr val="000000"/>
              </a:solidFill>
              <a:latin typeface="Open Sans"/>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90000"/>
              </a:lnSpc>
              <a:spcBef>
                <a:spcPct val="0"/>
              </a:spcBef>
              <a:spcAft>
                <a:spcPts val="120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Open Sans"/>
              <a:ea typeface="Open Sans" panose="020B0606030504020204" pitchFamily="34" charset="0"/>
              <a:cs typeface="Open Sans" panose="020B0606030504020204" pitchFamily="34" charset="0"/>
            </a:endParaRPr>
          </a:p>
        </p:txBody>
      </p:sp>
      <p:sp>
        <p:nvSpPr>
          <p:cNvPr id="2" name="Rectangle 1">
            <a:extLst>
              <a:ext uri="{FF2B5EF4-FFF2-40B4-BE49-F238E27FC236}">
                <a16:creationId xmlns:a16="http://schemas.microsoft.com/office/drawing/2014/main" id="{687087B6-1880-4628-A647-095D656DF738}"/>
              </a:ext>
            </a:extLst>
          </p:cNvPr>
          <p:cNvSpPr/>
          <p:nvPr/>
        </p:nvSpPr>
        <p:spPr>
          <a:xfrm flipH="1">
            <a:off x="10679190" y="523452"/>
            <a:ext cx="164751" cy="5704176"/>
          </a:xfrm>
          <a:prstGeom prst="rect">
            <a:avLst/>
          </a:prstGeom>
          <a:solidFill>
            <a:srgbClr val="0B1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sp>
        <p:nvSpPr>
          <p:cNvPr id="3" name="Rectangle 2">
            <a:extLst>
              <a:ext uri="{FF2B5EF4-FFF2-40B4-BE49-F238E27FC236}">
                <a16:creationId xmlns:a16="http://schemas.microsoft.com/office/drawing/2014/main" id="{F490CD9B-76A4-4E1A-A589-435483499346}"/>
              </a:ext>
            </a:extLst>
          </p:cNvPr>
          <p:cNvSpPr/>
          <p:nvPr/>
        </p:nvSpPr>
        <p:spPr>
          <a:xfrm>
            <a:off x="581025" y="6384857"/>
            <a:ext cx="1854946" cy="1861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graphicFrame>
        <p:nvGraphicFramePr>
          <p:cNvPr id="5" name="Table 5">
            <a:extLst>
              <a:ext uri="{FF2B5EF4-FFF2-40B4-BE49-F238E27FC236}">
                <a16:creationId xmlns:a16="http://schemas.microsoft.com/office/drawing/2014/main" id="{28298868-6846-48BE-A8D3-F35B2DBA9931}"/>
              </a:ext>
            </a:extLst>
          </p:cNvPr>
          <p:cNvGraphicFramePr>
            <a:graphicFrameLocks noGrp="1"/>
          </p:cNvGraphicFramePr>
          <p:nvPr>
            <p:extLst>
              <p:ext uri="{D42A27DB-BD31-4B8C-83A1-F6EECF244321}">
                <p14:modId xmlns:p14="http://schemas.microsoft.com/office/powerpoint/2010/main" val="1059410896"/>
              </p:ext>
            </p:extLst>
          </p:nvPr>
        </p:nvGraphicFramePr>
        <p:xfrm>
          <a:off x="1260076" y="2836265"/>
          <a:ext cx="8427091" cy="2381980"/>
        </p:xfrm>
        <a:graphic>
          <a:graphicData uri="http://schemas.openxmlformats.org/drawingml/2006/table">
            <a:tbl>
              <a:tblPr firstRow="1" bandRow="1">
                <a:tableStyleId>{2D5ABB26-0587-4C30-8999-92F81FD0307C}</a:tableStyleId>
              </a:tblPr>
              <a:tblGrid>
                <a:gridCol w="8427091">
                  <a:extLst>
                    <a:ext uri="{9D8B030D-6E8A-4147-A177-3AD203B41FA5}">
                      <a16:colId xmlns:a16="http://schemas.microsoft.com/office/drawing/2014/main" val="2368997954"/>
                    </a:ext>
                  </a:extLst>
                </a:gridCol>
              </a:tblGrid>
              <a:tr h="595495">
                <a:tc>
                  <a:txBody>
                    <a:bodyPr/>
                    <a:lstStyle/>
                    <a:p>
                      <a:r>
                        <a:rPr lang="en-US" sz="1600" b="1">
                          <a:latin typeface="Open Sans" panose="020B0606030504020204" pitchFamily="34" charset="0"/>
                          <a:ea typeface="Open Sans" panose="020B0606030504020204" pitchFamily="34" charset="0"/>
                          <a:cs typeface="Open Sans" panose="020B0606030504020204" pitchFamily="34" charset="0"/>
                        </a:rPr>
                        <a:t>Understand a manager’s role and responsibilities</a:t>
                      </a:r>
                    </a:p>
                  </a:txBody>
                  <a:tcPr anchor="ctr"/>
                </a:tc>
                <a:extLst>
                  <a:ext uri="{0D108BD9-81ED-4DB2-BD59-A6C34878D82A}">
                    <a16:rowId xmlns:a16="http://schemas.microsoft.com/office/drawing/2014/main" val="1100662379"/>
                  </a:ext>
                </a:extLst>
              </a:tr>
              <a:tr h="595495">
                <a:tc>
                  <a:txBody>
                    <a:bodyPr/>
                    <a:lstStyle/>
                    <a:p>
                      <a:r>
                        <a:rPr lang="en-US" sz="1600" b="1">
                          <a:latin typeface="Open Sans" panose="020B0606030504020204" pitchFamily="34" charset="0"/>
                          <a:ea typeface="Open Sans" panose="020B0606030504020204" pitchFamily="34" charset="0"/>
                          <a:cs typeface="Open Sans" panose="020B0606030504020204" pitchFamily="34" charset="0"/>
                        </a:rPr>
                        <a:t>Understand the value of team culture, empathy, and well-being</a:t>
                      </a:r>
                    </a:p>
                  </a:txBody>
                  <a:tcPr anchor="ctr"/>
                </a:tc>
                <a:extLst>
                  <a:ext uri="{0D108BD9-81ED-4DB2-BD59-A6C34878D82A}">
                    <a16:rowId xmlns:a16="http://schemas.microsoft.com/office/drawing/2014/main" val="1798591792"/>
                  </a:ext>
                </a:extLst>
              </a:tr>
              <a:tr h="595495">
                <a:tc>
                  <a:txBody>
                    <a:bodyPr/>
                    <a:lstStyle/>
                    <a:p>
                      <a:r>
                        <a:rPr lang="en-US" sz="1600" b="1">
                          <a:latin typeface="Open Sans" panose="020B0606030504020204" pitchFamily="34" charset="0"/>
                          <a:ea typeface="Open Sans" panose="020B0606030504020204" pitchFamily="34" charset="0"/>
                          <a:cs typeface="Open Sans" panose="020B0606030504020204" pitchFamily="34" charset="0"/>
                        </a:rPr>
                        <a:t>Understand how to lead by example and foster positivity</a:t>
                      </a:r>
                    </a:p>
                  </a:txBody>
                  <a:tcPr anchor="ctr"/>
                </a:tc>
                <a:extLst>
                  <a:ext uri="{0D108BD9-81ED-4DB2-BD59-A6C34878D82A}">
                    <a16:rowId xmlns:a16="http://schemas.microsoft.com/office/drawing/2014/main" val="807482082"/>
                  </a:ext>
                </a:extLst>
              </a:tr>
              <a:tr h="595495">
                <a:tc>
                  <a:txBody>
                    <a:bodyPr/>
                    <a:lstStyle/>
                    <a:p>
                      <a:r>
                        <a:rPr lang="en-US" sz="1600" b="1">
                          <a:latin typeface="Open Sans" panose="020B0606030504020204" pitchFamily="34" charset="0"/>
                          <a:ea typeface="Open Sans" panose="020B0606030504020204" pitchFamily="34" charset="0"/>
                          <a:cs typeface="Open Sans" panose="020B0606030504020204" pitchFamily="34" charset="0"/>
                        </a:rPr>
                        <a:t>Determine ways of empowering and engaging workers</a:t>
                      </a:r>
                    </a:p>
                  </a:txBody>
                  <a:tcPr anchor="ctr"/>
                </a:tc>
                <a:extLst>
                  <a:ext uri="{0D108BD9-81ED-4DB2-BD59-A6C34878D82A}">
                    <a16:rowId xmlns:a16="http://schemas.microsoft.com/office/drawing/2014/main" val="4291320612"/>
                  </a:ext>
                </a:extLst>
              </a:tr>
            </a:tbl>
          </a:graphicData>
        </a:graphic>
      </p:graphicFrame>
      <p:grpSp>
        <p:nvGrpSpPr>
          <p:cNvPr id="4" name="Group 3">
            <a:extLst>
              <a:ext uri="{FF2B5EF4-FFF2-40B4-BE49-F238E27FC236}">
                <a16:creationId xmlns:a16="http://schemas.microsoft.com/office/drawing/2014/main" id="{66D8A98D-22D1-4696-A52A-CB0DBA667F4B}"/>
              </a:ext>
            </a:extLst>
          </p:cNvPr>
          <p:cNvGrpSpPr/>
          <p:nvPr/>
        </p:nvGrpSpPr>
        <p:grpSpPr>
          <a:xfrm>
            <a:off x="807828" y="2989331"/>
            <a:ext cx="343819" cy="2092971"/>
            <a:chOff x="1411854" y="3110316"/>
            <a:chExt cx="343819" cy="2092971"/>
          </a:xfrm>
        </p:grpSpPr>
        <p:pic>
          <p:nvPicPr>
            <p:cNvPr id="12" name="Picture 11">
              <a:extLst>
                <a:ext uri="{FF2B5EF4-FFF2-40B4-BE49-F238E27FC236}">
                  <a16:creationId xmlns:a16="http://schemas.microsoft.com/office/drawing/2014/main" id="{92F2BE79-3C81-4941-88BD-588C3BFE58B6}"/>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423323" y="3110316"/>
              <a:ext cx="332350" cy="332350"/>
            </a:xfrm>
            <a:prstGeom prst="rect">
              <a:avLst/>
            </a:prstGeom>
          </p:spPr>
        </p:pic>
        <p:pic>
          <p:nvPicPr>
            <p:cNvPr id="15" name="Picture 14">
              <a:extLst>
                <a:ext uri="{FF2B5EF4-FFF2-40B4-BE49-F238E27FC236}">
                  <a16:creationId xmlns:a16="http://schemas.microsoft.com/office/drawing/2014/main" id="{83029631-C5EF-49F7-A5C5-D10282C8365D}"/>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411854" y="3735217"/>
              <a:ext cx="332350" cy="271518"/>
            </a:xfrm>
            <a:prstGeom prst="rect">
              <a:avLst/>
            </a:prstGeom>
          </p:spPr>
        </p:pic>
        <p:pic>
          <p:nvPicPr>
            <p:cNvPr id="16" name="Picture 15">
              <a:extLst>
                <a:ext uri="{FF2B5EF4-FFF2-40B4-BE49-F238E27FC236}">
                  <a16:creationId xmlns:a16="http://schemas.microsoft.com/office/drawing/2014/main" id="{170DBCDB-B82C-4E51-ACA8-DF3C30E70089}"/>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411854" y="4275133"/>
              <a:ext cx="332350" cy="332350"/>
            </a:xfrm>
            <a:prstGeom prst="rect">
              <a:avLst/>
            </a:prstGeom>
          </p:spPr>
        </p:pic>
        <p:pic>
          <p:nvPicPr>
            <p:cNvPr id="17" name="Picture 16">
              <a:extLst>
                <a:ext uri="{FF2B5EF4-FFF2-40B4-BE49-F238E27FC236}">
                  <a16:creationId xmlns:a16="http://schemas.microsoft.com/office/drawing/2014/main" id="{D8947D90-1946-4D96-B445-F83AF97DBBA0}"/>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411854" y="4870937"/>
              <a:ext cx="332350" cy="332350"/>
            </a:xfrm>
            <a:prstGeom prst="rect">
              <a:avLst/>
            </a:prstGeom>
          </p:spPr>
        </p:pic>
      </p:grpSp>
      <p:sp>
        <p:nvSpPr>
          <p:cNvPr id="19" name="TextBox 18">
            <a:extLst>
              <a:ext uri="{FF2B5EF4-FFF2-40B4-BE49-F238E27FC236}">
                <a16:creationId xmlns:a16="http://schemas.microsoft.com/office/drawing/2014/main" id="{40EC4FA1-EC7E-4F85-B9B6-CDA23AA69427}"/>
              </a:ext>
            </a:extLst>
          </p:cNvPr>
          <p:cNvSpPr txBox="1"/>
          <p:nvPr/>
        </p:nvSpPr>
        <p:spPr>
          <a:xfrm>
            <a:off x="596578" y="5761418"/>
            <a:ext cx="10082612" cy="461665"/>
          </a:xfrm>
          <a:prstGeom prst="rect">
            <a:avLst/>
          </a:prstGeom>
          <a:noFill/>
        </p:spPr>
        <p:txBody>
          <a:bodyPr wrap="square" rtlCol="0">
            <a:spAutoFit/>
          </a:bodyPr>
          <a:lstStyle/>
          <a:p>
            <a:pPr algn="ctr"/>
            <a:r>
              <a:rPr lang="en-US" sz="1200">
                <a:latin typeface="Open Sans" panose="020B0606030504020204" pitchFamily="34" charset="0"/>
                <a:ea typeface="Open Sans" panose="020B0606030504020204" pitchFamily="34" charset="0"/>
                <a:cs typeface="Open Sans" panose="020B0606030504020204" pitchFamily="34" charset="0"/>
              </a:rPr>
              <a:t>*If you work in a non-telework eligible position or in the field full-time, this toolkit may not apply to your role.  If you are uncertain if this guidance applies to you, please check with your HR manager.</a:t>
            </a:r>
          </a:p>
        </p:txBody>
      </p:sp>
      <p:pic>
        <p:nvPicPr>
          <p:cNvPr id="8" name="Graphic 7" descr="Clipboard with solid fill">
            <a:extLst>
              <a:ext uri="{FF2B5EF4-FFF2-40B4-BE49-F238E27FC236}">
                <a16:creationId xmlns:a16="http://schemas.microsoft.com/office/drawing/2014/main" id="{AE3B390F-8F4D-471B-881C-0ABC722E312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68577" y="2621032"/>
            <a:ext cx="1986400" cy="1986400"/>
          </a:xfrm>
          <a:prstGeom prst="rect">
            <a:avLst/>
          </a:prstGeom>
        </p:spPr>
      </p:pic>
    </p:spTree>
    <p:extLst>
      <p:ext uri="{BB962C8B-B14F-4D97-AF65-F5344CB8AC3E}">
        <p14:creationId xmlns:p14="http://schemas.microsoft.com/office/powerpoint/2010/main" val="1710214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64144A4-0BB1-4130-AAD3-EA5915B704DA}"/>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7108" name="think-cell Slide" r:id="rId6" imgW="415" imgH="416" progId="TCLayout.ActiveDocument.1">
                  <p:embed/>
                </p:oleObj>
              </mc:Choice>
              <mc:Fallback>
                <p:oleObj name="think-cell Slide" r:id="rId6" imgW="415" imgH="416" progId="TCLayout.ActiveDocument.1">
                  <p:embed/>
                  <p:pic>
                    <p:nvPicPr>
                      <p:cNvPr id="5" name="Object 4" hidden="1">
                        <a:extLst>
                          <a:ext uri="{FF2B5EF4-FFF2-40B4-BE49-F238E27FC236}">
                            <a16:creationId xmlns:a16="http://schemas.microsoft.com/office/drawing/2014/main" id="{764144A4-0BB1-4130-AAD3-EA5915B704DA}"/>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3B127DC-BACE-42FC-8191-C078DA40A8A0}"/>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8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Chronicle Display Black" pitchFamily="50" charset="0"/>
              <a:ea typeface="+mn-ea"/>
              <a:cs typeface="+mn-cs"/>
              <a:sym typeface="Chronicle Display Black" pitchFamily="50" charset="0"/>
            </a:endParaRPr>
          </a:p>
        </p:txBody>
      </p:sp>
      <p:grpSp>
        <p:nvGrpSpPr>
          <p:cNvPr id="9" name="Group 8">
            <a:extLst>
              <a:ext uri="{FF2B5EF4-FFF2-40B4-BE49-F238E27FC236}">
                <a16:creationId xmlns:a16="http://schemas.microsoft.com/office/drawing/2014/main" id="{1B7C0FF4-E377-41CC-9A10-10F39C5B54F0}"/>
              </a:ext>
            </a:extLst>
          </p:cNvPr>
          <p:cNvGrpSpPr/>
          <p:nvPr/>
        </p:nvGrpSpPr>
        <p:grpSpPr>
          <a:xfrm>
            <a:off x="575344" y="1591840"/>
            <a:ext cx="4252295" cy="4681141"/>
            <a:chOff x="914399" y="1686738"/>
            <a:chExt cx="10294060" cy="1857854"/>
          </a:xfrm>
        </p:grpSpPr>
        <p:grpSp>
          <p:nvGrpSpPr>
            <p:cNvPr id="2" name="Group 1">
              <a:extLst>
                <a:ext uri="{FF2B5EF4-FFF2-40B4-BE49-F238E27FC236}">
                  <a16:creationId xmlns:a16="http://schemas.microsoft.com/office/drawing/2014/main" id="{A1691ED1-F164-401A-9FEE-208A81411997}"/>
                </a:ext>
              </a:extLst>
            </p:cNvPr>
            <p:cNvGrpSpPr/>
            <p:nvPr/>
          </p:nvGrpSpPr>
          <p:grpSpPr>
            <a:xfrm>
              <a:off x="914399" y="1686738"/>
              <a:ext cx="10294060" cy="1857854"/>
              <a:chOff x="914399" y="1686738"/>
              <a:chExt cx="10294060" cy="1857854"/>
            </a:xfrm>
          </p:grpSpPr>
          <p:sp>
            <p:nvSpPr>
              <p:cNvPr id="12" name="Rectangle 11">
                <a:extLst>
                  <a:ext uri="{FF2B5EF4-FFF2-40B4-BE49-F238E27FC236}">
                    <a16:creationId xmlns:a16="http://schemas.microsoft.com/office/drawing/2014/main" id="{17EC7CAD-6D14-4C16-8813-7C0F2799CFD3}"/>
                  </a:ext>
                </a:extLst>
              </p:cNvPr>
              <p:cNvSpPr/>
              <p:nvPr/>
            </p:nvSpPr>
            <p:spPr bwMode="gray">
              <a:xfrm>
                <a:off x="914399" y="1686738"/>
                <a:ext cx="10294060" cy="1857854"/>
              </a:xfrm>
              <a:prstGeom prst="rect">
                <a:avLst/>
              </a:prstGeom>
              <a:solidFill>
                <a:schemeClr val="bg2">
                  <a:lumMod val="20000"/>
                  <a:lumOff val="80000"/>
                  <a:alpha val="70000"/>
                </a:schemeClr>
              </a:solidFill>
              <a:ln w="28575" algn="ctr">
                <a:solidFill>
                  <a:srgbClr val="0B1677"/>
                </a:solidFill>
                <a:prstDash val="dash"/>
                <a:miter lim="800000"/>
                <a:headEnd/>
                <a:tailEnd/>
              </a:ln>
            </p:spPr>
            <p:txBody>
              <a:bodyPr wrap="square" lIns="88900" tIns="91440" rIns="88900" bIns="88900" rtlCol="0" anchor="t"/>
              <a:lstStyle/>
              <a:p>
                <a:pPr marL="0" marR="0" lvl="0" indent="0" algn="ctr" defTabSz="1219170" rtl="0" eaLnBrk="1" fontAlgn="auto" latinLnBrk="0" hangingPunct="1">
                  <a:lnSpc>
                    <a:spcPct val="106000"/>
                  </a:lnSpc>
                  <a:spcBef>
                    <a:spcPts val="0"/>
                  </a:spcBef>
                  <a:spcAft>
                    <a:spcPts val="0"/>
                  </a:spcAft>
                  <a:buClrTx/>
                  <a:buSzTx/>
                  <a:buFontTx/>
                  <a:buNone/>
                  <a:tabLst/>
                  <a:defRPr/>
                </a:pPr>
                <a:r>
                  <a:rPr kumimoji="0" lang="en-US" sz="1600" b="1" i="0" u="sng"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Telework vs. Remote</a:t>
                </a:r>
                <a:endParaRPr kumimoji="0" lang="en-US" sz="1600" b="1" i="0" u="sng" strike="noStrike" kern="1200" cap="none" spc="0" normalizeH="0" baseline="3000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4" name="TextBox 13">
                <a:extLst>
                  <a:ext uri="{FF2B5EF4-FFF2-40B4-BE49-F238E27FC236}">
                    <a16:creationId xmlns:a16="http://schemas.microsoft.com/office/drawing/2014/main" id="{05BF445A-8769-40F5-921F-7D392904B633}"/>
                  </a:ext>
                </a:extLst>
              </p:cNvPr>
              <p:cNvSpPr txBox="1"/>
              <p:nvPr/>
            </p:nvSpPr>
            <p:spPr>
              <a:xfrm>
                <a:off x="1172679" y="1888702"/>
                <a:ext cx="9846646" cy="507484"/>
              </a:xfrm>
              <a:prstGeom prst="rect">
                <a:avLst/>
              </a:prstGeom>
              <a:noFill/>
            </p:spPr>
            <p:txBody>
              <a:bodyPr wrap="square" lIns="0" tIns="0" rIns="0" bIns="0" rtlCol="0" anchor="ctr">
                <a:spAutoFit/>
              </a:bodyPr>
              <a:lstStyle/>
              <a:p>
                <a:pPr marL="0" marR="0">
                  <a:lnSpc>
                    <a:spcPct val="107000"/>
                  </a:lnSpc>
                  <a:spcBef>
                    <a:spcPts val="0"/>
                  </a:spcBef>
                  <a:spcAft>
                    <a:spcPts val="800"/>
                  </a:spcAft>
                </a:pPr>
                <a:r>
                  <a:rPr kumimoji="0" lang="en-US" sz="1200" b="1"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Teleworkers:</a:t>
                </a:r>
                <a:r>
                  <a:rPr kumimoji="0" lang="en-US" sz="120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a:t>
                </a:r>
              </a:p>
              <a:p>
                <a:pPr marL="0" marR="0">
                  <a:lnSpc>
                    <a:spcPct val="107000"/>
                  </a:lnSpc>
                  <a:spcBef>
                    <a:spcPts val="0"/>
                  </a:spcBef>
                  <a:spcAft>
                    <a:spcPts val="800"/>
                  </a:spcAft>
                </a:pPr>
                <a:r>
                  <a:rPr lang="en-US" sz="1200">
                    <a:effectLst/>
                    <a:latin typeface="Open Sans" panose="020B0606030504020204" pitchFamily="34" charset="0"/>
                    <a:ea typeface="Open Sans" panose="020B0606030504020204" pitchFamily="34" charset="0"/>
                    <a:cs typeface="Open Sans" panose="020B0606030504020204" pitchFamily="34" charset="0"/>
                  </a:rPr>
                  <a:t>Workers who are deemed to be ‘telework eligible’ will </a:t>
                </a:r>
                <a:r>
                  <a:rPr lang="en-US" sz="1200" b="1">
                    <a:effectLst/>
                    <a:latin typeface="Open Sans" panose="020B0606030504020204" pitchFamily="34" charset="0"/>
                    <a:ea typeface="Open Sans" panose="020B0606030504020204" pitchFamily="34" charset="0"/>
                    <a:cs typeface="Open Sans" panose="020B0606030504020204" pitchFamily="34" charset="0"/>
                  </a:rPr>
                  <a:t>be expected to work in-person in the central worksite at a “low,” “medium,” or “high” level</a:t>
                </a:r>
                <a:r>
                  <a:rPr lang="en-US" sz="1200">
                    <a:effectLst/>
                    <a:latin typeface="Open Sans" panose="020B0606030504020204" pitchFamily="34" charset="0"/>
                    <a:ea typeface="Open Sans" panose="020B0606030504020204" pitchFamily="34" charset="0"/>
                    <a:cs typeface="Open Sans" panose="020B0606030504020204" pitchFamily="34" charset="0"/>
                  </a:rPr>
                  <a:t>, according to their function, assigned schedule, and individual telework agreements. </a:t>
                </a:r>
              </a:p>
            </p:txBody>
          </p:sp>
          <p:sp>
            <p:nvSpPr>
              <p:cNvPr id="80" name="TextBox 79">
                <a:extLst>
                  <a:ext uri="{FF2B5EF4-FFF2-40B4-BE49-F238E27FC236}">
                    <a16:creationId xmlns:a16="http://schemas.microsoft.com/office/drawing/2014/main" id="{653DC33C-4646-46D5-932E-33775D1BA48C}"/>
                  </a:ext>
                </a:extLst>
              </p:cNvPr>
              <p:cNvSpPr txBox="1"/>
              <p:nvPr/>
            </p:nvSpPr>
            <p:spPr>
              <a:xfrm>
                <a:off x="1172679" y="2639817"/>
                <a:ext cx="9699094" cy="742777"/>
              </a:xfrm>
              <a:prstGeom prst="rect">
                <a:avLst/>
              </a:prstGeom>
              <a:noFill/>
            </p:spPr>
            <p:txBody>
              <a:bodyPr wrap="square" lIns="0" tIns="0" rIns="0" bIns="0" rtlCol="0" anchor="ctr">
                <a:spAutoFit/>
              </a:bodyPr>
              <a:lstStyle/>
              <a:p>
                <a:pPr marL="0" marR="0">
                  <a:lnSpc>
                    <a:spcPct val="107000"/>
                  </a:lnSpc>
                  <a:spcBef>
                    <a:spcPts val="0"/>
                  </a:spcBef>
                  <a:spcAft>
                    <a:spcPts val="800"/>
                  </a:spcAft>
                </a:pPr>
                <a:r>
                  <a:rPr kumimoji="0" lang="en-US" sz="1200" b="1"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Remote workers: </a:t>
                </a:r>
              </a:p>
              <a:p>
                <a:pPr marL="0" marR="0">
                  <a:lnSpc>
                    <a:spcPct val="107000"/>
                  </a:lnSpc>
                  <a:spcBef>
                    <a:spcPts val="0"/>
                  </a:spcBef>
                  <a:spcAft>
                    <a:spcPts val="800"/>
                  </a:spcAft>
                </a:pPr>
                <a:r>
                  <a:rPr lang="en-US" sz="1200">
                    <a:effectLst/>
                    <a:latin typeface="Open Sans" panose="020B0606030504020204" pitchFamily="34" charset="0"/>
                    <a:ea typeface="Open Sans" panose="020B0606030504020204" pitchFamily="34" charset="0"/>
                    <a:cs typeface="Open Sans" panose="020B0606030504020204" pitchFamily="34" charset="0"/>
                  </a:rPr>
                  <a:t>Workers who are deemed to be ‘remote eligible’ are </a:t>
                </a:r>
                <a:r>
                  <a:rPr lang="en-US" sz="1200" b="1">
                    <a:effectLst/>
                    <a:latin typeface="Open Sans" panose="020B0606030504020204" pitchFamily="34" charset="0"/>
                    <a:ea typeface="Open Sans" panose="020B0606030504020204" pitchFamily="34" charset="0"/>
                    <a:cs typeface="Open Sans" panose="020B0606030504020204" pitchFamily="34" charset="0"/>
                  </a:rPr>
                  <a:t>not expected to work in-person at the central worksite</a:t>
                </a:r>
                <a:r>
                  <a:rPr lang="en-US" sz="1200">
                    <a:effectLst/>
                    <a:latin typeface="Open Sans" panose="020B0606030504020204" pitchFamily="34" charset="0"/>
                    <a:ea typeface="Open Sans" panose="020B0606030504020204" pitchFamily="34" charset="0"/>
                    <a:cs typeface="Open Sans" panose="020B0606030504020204" pitchFamily="34" charset="0"/>
                  </a:rPr>
                  <a:t> and will be at </a:t>
                </a:r>
                <a:r>
                  <a:rPr lang="en-US" sz="1200" b="1">
                    <a:effectLst/>
                    <a:latin typeface="Open Sans" panose="020B0606030504020204" pitchFamily="34" charset="0"/>
                    <a:ea typeface="Open Sans" panose="020B0606030504020204" pitchFamily="34" charset="0"/>
                    <a:cs typeface="Open Sans" panose="020B0606030504020204" pitchFamily="34" charset="0"/>
                  </a:rPr>
                  <a:t>an alternative worksite 100% of the time.</a:t>
                </a:r>
                <a:r>
                  <a:rPr lang="en-US" sz="1200">
                    <a:effectLst/>
                    <a:latin typeface="Open Sans" panose="020B0606030504020204" pitchFamily="34" charset="0"/>
                    <a:ea typeface="Open Sans" panose="020B0606030504020204" pitchFamily="34" charset="0"/>
                    <a:cs typeface="Open Sans" panose="020B0606030504020204" pitchFamily="34" charset="0"/>
                  </a:rPr>
                  <a:t> Remote workers will only be expected to return to the central worksite on a limited exception basis for specific needs, such as for mandatory all-employee meetings, in-person trainings, project kick-offs, and team building exercises.</a:t>
                </a:r>
                <a:r>
                  <a:rPr lang="en-US" sz="1200" b="1">
                    <a:effectLst/>
                    <a:latin typeface="Open Sans" panose="020B0606030504020204" pitchFamily="34" charset="0"/>
                    <a:ea typeface="Open Sans" panose="020B0606030504020204" pitchFamily="34" charset="0"/>
                    <a:cs typeface="Open Sans" panose="020B0606030504020204" pitchFamily="34" charset="0"/>
                  </a:rPr>
                  <a:t> </a:t>
                </a:r>
              </a:p>
            </p:txBody>
          </p:sp>
        </p:grpSp>
        <p:cxnSp>
          <p:nvCxnSpPr>
            <p:cNvPr id="6" name="Straight Connector 5">
              <a:extLst>
                <a:ext uri="{FF2B5EF4-FFF2-40B4-BE49-F238E27FC236}">
                  <a16:creationId xmlns:a16="http://schemas.microsoft.com/office/drawing/2014/main" id="{CAA563D9-5E46-4B21-81B9-CACE8F08FC45}"/>
                </a:ext>
              </a:extLst>
            </p:cNvPr>
            <p:cNvCxnSpPr>
              <a:cxnSpLocks/>
            </p:cNvCxnSpPr>
            <p:nvPr/>
          </p:nvCxnSpPr>
          <p:spPr>
            <a:xfrm>
              <a:off x="1172677" y="1981495"/>
              <a:ext cx="1660201" cy="0"/>
            </a:xfrm>
            <a:prstGeom prst="line">
              <a:avLst/>
            </a:prstGeom>
            <a:ln w="38100">
              <a:solidFill>
                <a:srgbClr val="0B1677"/>
              </a:solidFill>
            </a:ln>
          </p:spPr>
          <p:style>
            <a:lnRef idx="1">
              <a:schemeClr val="accent3"/>
            </a:lnRef>
            <a:fillRef idx="0">
              <a:schemeClr val="accent3"/>
            </a:fillRef>
            <a:effectRef idx="0">
              <a:schemeClr val="accent3"/>
            </a:effectRef>
            <a:fontRef idx="minor">
              <a:schemeClr val="tx1"/>
            </a:fontRef>
          </p:style>
        </p:cxnSp>
        <p:cxnSp>
          <p:nvCxnSpPr>
            <p:cNvPr id="22" name="Straight Connector 21">
              <a:extLst>
                <a:ext uri="{FF2B5EF4-FFF2-40B4-BE49-F238E27FC236}">
                  <a16:creationId xmlns:a16="http://schemas.microsoft.com/office/drawing/2014/main" id="{14B584CD-E619-4937-B93F-11BD7A406BEC}"/>
                </a:ext>
              </a:extLst>
            </p:cNvPr>
            <p:cNvCxnSpPr>
              <a:cxnSpLocks/>
            </p:cNvCxnSpPr>
            <p:nvPr/>
          </p:nvCxnSpPr>
          <p:spPr>
            <a:xfrm>
              <a:off x="1172677" y="2742097"/>
              <a:ext cx="1660201" cy="0"/>
            </a:xfrm>
            <a:prstGeom prst="line">
              <a:avLst/>
            </a:prstGeom>
            <a:ln w="38100">
              <a:solidFill>
                <a:srgbClr val="0B1677"/>
              </a:solidFill>
            </a:ln>
          </p:spPr>
          <p:style>
            <a:lnRef idx="1">
              <a:schemeClr val="accent3"/>
            </a:lnRef>
            <a:fillRef idx="0">
              <a:schemeClr val="accent3"/>
            </a:fillRef>
            <a:effectRef idx="0">
              <a:schemeClr val="accent3"/>
            </a:effectRef>
            <a:fontRef idx="minor">
              <a:schemeClr val="tx1"/>
            </a:fontRef>
          </p:style>
        </p:cxnSp>
      </p:grpSp>
      <p:sp>
        <p:nvSpPr>
          <p:cNvPr id="68" name="Title 1">
            <a:extLst>
              <a:ext uri="{FF2B5EF4-FFF2-40B4-BE49-F238E27FC236}">
                <a16:creationId xmlns:a16="http://schemas.microsoft.com/office/drawing/2014/main" id="{6E5D4B01-FE8B-41BD-AF9F-1678BEE51CF3}"/>
              </a:ext>
            </a:extLst>
          </p:cNvPr>
          <p:cNvSpPr txBox="1">
            <a:spLocks/>
          </p:cNvSpPr>
          <p:nvPr/>
        </p:nvSpPr>
        <p:spPr>
          <a:xfrm>
            <a:off x="648824" y="417681"/>
            <a:ext cx="9730852" cy="59436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000" kern="1200">
                <a:solidFill>
                  <a:schemeClr val="tx1"/>
                </a:solidFill>
                <a:latin typeface="+mj-lt"/>
                <a:ea typeface="+mj-ea"/>
                <a:cs typeface="+mj-cs"/>
              </a:defRPr>
            </a:lvl1pPr>
          </a:lstStyle>
          <a:p>
            <a:pPr>
              <a:defRPr/>
            </a:pPr>
            <a:r>
              <a:rPr lang="en-US" sz="3200" b="1">
                <a:solidFill>
                  <a:srgbClr val="000000"/>
                </a:solidFill>
                <a:latin typeface="Open Sans" panose="020B0606030504020204" pitchFamily="34" charset="0"/>
                <a:ea typeface="Open Sans" panose="020B0606030504020204" pitchFamily="34" charset="0"/>
                <a:cs typeface="Open Sans" panose="020B0606030504020204" pitchFamily="34" charset="0"/>
              </a:rPr>
              <a:t>Overview of Common Terms </a:t>
            </a:r>
          </a:p>
        </p:txBody>
      </p:sp>
      <p:sp>
        <p:nvSpPr>
          <p:cNvPr id="69" name="Rectangle 68">
            <a:extLst>
              <a:ext uri="{FF2B5EF4-FFF2-40B4-BE49-F238E27FC236}">
                <a16:creationId xmlns:a16="http://schemas.microsoft.com/office/drawing/2014/main" id="{3CACE2AF-5ED7-40A0-BDCA-B204B96DCF4D}"/>
              </a:ext>
            </a:extLst>
          </p:cNvPr>
          <p:cNvSpPr/>
          <p:nvPr/>
        </p:nvSpPr>
        <p:spPr>
          <a:xfrm>
            <a:off x="648824" y="891151"/>
            <a:ext cx="10461112" cy="276999"/>
          </a:xfrm>
          <a:prstGeom prst="rect">
            <a:avLst/>
          </a:prstGeom>
        </p:spPr>
        <p:txBody>
          <a:bodyPr wrap="square" lIns="0" tIns="0" rIns="0" bIns="0" anchor="t">
            <a:spAutoFit/>
          </a:bodyPr>
          <a:lstStyle/>
          <a:p>
            <a:pPr marL="0" indent="0">
              <a:spcBef>
                <a:spcPts val="331"/>
              </a:spcBef>
              <a:buClrTx/>
              <a:buSzPct val="100000"/>
              <a:buNone/>
              <a:defRPr/>
            </a:pPr>
            <a:r>
              <a:rPr lang="en-US">
                <a:latin typeface="Open Sans" panose="020B0606030504020204" pitchFamily="34" charset="0"/>
                <a:ea typeface="Open Sans" panose="020B0606030504020204" pitchFamily="34" charset="0"/>
                <a:cs typeface="Open Sans" panose="020B0606030504020204" pitchFamily="34" charset="0"/>
              </a:rPr>
              <a:t>Here’s a quick overview of some of the terms you will see in the ROWS guidance materials.</a:t>
            </a:r>
          </a:p>
        </p:txBody>
      </p:sp>
      <p:graphicFrame>
        <p:nvGraphicFramePr>
          <p:cNvPr id="7" name="Table 9">
            <a:extLst>
              <a:ext uri="{FF2B5EF4-FFF2-40B4-BE49-F238E27FC236}">
                <a16:creationId xmlns:a16="http://schemas.microsoft.com/office/drawing/2014/main" id="{40DA9724-A28C-4170-B5E6-4712F216588B}"/>
              </a:ext>
            </a:extLst>
          </p:cNvPr>
          <p:cNvGraphicFramePr>
            <a:graphicFrameLocks noGrp="1"/>
          </p:cNvGraphicFramePr>
          <p:nvPr/>
        </p:nvGraphicFramePr>
        <p:xfrm>
          <a:off x="5397910" y="1825368"/>
          <a:ext cx="5712026" cy="4130663"/>
        </p:xfrm>
        <a:graphic>
          <a:graphicData uri="http://schemas.openxmlformats.org/drawingml/2006/table">
            <a:tbl>
              <a:tblPr firstRow="1" bandRow="1">
                <a:tableStyleId>{5C22544A-7EE6-4342-B048-85BDC9FD1C3A}</a:tableStyleId>
              </a:tblPr>
              <a:tblGrid>
                <a:gridCol w="1514167">
                  <a:extLst>
                    <a:ext uri="{9D8B030D-6E8A-4147-A177-3AD203B41FA5}">
                      <a16:colId xmlns:a16="http://schemas.microsoft.com/office/drawing/2014/main" val="1936687901"/>
                    </a:ext>
                  </a:extLst>
                </a:gridCol>
                <a:gridCol w="4197859">
                  <a:extLst>
                    <a:ext uri="{9D8B030D-6E8A-4147-A177-3AD203B41FA5}">
                      <a16:colId xmlns:a16="http://schemas.microsoft.com/office/drawing/2014/main" val="531932827"/>
                    </a:ext>
                  </a:extLst>
                </a:gridCol>
              </a:tblGrid>
              <a:tr h="345120">
                <a:tc gridSpan="2">
                  <a:txBody>
                    <a:bodyPr/>
                    <a:lstStyle/>
                    <a:p>
                      <a:pPr algn="ctr"/>
                      <a:r>
                        <a:rPr lang="en-US" sz="1600">
                          <a:latin typeface="Open Sans" panose="020B0606030504020204" pitchFamily="34" charset="0"/>
                          <a:ea typeface="Open Sans" panose="020B0606030504020204" pitchFamily="34" charset="0"/>
                          <a:cs typeface="Open Sans" panose="020B0606030504020204" pitchFamily="34" charset="0"/>
                        </a:rPr>
                        <a:t>Definitions and Terminology</a:t>
                      </a:r>
                    </a:p>
                  </a:txBody>
                  <a:tcPr anchor="ctr">
                    <a:solidFill>
                      <a:srgbClr val="0B1677"/>
                    </a:solidFill>
                  </a:tcPr>
                </a:tc>
                <a:tc hMerge="1">
                  <a:txBody>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3166578626"/>
                  </a:ext>
                </a:extLst>
              </a:tr>
              <a:tr h="585143">
                <a:tc>
                  <a:txBody>
                    <a:bodyPr/>
                    <a:lstStyle/>
                    <a:p>
                      <a:pPr algn="ctr"/>
                      <a:r>
                        <a:rPr lang="en-US" sz="1200" i="1">
                          <a:latin typeface="Open Sans" panose="020B0606030504020204" pitchFamily="34" charset="0"/>
                          <a:ea typeface="Open Sans" panose="020B0606030504020204" pitchFamily="34" charset="0"/>
                          <a:cs typeface="Open Sans" panose="020B0606030504020204" pitchFamily="34" charset="0"/>
                        </a:rPr>
                        <a:t>Telework</a:t>
                      </a:r>
                    </a:p>
                  </a:txBody>
                  <a:tcPr anchor="ctr">
                    <a:lnB w="12700" cap="flat" cmpd="sng" algn="ctr">
                      <a:solidFill>
                        <a:schemeClr val="tx1"/>
                      </a:solidFill>
                      <a:prstDash val="dot"/>
                      <a:round/>
                      <a:headEnd type="none" w="med" len="med"/>
                      <a:tailEnd type="none" w="med" len="med"/>
                    </a:lnB>
                    <a:noFill/>
                  </a:tcPr>
                </a:tc>
                <a:tc>
                  <a:txBody>
                    <a:bodyPr/>
                    <a:lstStyle/>
                    <a:p>
                      <a:r>
                        <a:rPr lang="en-US" sz="1200">
                          <a:latin typeface="Open Sans" panose="020B0606030504020204" pitchFamily="34" charset="0"/>
                          <a:ea typeface="Open Sans" panose="020B0606030504020204" pitchFamily="34" charset="0"/>
                          <a:cs typeface="Open Sans" panose="020B0606030504020204" pitchFamily="34" charset="0"/>
                        </a:rPr>
                        <a:t>Refers to the state of working from your designated alternative worksite, as opposed to ‘in-person’ at your central worksite.</a:t>
                      </a:r>
                    </a:p>
                  </a:txBody>
                  <a:tcPr anchor="ctr">
                    <a:lnB w="12700" cap="flat" cmpd="sng" algn="ctr">
                      <a:solidFill>
                        <a:schemeClr val="tx1"/>
                      </a:solidFill>
                      <a:prstDash val="dot"/>
                      <a:round/>
                      <a:headEnd type="none" w="med" len="med"/>
                      <a:tailEnd type="none" w="med" len="med"/>
                    </a:lnB>
                    <a:noFill/>
                  </a:tcPr>
                </a:tc>
                <a:extLst>
                  <a:ext uri="{0D108BD9-81ED-4DB2-BD59-A6C34878D82A}">
                    <a16:rowId xmlns:a16="http://schemas.microsoft.com/office/drawing/2014/main" val="1311728990"/>
                  </a:ext>
                </a:extLst>
              </a:tr>
              <a:tr h="585143">
                <a:tc>
                  <a:txBody>
                    <a:bodyPr/>
                    <a:lstStyle/>
                    <a:p>
                      <a:pPr algn="ctr"/>
                      <a:r>
                        <a:rPr lang="en-US" sz="1200" i="1">
                          <a:latin typeface="Open Sans" panose="020B0606030504020204" pitchFamily="34" charset="0"/>
                          <a:ea typeface="Open Sans" panose="020B0606030504020204" pitchFamily="34" charset="0"/>
                          <a:cs typeface="Open Sans" panose="020B0606030504020204" pitchFamily="34" charset="0"/>
                        </a:rPr>
                        <a:t>Central Worksite</a:t>
                      </a:r>
                    </a:p>
                  </a:txBody>
                  <a:tcPr anchor="ct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r>
                        <a:rPr lang="en-US" sz="1200">
                          <a:latin typeface="Open Sans" panose="020B0606030504020204" pitchFamily="34" charset="0"/>
                          <a:ea typeface="Open Sans" panose="020B0606030504020204" pitchFamily="34" charset="0"/>
                          <a:cs typeface="Open Sans" panose="020B0606030504020204" pitchFamily="34" charset="0"/>
                        </a:rPr>
                        <a:t>Refers to your primary designated office building, where you would be expected to report on non-telework days.</a:t>
                      </a:r>
                    </a:p>
                  </a:txBody>
                  <a:tcPr anchor="ct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extLst>
                  <a:ext uri="{0D108BD9-81ED-4DB2-BD59-A6C34878D82A}">
                    <a16:rowId xmlns:a16="http://schemas.microsoft.com/office/drawing/2014/main" val="2183912621"/>
                  </a:ext>
                </a:extLst>
              </a:tr>
              <a:tr h="585143">
                <a:tc>
                  <a:txBody>
                    <a:bodyPr/>
                    <a:lstStyle/>
                    <a:p>
                      <a:pPr algn="ctr"/>
                      <a:r>
                        <a:rPr lang="en-US" sz="1200" i="1">
                          <a:latin typeface="Open Sans" panose="020B0606030504020204" pitchFamily="34" charset="0"/>
                          <a:ea typeface="Open Sans" panose="020B0606030504020204" pitchFamily="34" charset="0"/>
                          <a:cs typeface="Open Sans" panose="020B0606030504020204" pitchFamily="34" charset="0"/>
                        </a:rPr>
                        <a:t>Alternative Worksite</a:t>
                      </a:r>
                    </a:p>
                  </a:txBody>
                  <a:tcPr anchor="ct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r>
                        <a:rPr lang="en-US" sz="1200">
                          <a:latin typeface="Open Sans" panose="020B0606030504020204" pitchFamily="34" charset="0"/>
                          <a:ea typeface="Open Sans" panose="020B0606030504020204" pitchFamily="34" charset="0"/>
                          <a:cs typeface="Open Sans" panose="020B0606030504020204" pitchFamily="34" charset="0"/>
                        </a:rPr>
                        <a:t>Refers to your primary designated telework worksite, where you would be expected to report on telework days.</a:t>
                      </a:r>
                    </a:p>
                  </a:txBody>
                  <a:tcPr anchor="ct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extLst>
                  <a:ext uri="{0D108BD9-81ED-4DB2-BD59-A6C34878D82A}">
                    <a16:rowId xmlns:a16="http://schemas.microsoft.com/office/drawing/2014/main" val="55650174"/>
                  </a:ext>
                </a:extLst>
              </a:tr>
              <a:tr h="585143">
                <a:tc>
                  <a:txBody>
                    <a:bodyPr/>
                    <a:lstStyle/>
                    <a:p>
                      <a:pPr algn="ctr"/>
                      <a:r>
                        <a:rPr lang="en-US" sz="1200" i="1">
                          <a:latin typeface="Open Sans" panose="020B0606030504020204" pitchFamily="34" charset="0"/>
                          <a:ea typeface="Open Sans" panose="020B0606030504020204" pitchFamily="34" charset="0"/>
                          <a:cs typeface="Open Sans" panose="020B0606030504020204" pitchFamily="34" charset="0"/>
                        </a:rPr>
                        <a:t>Telework / Virtual Environment</a:t>
                      </a:r>
                    </a:p>
                  </a:txBody>
                  <a:tcPr anchor="ct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r>
                        <a:rPr lang="en-US" sz="1200">
                          <a:latin typeface="Open Sans" panose="020B0606030504020204" pitchFamily="34" charset="0"/>
                          <a:ea typeface="Open Sans" panose="020B0606030504020204" pitchFamily="34" charset="0"/>
                          <a:cs typeface="Open Sans" panose="020B0606030504020204" pitchFamily="34" charset="0"/>
                        </a:rPr>
                        <a:t>Refers to any working environment that involves some or all participants to be at an alternative worksite or joining virtually / telephonically.</a:t>
                      </a:r>
                    </a:p>
                  </a:txBody>
                  <a:tcPr anchor="ct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extLst>
                  <a:ext uri="{0D108BD9-81ED-4DB2-BD59-A6C34878D82A}">
                    <a16:rowId xmlns:a16="http://schemas.microsoft.com/office/drawing/2014/main" val="2388874617"/>
                  </a:ext>
                </a:extLst>
              </a:tr>
              <a:tr h="585143">
                <a:tc>
                  <a:txBody>
                    <a:bodyPr/>
                    <a:lstStyle/>
                    <a:p>
                      <a:pPr algn="ctr"/>
                      <a:r>
                        <a:rPr lang="en-US" sz="1200" i="1">
                          <a:latin typeface="Open Sans" panose="020B0606030504020204" pitchFamily="34" charset="0"/>
                          <a:ea typeface="Open Sans" panose="020B0606030504020204" pitchFamily="34" charset="0"/>
                          <a:cs typeface="Open Sans" panose="020B0606030504020204" pitchFamily="34" charset="0"/>
                        </a:rPr>
                        <a:t>Performance Management</a:t>
                      </a:r>
                    </a:p>
                  </a:txBody>
                  <a:tcPr anchor="ct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r>
                        <a:rPr lang="en-US" sz="1200">
                          <a:latin typeface="Open Sans" panose="020B0606030504020204" pitchFamily="34" charset="0"/>
                          <a:ea typeface="Open Sans" panose="020B0606030504020204" pitchFamily="34" charset="0"/>
                          <a:cs typeface="Open Sans" panose="020B0606030504020204" pitchFamily="34" charset="0"/>
                        </a:rPr>
                        <a:t>Refers to the process of evaluating performance and providing feedback on an ongoing basis throughout the year.</a:t>
                      </a:r>
                    </a:p>
                  </a:txBody>
                  <a:tcPr anchor="ct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extLst>
                  <a:ext uri="{0D108BD9-81ED-4DB2-BD59-A6C34878D82A}">
                    <a16:rowId xmlns:a16="http://schemas.microsoft.com/office/drawing/2014/main" val="1003823936"/>
                  </a:ext>
                </a:extLst>
              </a:tr>
              <a:tr h="585143">
                <a:tc>
                  <a:txBody>
                    <a:bodyPr/>
                    <a:lstStyle/>
                    <a:p>
                      <a:pPr algn="ctr"/>
                      <a:r>
                        <a:rPr lang="en-US" sz="1200" i="1">
                          <a:latin typeface="Open Sans" panose="020B0606030504020204" pitchFamily="34" charset="0"/>
                          <a:ea typeface="Open Sans" panose="020B0606030504020204" pitchFamily="34" charset="0"/>
                          <a:cs typeface="Open Sans" panose="020B0606030504020204" pitchFamily="34" charset="0"/>
                        </a:rPr>
                        <a:t>‘Heads Down’ Time</a:t>
                      </a:r>
                    </a:p>
                  </a:txBody>
                  <a:tcPr anchor="ctr">
                    <a:lnT w="12700" cap="flat" cmpd="sng" algn="ctr">
                      <a:solidFill>
                        <a:schemeClr val="tx1"/>
                      </a:solidFill>
                      <a:prstDash val="dot"/>
                      <a:round/>
                      <a:headEnd type="none" w="med" len="med"/>
                      <a:tailEnd type="none" w="med" len="med"/>
                    </a:lnT>
                    <a:noFill/>
                  </a:tcPr>
                </a:tc>
                <a:tc>
                  <a:txBody>
                    <a:bodyPr/>
                    <a:lstStyle/>
                    <a:p>
                      <a:r>
                        <a:rPr lang="en-US" sz="1200">
                          <a:latin typeface="Open Sans" panose="020B0606030504020204" pitchFamily="34" charset="0"/>
                          <a:ea typeface="Open Sans" panose="020B0606030504020204" pitchFamily="34" charset="0"/>
                          <a:cs typeface="Open Sans" panose="020B0606030504020204" pitchFamily="34" charset="0"/>
                        </a:rPr>
                        <a:t>Refers to time spent working individually at your own desk, whether at the central or alternative worksite, on a specific task or project.</a:t>
                      </a:r>
                    </a:p>
                  </a:txBody>
                  <a:tcPr anchor="ctr">
                    <a:lnT w="12700" cap="flat" cmpd="sng" algn="ctr">
                      <a:solidFill>
                        <a:schemeClr val="tx1"/>
                      </a:solidFill>
                      <a:prstDash val="dot"/>
                      <a:round/>
                      <a:headEnd type="none" w="med" len="med"/>
                      <a:tailEnd type="none" w="med" len="med"/>
                    </a:lnT>
                    <a:noFill/>
                  </a:tcPr>
                </a:tc>
                <a:extLst>
                  <a:ext uri="{0D108BD9-81ED-4DB2-BD59-A6C34878D82A}">
                    <a16:rowId xmlns:a16="http://schemas.microsoft.com/office/drawing/2014/main" val="1246370313"/>
                  </a:ext>
                </a:extLst>
              </a:tr>
            </a:tbl>
          </a:graphicData>
        </a:graphic>
      </p:graphicFrame>
    </p:spTree>
    <p:extLst>
      <p:ext uri="{BB962C8B-B14F-4D97-AF65-F5344CB8AC3E}">
        <p14:creationId xmlns:p14="http://schemas.microsoft.com/office/powerpoint/2010/main" val="2050598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7B4FE127-BFC0-4E32-8918-AC35652AFA0D}"/>
              </a:ext>
            </a:extLst>
          </p:cNvPr>
          <p:cNvSpPr/>
          <p:nvPr/>
        </p:nvSpPr>
        <p:spPr>
          <a:xfrm>
            <a:off x="581024" y="6419850"/>
            <a:ext cx="3562713" cy="1429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pic>
        <p:nvPicPr>
          <p:cNvPr id="1028" name="Picture 4">
            <a:extLst>
              <a:ext uri="{FF2B5EF4-FFF2-40B4-BE49-F238E27FC236}">
                <a16:creationId xmlns:a16="http://schemas.microsoft.com/office/drawing/2014/main" id="{F5AE3CDF-0ADA-465E-B2AA-3F1FAC1EABD6}"/>
              </a:ext>
            </a:extLst>
          </p:cNvPr>
          <p:cNvPicPr>
            <a:picLocks noChangeAspect="1" noChangeArrowheads="1"/>
          </p:cNvPicPr>
          <p:nvPr/>
        </p:nvPicPr>
        <p:blipFill rotWithShape="1">
          <a:blip r:embed="rId3">
            <a:alphaModFix amt="24000"/>
            <a:extLst>
              <a:ext uri="{28A0092B-C50C-407E-A947-70E740481C1C}">
                <a14:useLocalDpi xmlns:a14="http://schemas.microsoft.com/office/drawing/2010/main" val="0"/>
              </a:ext>
            </a:extLst>
          </a:blip>
          <a:srcRect l="8288" r="15861"/>
          <a:stretch/>
        </p:blipFill>
        <p:spPr bwMode="auto">
          <a:xfrm>
            <a:off x="1243988" y="0"/>
            <a:ext cx="9756030" cy="6858001"/>
          </a:xfrm>
          <a:prstGeom prst="rect">
            <a:avLst/>
          </a:prstGeom>
          <a:noFill/>
          <a:extLst>
            <a:ext uri="{909E8E84-426E-40DD-AFC4-6F175D3DCCD1}">
              <a14:hiddenFill xmlns:a14="http://schemas.microsoft.com/office/drawing/2010/main">
                <a:solidFill>
                  <a:srgbClr val="FFFFFF"/>
                </a:solidFill>
              </a14:hiddenFill>
            </a:ext>
          </a:extLst>
        </p:spPr>
      </p:pic>
      <p:sp>
        <p:nvSpPr>
          <p:cNvPr id="19" name="Title 3">
            <a:extLst>
              <a:ext uri="{FF2B5EF4-FFF2-40B4-BE49-F238E27FC236}">
                <a16:creationId xmlns:a16="http://schemas.microsoft.com/office/drawing/2014/main" id="{D4E76674-FA3E-49B9-AA95-0F58206CCE43}"/>
              </a:ext>
            </a:extLst>
          </p:cNvPr>
          <p:cNvSpPr txBox="1">
            <a:spLocks/>
          </p:cNvSpPr>
          <p:nvPr/>
        </p:nvSpPr>
        <p:spPr bwMode="gray">
          <a:xfrm>
            <a:off x="-42498" y="2947423"/>
            <a:ext cx="12192000" cy="963153"/>
          </a:xfrm>
          <a:prstGeom prst="rect">
            <a:avLst/>
          </a:prstGeom>
        </p:spPr>
        <p:txBody>
          <a:bodyPr vert="horz" lIns="0" tIns="0" rIns="0" bIns="0" rtlCol="0" anchor="ctr" anchorCtr="0">
            <a:noAutofit/>
          </a:bodyPr>
          <a:lstStyle>
            <a:lvl1pPr algn="l" defTabSz="914377" rtl="0" eaLnBrk="1" latinLnBrk="0" hangingPunct="1">
              <a:lnSpc>
                <a:spcPct val="80000"/>
              </a:lnSpc>
              <a:spcBef>
                <a:spcPct val="0"/>
              </a:spcBef>
              <a:buNone/>
              <a:defRPr sz="2800" b="1" i="0" kern="1200" cap="none" spc="-100" baseline="0">
                <a:solidFill>
                  <a:schemeClr val="tx1"/>
                </a:solidFill>
                <a:latin typeface="Times New Roman" panose="02020603050405020304" pitchFamily="18" charset="0"/>
                <a:ea typeface="Bebas Neue" charset="0"/>
                <a:cs typeface="Times New Roman" panose="02020603050405020304" pitchFamily="18" charset="0"/>
              </a:defRPr>
            </a:lvl1pPr>
          </a:lstStyle>
          <a:p>
            <a:pPr marL="0" marR="0" lvl="0" indent="0" algn="ctr" defTabSz="914377" rtl="0" eaLnBrk="1" fontAlgn="auto" latinLnBrk="0" hangingPunct="1">
              <a:lnSpc>
                <a:spcPct val="80000"/>
              </a:lnSpc>
              <a:spcBef>
                <a:spcPct val="0"/>
              </a:spcBef>
              <a:spcAft>
                <a:spcPts val="0"/>
              </a:spcAft>
              <a:buClrTx/>
              <a:buSzTx/>
              <a:buFontTx/>
              <a:buNone/>
              <a:tabLst/>
              <a:defRPr/>
            </a:pPr>
            <a:r>
              <a:rPr kumimoji="0" lang="en-US" sz="3200" b="1" i="0" u="none" strike="noStrike" kern="1200" cap="all" spc="-10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Building TEAM Culture</a:t>
            </a:r>
          </a:p>
        </p:txBody>
      </p:sp>
      <p:sp>
        <p:nvSpPr>
          <p:cNvPr id="22" name="Freeform 267">
            <a:extLst>
              <a:ext uri="{FF2B5EF4-FFF2-40B4-BE49-F238E27FC236}">
                <a16:creationId xmlns:a16="http://schemas.microsoft.com/office/drawing/2014/main" id="{07A0A1B8-BE84-462C-A174-F2076D344016}"/>
              </a:ext>
            </a:extLst>
          </p:cNvPr>
          <p:cNvSpPr>
            <a:spLocks noEditPoints="1"/>
          </p:cNvSpPr>
          <p:nvPr/>
        </p:nvSpPr>
        <p:spPr bwMode="auto">
          <a:xfrm>
            <a:off x="5832832" y="2419753"/>
            <a:ext cx="526335" cy="527670"/>
          </a:xfrm>
          <a:custGeom>
            <a:avLst/>
            <a:gdLst>
              <a:gd name="T0" fmla="*/ 117 w 234"/>
              <a:gd name="T1" fmla="*/ 0 h 234"/>
              <a:gd name="T2" fmla="*/ 0 w 234"/>
              <a:gd name="T3" fmla="*/ 117 h 234"/>
              <a:gd name="T4" fmla="*/ 117 w 234"/>
              <a:gd name="T5" fmla="*/ 234 h 234"/>
              <a:gd name="T6" fmla="*/ 234 w 234"/>
              <a:gd name="T7" fmla="*/ 117 h 234"/>
              <a:gd name="T8" fmla="*/ 117 w 234"/>
              <a:gd name="T9" fmla="*/ 0 h 234"/>
              <a:gd name="T10" fmla="*/ 117 w 234"/>
              <a:gd name="T11" fmla="*/ 224 h 234"/>
              <a:gd name="T12" fmla="*/ 9 w 234"/>
              <a:gd name="T13" fmla="*/ 117 h 234"/>
              <a:gd name="T14" fmla="*/ 117 w 234"/>
              <a:gd name="T15" fmla="*/ 9 h 234"/>
              <a:gd name="T16" fmla="*/ 224 w 234"/>
              <a:gd name="T17" fmla="*/ 117 h 234"/>
              <a:gd name="T18" fmla="*/ 117 w 234"/>
              <a:gd name="T19" fmla="*/ 22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4" h="234">
                <a:moveTo>
                  <a:pt x="117" y="0"/>
                </a:moveTo>
                <a:cubicBezTo>
                  <a:pt x="52" y="0"/>
                  <a:pt x="0" y="52"/>
                  <a:pt x="0" y="117"/>
                </a:cubicBezTo>
                <a:cubicBezTo>
                  <a:pt x="0" y="181"/>
                  <a:pt x="52" y="234"/>
                  <a:pt x="117" y="234"/>
                </a:cubicBezTo>
                <a:cubicBezTo>
                  <a:pt x="181" y="234"/>
                  <a:pt x="234" y="181"/>
                  <a:pt x="234" y="117"/>
                </a:cubicBezTo>
                <a:cubicBezTo>
                  <a:pt x="234" y="52"/>
                  <a:pt x="181" y="0"/>
                  <a:pt x="117" y="0"/>
                </a:cubicBezTo>
                <a:close/>
                <a:moveTo>
                  <a:pt x="117" y="224"/>
                </a:moveTo>
                <a:cubicBezTo>
                  <a:pt x="57" y="224"/>
                  <a:pt x="9" y="176"/>
                  <a:pt x="9" y="117"/>
                </a:cubicBezTo>
                <a:cubicBezTo>
                  <a:pt x="9" y="57"/>
                  <a:pt x="57" y="9"/>
                  <a:pt x="117" y="9"/>
                </a:cubicBezTo>
                <a:cubicBezTo>
                  <a:pt x="176" y="9"/>
                  <a:pt x="224" y="57"/>
                  <a:pt x="224" y="117"/>
                </a:cubicBezTo>
                <a:cubicBezTo>
                  <a:pt x="224" y="176"/>
                  <a:pt x="176" y="224"/>
                  <a:pt x="117" y="224"/>
                </a:cubicBez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
            <a:schemeClr val="dk1"/>
          </a:fillRef>
          <a:effectRef idx="0">
            <a:schemeClr val="dk1"/>
          </a:effectRef>
          <a:fontRef idx="minor">
            <a:schemeClr val="lt1"/>
          </a:fontRef>
        </p:style>
        <p:txBody>
          <a:bodyPr vert="horz" wrap="square" lIns="65314" tIns="32657" rIns="65314" bIns="326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86"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4F75A229-8D95-4859-BDE4-48A201E22AB4}"/>
              </a:ext>
            </a:extLst>
          </p:cNvPr>
          <p:cNvSpPr/>
          <p:nvPr/>
        </p:nvSpPr>
        <p:spPr>
          <a:xfrm flipH="1">
            <a:off x="10933578" y="0"/>
            <a:ext cx="75954" cy="6858000"/>
          </a:xfrm>
          <a:prstGeom prst="rect">
            <a:avLst/>
          </a:prstGeom>
          <a:solidFill>
            <a:srgbClr val="0B1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sp>
        <p:nvSpPr>
          <p:cNvPr id="29" name="Rectangle 28">
            <a:extLst>
              <a:ext uri="{FF2B5EF4-FFF2-40B4-BE49-F238E27FC236}">
                <a16:creationId xmlns:a16="http://schemas.microsoft.com/office/drawing/2014/main" id="{1CF161DE-7A70-4353-9FD9-EA2CB6FDAB05}"/>
              </a:ext>
            </a:extLst>
          </p:cNvPr>
          <p:cNvSpPr/>
          <p:nvPr/>
        </p:nvSpPr>
        <p:spPr>
          <a:xfrm flipH="1">
            <a:off x="1168034" y="0"/>
            <a:ext cx="75954" cy="6858000"/>
          </a:xfrm>
          <a:prstGeom prst="rect">
            <a:avLst/>
          </a:prstGeom>
          <a:solidFill>
            <a:srgbClr val="0B1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grpSp>
        <p:nvGrpSpPr>
          <p:cNvPr id="2" name="Group 1">
            <a:extLst>
              <a:ext uri="{FF2B5EF4-FFF2-40B4-BE49-F238E27FC236}">
                <a16:creationId xmlns:a16="http://schemas.microsoft.com/office/drawing/2014/main" id="{AF367B95-3E8C-4878-A1C7-5883527F1934}"/>
              </a:ext>
            </a:extLst>
          </p:cNvPr>
          <p:cNvGrpSpPr/>
          <p:nvPr/>
        </p:nvGrpSpPr>
        <p:grpSpPr>
          <a:xfrm>
            <a:off x="5891009" y="2546929"/>
            <a:ext cx="409979" cy="273319"/>
            <a:chOff x="11204489" y="2658566"/>
            <a:chExt cx="617544" cy="367090"/>
          </a:xfrm>
        </p:grpSpPr>
        <p:sp>
          <p:nvSpPr>
            <p:cNvPr id="16" name="Graphic 4">
              <a:extLst>
                <a:ext uri="{FF2B5EF4-FFF2-40B4-BE49-F238E27FC236}">
                  <a16:creationId xmlns:a16="http://schemas.microsoft.com/office/drawing/2014/main" id="{EB917547-B95A-4ED4-B526-B56C1E3EBA74}"/>
                </a:ext>
              </a:extLst>
            </p:cNvPr>
            <p:cNvSpPr/>
            <p:nvPr/>
          </p:nvSpPr>
          <p:spPr>
            <a:xfrm>
              <a:off x="11283616" y="2684611"/>
              <a:ext cx="71996" cy="71930"/>
            </a:xfrm>
            <a:custGeom>
              <a:avLst/>
              <a:gdLst>
                <a:gd name="connsiteX0" fmla="*/ 18531 w 37061"/>
                <a:gd name="connsiteY0" fmla="*/ 37027 h 37027"/>
                <a:gd name="connsiteX1" fmla="*/ 37062 w 37061"/>
                <a:gd name="connsiteY1" fmla="*/ 18514 h 37027"/>
                <a:gd name="connsiteX2" fmla="*/ 18531 w 37061"/>
                <a:gd name="connsiteY2" fmla="*/ 0 h 37027"/>
                <a:gd name="connsiteX3" fmla="*/ 0 w 37061"/>
                <a:gd name="connsiteY3" fmla="*/ 18514 h 37027"/>
                <a:gd name="connsiteX4" fmla="*/ 18531 w 37061"/>
                <a:gd name="connsiteY4" fmla="*/ 37027 h 37027"/>
                <a:gd name="connsiteX5" fmla="*/ 18531 w 37061"/>
                <a:gd name="connsiteY5" fmla="*/ 12768 h 37027"/>
                <a:gd name="connsiteX6" fmla="*/ 24282 w 37061"/>
                <a:gd name="connsiteY6" fmla="*/ 18514 h 37027"/>
                <a:gd name="connsiteX7" fmla="*/ 18531 w 37061"/>
                <a:gd name="connsiteY7" fmla="*/ 24259 h 37027"/>
                <a:gd name="connsiteX8" fmla="*/ 12780 w 37061"/>
                <a:gd name="connsiteY8" fmla="*/ 18514 h 37027"/>
                <a:gd name="connsiteX9" fmla="*/ 18531 w 37061"/>
                <a:gd name="connsiteY9" fmla="*/ 12768 h 37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061" h="37027">
                  <a:moveTo>
                    <a:pt x="18531" y="37027"/>
                  </a:moveTo>
                  <a:cubicBezTo>
                    <a:pt x="28755" y="37027"/>
                    <a:pt x="37062" y="28728"/>
                    <a:pt x="37062" y="18514"/>
                  </a:cubicBezTo>
                  <a:cubicBezTo>
                    <a:pt x="37062" y="8299"/>
                    <a:pt x="28755" y="0"/>
                    <a:pt x="18531" y="0"/>
                  </a:cubicBezTo>
                  <a:cubicBezTo>
                    <a:pt x="8307" y="0"/>
                    <a:pt x="0" y="8299"/>
                    <a:pt x="0" y="18514"/>
                  </a:cubicBezTo>
                  <a:cubicBezTo>
                    <a:pt x="0" y="28728"/>
                    <a:pt x="8307" y="37027"/>
                    <a:pt x="18531" y="37027"/>
                  </a:cubicBezTo>
                  <a:close/>
                  <a:moveTo>
                    <a:pt x="18531" y="12768"/>
                  </a:moveTo>
                  <a:cubicBezTo>
                    <a:pt x="21726" y="12768"/>
                    <a:pt x="24282" y="15322"/>
                    <a:pt x="24282" y="18514"/>
                  </a:cubicBezTo>
                  <a:cubicBezTo>
                    <a:pt x="24282" y="21706"/>
                    <a:pt x="21726" y="24259"/>
                    <a:pt x="18531" y="24259"/>
                  </a:cubicBezTo>
                  <a:cubicBezTo>
                    <a:pt x="15336" y="24259"/>
                    <a:pt x="12780" y="21706"/>
                    <a:pt x="12780" y="18514"/>
                  </a:cubicBezTo>
                  <a:cubicBezTo>
                    <a:pt x="12780" y="15322"/>
                    <a:pt x="15336" y="12768"/>
                    <a:pt x="18531" y="12768"/>
                  </a:cubicBezTo>
                  <a:close/>
                </a:path>
              </a:pathLst>
            </a:custGeom>
            <a:solidFill>
              <a:schemeClr val="tx1"/>
            </a:solidFill>
            <a:ln w="6390" cap="flat">
              <a:noFill/>
              <a:prstDash val="solid"/>
              <a:miter/>
            </a:ln>
          </p:spPr>
          <p:txBody>
            <a:bodyPr rtlCol="0" anchor="ctr"/>
            <a:lstStyle/>
            <a:p>
              <a:endParaRPr lang="en-US"/>
            </a:p>
          </p:txBody>
        </p:sp>
        <p:sp>
          <p:nvSpPr>
            <p:cNvPr id="17" name="Graphic 4">
              <a:extLst>
                <a:ext uri="{FF2B5EF4-FFF2-40B4-BE49-F238E27FC236}">
                  <a16:creationId xmlns:a16="http://schemas.microsoft.com/office/drawing/2014/main" id="{DBEB2DA1-CB50-42AF-BEB6-8234A5AB4AF1}"/>
                </a:ext>
              </a:extLst>
            </p:cNvPr>
            <p:cNvSpPr/>
            <p:nvPr/>
          </p:nvSpPr>
          <p:spPr>
            <a:xfrm>
              <a:off x="11269475" y="2778863"/>
              <a:ext cx="99037" cy="246793"/>
            </a:xfrm>
            <a:custGeom>
              <a:avLst/>
              <a:gdLst>
                <a:gd name="connsiteX0" fmla="*/ 31561 w 50981"/>
                <a:gd name="connsiteY0" fmla="*/ 0 h 127041"/>
                <a:gd name="connsiteX1" fmla="*/ 19420 w 50981"/>
                <a:gd name="connsiteY1" fmla="*/ 0 h 127041"/>
                <a:gd name="connsiteX2" fmla="*/ 13030 w 50981"/>
                <a:gd name="connsiteY2" fmla="*/ 5107 h 127041"/>
                <a:gd name="connsiteX3" fmla="*/ 251 w 50981"/>
                <a:gd name="connsiteY3" fmla="*/ 66394 h 127041"/>
                <a:gd name="connsiteX4" fmla="*/ 1529 w 50981"/>
                <a:gd name="connsiteY4" fmla="*/ 71501 h 127041"/>
                <a:gd name="connsiteX5" fmla="*/ 6641 w 50981"/>
                <a:gd name="connsiteY5" fmla="*/ 74054 h 127041"/>
                <a:gd name="connsiteX6" fmla="*/ 6641 w 50981"/>
                <a:gd name="connsiteY6" fmla="*/ 120657 h 127041"/>
                <a:gd name="connsiteX7" fmla="*/ 13030 w 50981"/>
                <a:gd name="connsiteY7" fmla="*/ 127041 h 127041"/>
                <a:gd name="connsiteX8" fmla="*/ 19420 w 50981"/>
                <a:gd name="connsiteY8" fmla="*/ 120657 h 127041"/>
                <a:gd name="connsiteX9" fmla="*/ 19420 w 50981"/>
                <a:gd name="connsiteY9" fmla="*/ 74054 h 127041"/>
                <a:gd name="connsiteX10" fmla="*/ 31561 w 50981"/>
                <a:gd name="connsiteY10" fmla="*/ 74054 h 127041"/>
                <a:gd name="connsiteX11" fmla="*/ 31561 w 50981"/>
                <a:gd name="connsiteY11" fmla="*/ 120657 h 127041"/>
                <a:gd name="connsiteX12" fmla="*/ 37951 w 50981"/>
                <a:gd name="connsiteY12" fmla="*/ 127041 h 127041"/>
                <a:gd name="connsiteX13" fmla="*/ 44341 w 50981"/>
                <a:gd name="connsiteY13" fmla="*/ 120657 h 127041"/>
                <a:gd name="connsiteX14" fmla="*/ 44341 w 50981"/>
                <a:gd name="connsiteY14" fmla="*/ 74054 h 127041"/>
                <a:gd name="connsiteX15" fmla="*/ 49453 w 50981"/>
                <a:gd name="connsiteY15" fmla="*/ 71501 h 127041"/>
                <a:gd name="connsiteX16" fmla="*/ 50731 w 50981"/>
                <a:gd name="connsiteY16" fmla="*/ 66394 h 127041"/>
                <a:gd name="connsiteX17" fmla="*/ 37951 w 50981"/>
                <a:gd name="connsiteY17" fmla="*/ 5107 h 127041"/>
                <a:gd name="connsiteX18" fmla="*/ 31561 w 50981"/>
                <a:gd name="connsiteY18" fmla="*/ 0 h 127041"/>
                <a:gd name="connsiteX19" fmla="*/ 24532 w 50981"/>
                <a:gd name="connsiteY19" fmla="*/ 12768 h 127041"/>
                <a:gd name="connsiteX20" fmla="*/ 26449 w 50981"/>
                <a:gd name="connsiteY20" fmla="*/ 12768 h 127041"/>
                <a:gd name="connsiteX21" fmla="*/ 36673 w 50981"/>
                <a:gd name="connsiteY21" fmla="*/ 61286 h 127041"/>
                <a:gd name="connsiteX22" fmla="*/ 14947 w 50981"/>
                <a:gd name="connsiteY22" fmla="*/ 61286 h 127041"/>
                <a:gd name="connsiteX23" fmla="*/ 24532 w 50981"/>
                <a:gd name="connsiteY23" fmla="*/ 12768 h 127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0981" h="127041">
                  <a:moveTo>
                    <a:pt x="31561" y="0"/>
                  </a:moveTo>
                  <a:lnTo>
                    <a:pt x="19420" y="0"/>
                  </a:lnTo>
                  <a:cubicBezTo>
                    <a:pt x="16225" y="0"/>
                    <a:pt x="13669" y="1915"/>
                    <a:pt x="13030" y="5107"/>
                  </a:cubicBezTo>
                  <a:lnTo>
                    <a:pt x="251" y="66394"/>
                  </a:lnTo>
                  <a:cubicBezTo>
                    <a:pt x="-388" y="68309"/>
                    <a:pt x="251" y="70224"/>
                    <a:pt x="1529" y="71501"/>
                  </a:cubicBezTo>
                  <a:cubicBezTo>
                    <a:pt x="2807" y="72778"/>
                    <a:pt x="4724" y="74054"/>
                    <a:pt x="6641" y="74054"/>
                  </a:cubicBezTo>
                  <a:lnTo>
                    <a:pt x="6641" y="120657"/>
                  </a:lnTo>
                  <a:cubicBezTo>
                    <a:pt x="6641" y="124488"/>
                    <a:pt x="9197" y="127041"/>
                    <a:pt x="13030" y="127041"/>
                  </a:cubicBezTo>
                  <a:cubicBezTo>
                    <a:pt x="16864" y="127041"/>
                    <a:pt x="19420" y="124488"/>
                    <a:pt x="19420" y="120657"/>
                  </a:cubicBezTo>
                  <a:lnTo>
                    <a:pt x="19420" y="74054"/>
                  </a:lnTo>
                  <a:lnTo>
                    <a:pt x="31561" y="74054"/>
                  </a:lnTo>
                  <a:lnTo>
                    <a:pt x="31561" y="120657"/>
                  </a:lnTo>
                  <a:cubicBezTo>
                    <a:pt x="31561" y="124488"/>
                    <a:pt x="34117" y="127041"/>
                    <a:pt x="37951" y="127041"/>
                  </a:cubicBezTo>
                  <a:cubicBezTo>
                    <a:pt x="41785" y="127041"/>
                    <a:pt x="44341" y="124488"/>
                    <a:pt x="44341" y="120657"/>
                  </a:cubicBezTo>
                  <a:lnTo>
                    <a:pt x="44341" y="74054"/>
                  </a:lnTo>
                  <a:cubicBezTo>
                    <a:pt x="46258" y="74054"/>
                    <a:pt x="48175" y="73416"/>
                    <a:pt x="49453" y="71501"/>
                  </a:cubicBezTo>
                  <a:cubicBezTo>
                    <a:pt x="50731" y="70224"/>
                    <a:pt x="51370" y="68309"/>
                    <a:pt x="50731" y="66394"/>
                  </a:cubicBezTo>
                  <a:lnTo>
                    <a:pt x="37951" y="5107"/>
                  </a:lnTo>
                  <a:cubicBezTo>
                    <a:pt x="37312" y="1915"/>
                    <a:pt x="34756" y="0"/>
                    <a:pt x="31561" y="0"/>
                  </a:cubicBezTo>
                  <a:close/>
                  <a:moveTo>
                    <a:pt x="24532" y="12768"/>
                  </a:moveTo>
                  <a:lnTo>
                    <a:pt x="26449" y="12768"/>
                  </a:lnTo>
                  <a:lnTo>
                    <a:pt x="36673" y="61286"/>
                  </a:lnTo>
                  <a:lnTo>
                    <a:pt x="14947" y="61286"/>
                  </a:lnTo>
                  <a:lnTo>
                    <a:pt x="24532" y="12768"/>
                  </a:lnTo>
                  <a:close/>
                </a:path>
              </a:pathLst>
            </a:custGeom>
            <a:solidFill>
              <a:schemeClr val="tx1"/>
            </a:solidFill>
            <a:ln w="6390" cap="flat">
              <a:noFill/>
              <a:prstDash val="solid"/>
              <a:miter/>
            </a:ln>
          </p:spPr>
          <p:txBody>
            <a:bodyPr rtlCol="0" anchor="ctr"/>
            <a:lstStyle/>
            <a:p>
              <a:endParaRPr lang="en-US"/>
            </a:p>
          </p:txBody>
        </p:sp>
        <p:sp>
          <p:nvSpPr>
            <p:cNvPr id="18" name="Graphic 4">
              <a:extLst>
                <a:ext uri="{FF2B5EF4-FFF2-40B4-BE49-F238E27FC236}">
                  <a16:creationId xmlns:a16="http://schemas.microsoft.com/office/drawing/2014/main" id="{1EE5227F-2BE9-42E3-B2B6-73FF620823F5}"/>
                </a:ext>
              </a:extLst>
            </p:cNvPr>
            <p:cNvSpPr/>
            <p:nvPr/>
          </p:nvSpPr>
          <p:spPr>
            <a:xfrm>
              <a:off x="11672152" y="2684611"/>
              <a:ext cx="71996" cy="71930"/>
            </a:xfrm>
            <a:custGeom>
              <a:avLst/>
              <a:gdLst>
                <a:gd name="connsiteX0" fmla="*/ 18531 w 37061"/>
                <a:gd name="connsiteY0" fmla="*/ 37027 h 37027"/>
                <a:gd name="connsiteX1" fmla="*/ 37062 w 37061"/>
                <a:gd name="connsiteY1" fmla="*/ 18514 h 37027"/>
                <a:gd name="connsiteX2" fmla="*/ 18531 w 37061"/>
                <a:gd name="connsiteY2" fmla="*/ 0 h 37027"/>
                <a:gd name="connsiteX3" fmla="*/ 0 w 37061"/>
                <a:gd name="connsiteY3" fmla="*/ 18514 h 37027"/>
                <a:gd name="connsiteX4" fmla="*/ 18531 w 37061"/>
                <a:gd name="connsiteY4" fmla="*/ 37027 h 37027"/>
                <a:gd name="connsiteX5" fmla="*/ 18531 w 37061"/>
                <a:gd name="connsiteY5" fmla="*/ 12768 h 37027"/>
                <a:gd name="connsiteX6" fmla="*/ 24282 w 37061"/>
                <a:gd name="connsiteY6" fmla="*/ 18514 h 37027"/>
                <a:gd name="connsiteX7" fmla="*/ 18531 w 37061"/>
                <a:gd name="connsiteY7" fmla="*/ 24259 h 37027"/>
                <a:gd name="connsiteX8" fmla="*/ 12780 w 37061"/>
                <a:gd name="connsiteY8" fmla="*/ 18514 h 37027"/>
                <a:gd name="connsiteX9" fmla="*/ 18531 w 37061"/>
                <a:gd name="connsiteY9" fmla="*/ 12768 h 37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061" h="37027">
                  <a:moveTo>
                    <a:pt x="18531" y="37027"/>
                  </a:moveTo>
                  <a:cubicBezTo>
                    <a:pt x="28755" y="37027"/>
                    <a:pt x="37062" y="28728"/>
                    <a:pt x="37062" y="18514"/>
                  </a:cubicBezTo>
                  <a:cubicBezTo>
                    <a:pt x="37062" y="8299"/>
                    <a:pt x="28755" y="0"/>
                    <a:pt x="18531" y="0"/>
                  </a:cubicBezTo>
                  <a:cubicBezTo>
                    <a:pt x="8307" y="0"/>
                    <a:pt x="0" y="8299"/>
                    <a:pt x="0" y="18514"/>
                  </a:cubicBezTo>
                  <a:cubicBezTo>
                    <a:pt x="0" y="28728"/>
                    <a:pt x="8307" y="37027"/>
                    <a:pt x="18531" y="37027"/>
                  </a:cubicBezTo>
                  <a:close/>
                  <a:moveTo>
                    <a:pt x="18531" y="12768"/>
                  </a:moveTo>
                  <a:cubicBezTo>
                    <a:pt x="21726" y="12768"/>
                    <a:pt x="24282" y="15322"/>
                    <a:pt x="24282" y="18514"/>
                  </a:cubicBezTo>
                  <a:cubicBezTo>
                    <a:pt x="24282" y="21706"/>
                    <a:pt x="21726" y="24259"/>
                    <a:pt x="18531" y="24259"/>
                  </a:cubicBezTo>
                  <a:cubicBezTo>
                    <a:pt x="15336" y="24259"/>
                    <a:pt x="12780" y="21706"/>
                    <a:pt x="12780" y="18514"/>
                  </a:cubicBezTo>
                  <a:cubicBezTo>
                    <a:pt x="12780" y="15322"/>
                    <a:pt x="15336" y="12768"/>
                    <a:pt x="18531" y="12768"/>
                  </a:cubicBezTo>
                  <a:close/>
                </a:path>
              </a:pathLst>
            </a:custGeom>
            <a:solidFill>
              <a:schemeClr val="tx1"/>
            </a:solidFill>
            <a:ln w="6390" cap="flat">
              <a:noFill/>
              <a:prstDash val="solid"/>
              <a:miter/>
            </a:ln>
          </p:spPr>
          <p:txBody>
            <a:bodyPr rtlCol="0" anchor="ctr"/>
            <a:lstStyle/>
            <a:p>
              <a:endParaRPr lang="en-US"/>
            </a:p>
          </p:txBody>
        </p:sp>
        <p:sp>
          <p:nvSpPr>
            <p:cNvPr id="30" name="Graphic 4">
              <a:extLst>
                <a:ext uri="{FF2B5EF4-FFF2-40B4-BE49-F238E27FC236}">
                  <a16:creationId xmlns:a16="http://schemas.microsoft.com/office/drawing/2014/main" id="{8DE0F9AA-7A7C-47EC-B0F7-60F0A523131E}"/>
                </a:ext>
              </a:extLst>
            </p:cNvPr>
            <p:cNvSpPr/>
            <p:nvPr/>
          </p:nvSpPr>
          <p:spPr>
            <a:xfrm>
              <a:off x="11659251" y="2778863"/>
              <a:ext cx="99037" cy="246793"/>
            </a:xfrm>
            <a:custGeom>
              <a:avLst/>
              <a:gdLst>
                <a:gd name="connsiteX0" fmla="*/ 31561 w 50981"/>
                <a:gd name="connsiteY0" fmla="*/ 0 h 127041"/>
                <a:gd name="connsiteX1" fmla="*/ 19421 w 50981"/>
                <a:gd name="connsiteY1" fmla="*/ 0 h 127041"/>
                <a:gd name="connsiteX2" fmla="*/ 13031 w 50981"/>
                <a:gd name="connsiteY2" fmla="*/ 5107 h 127041"/>
                <a:gd name="connsiteX3" fmla="*/ 251 w 50981"/>
                <a:gd name="connsiteY3" fmla="*/ 66394 h 127041"/>
                <a:gd name="connsiteX4" fmla="*/ 1528 w 50981"/>
                <a:gd name="connsiteY4" fmla="*/ 71501 h 127041"/>
                <a:gd name="connsiteX5" fmla="*/ 6641 w 50981"/>
                <a:gd name="connsiteY5" fmla="*/ 74054 h 127041"/>
                <a:gd name="connsiteX6" fmla="*/ 6641 w 50981"/>
                <a:gd name="connsiteY6" fmla="*/ 120657 h 127041"/>
                <a:gd name="connsiteX7" fmla="*/ 13031 w 50981"/>
                <a:gd name="connsiteY7" fmla="*/ 127041 h 127041"/>
                <a:gd name="connsiteX8" fmla="*/ 19421 w 50981"/>
                <a:gd name="connsiteY8" fmla="*/ 120657 h 127041"/>
                <a:gd name="connsiteX9" fmla="*/ 19421 w 50981"/>
                <a:gd name="connsiteY9" fmla="*/ 74054 h 127041"/>
                <a:gd name="connsiteX10" fmla="*/ 31561 w 50981"/>
                <a:gd name="connsiteY10" fmla="*/ 74054 h 127041"/>
                <a:gd name="connsiteX11" fmla="*/ 31561 w 50981"/>
                <a:gd name="connsiteY11" fmla="*/ 120657 h 127041"/>
                <a:gd name="connsiteX12" fmla="*/ 37951 w 50981"/>
                <a:gd name="connsiteY12" fmla="*/ 127041 h 127041"/>
                <a:gd name="connsiteX13" fmla="*/ 44341 w 50981"/>
                <a:gd name="connsiteY13" fmla="*/ 120657 h 127041"/>
                <a:gd name="connsiteX14" fmla="*/ 44341 w 50981"/>
                <a:gd name="connsiteY14" fmla="*/ 74054 h 127041"/>
                <a:gd name="connsiteX15" fmla="*/ 49453 w 50981"/>
                <a:gd name="connsiteY15" fmla="*/ 71501 h 127041"/>
                <a:gd name="connsiteX16" fmla="*/ 50731 w 50981"/>
                <a:gd name="connsiteY16" fmla="*/ 66394 h 127041"/>
                <a:gd name="connsiteX17" fmla="*/ 37951 w 50981"/>
                <a:gd name="connsiteY17" fmla="*/ 5107 h 127041"/>
                <a:gd name="connsiteX18" fmla="*/ 31561 w 50981"/>
                <a:gd name="connsiteY18" fmla="*/ 0 h 127041"/>
                <a:gd name="connsiteX19" fmla="*/ 24532 w 50981"/>
                <a:gd name="connsiteY19" fmla="*/ 12768 h 127041"/>
                <a:gd name="connsiteX20" fmla="*/ 26449 w 50981"/>
                <a:gd name="connsiteY20" fmla="*/ 12768 h 127041"/>
                <a:gd name="connsiteX21" fmla="*/ 36673 w 50981"/>
                <a:gd name="connsiteY21" fmla="*/ 61286 h 127041"/>
                <a:gd name="connsiteX22" fmla="*/ 14948 w 50981"/>
                <a:gd name="connsiteY22" fmla="*/ 61286 h 127041"/>
                <a:gd name="connsiteX23" fmla="*/ 24532 w 50981"/>
                <a:gd name="connsiteY23" fmla="*/ 12768 h 127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0981" h="127041">
                  <a:moveTo>
                    <a:pt x="31561" y="0"/>
                  </a:moveTo>
                  <a:lnTo>
                    <a:pt x="19421" y="0"/>
                  </a:lnTo>
                  <a:cubicBezTo>
                    <a:pt x="16226" y="0"/>
                    <a:pt x="13669" y="1915"/>
                    <a:pt x="13031" y="5107"/>
                  </a:cubicBezTo>
                  <a:lnTo>
                    <a:pt x="251" y="66394"/>
                  </a:lnTo>
                  <a:cubicBezTo>
                    <a:pt x="-388" y="68309"/>
                    <a:pt x="251" y="70224"/>
                    <a:pt x="1528" y="71501"/>
                  </a:cubicBezTo>
                  <a:cubicBezTo>
                    <a:pt x="2807" y="72778"/>
                    <a:pt x="4723" y="74054"/>
                    <a:pt x="6641" y="74054"/>
                  </a:cubicBezTo>
                  <a:lnTo>
                    <a:pt x="6641" y="120657"/>
                  </a:lnTo>
                  <a:cubicBezTo>
                    <a:pt x="6641" y="124488"/>
                    <a:pt x="9196" y="127041"/>
                    <a:pt x="13031" y="127041"/>
                  </a:cubicBezTo>
                  <a:cubicBezTo>
                    <a:pt x="16864" y="127041"/>
                    <a:pt x="19421" y="124488"/>
                    <a:pt x="19421" y="120657"/>
                  </a:cubicBezTo>
                  <a:lnTo>
                    <a:pt x="19421" y="74054"/>
                  </a:lnTo>
                  <a:lnTo>
                    <a:pt x="31561" y="74054"/>
                  </a:lnTo>
                  <a:lnTo>
                    <a:pt x="31561" y="120657"/>
                  </a:lnTo>
                  <a:cubicBezTo>
                    <a:pt x="31561" y="124488"/>
                    <a:pt x="34117" y="127041"/>
                    <a:pt x="37951" y="127041"/>
                  </a:cubicBezTo>
                  <a:cubicBezTo>
                    <a:pt x="41785" y="127041"/>
                    <a:pt x="44341" y="124488"/>
                    <a:pt x="44341" y="120657"/>
                  </a:cubicBezTo>
                  <a:lnTo>
                    <a:pt x="44341" y="74054"/>
                  </a:lnTo>
                  <a:cubicBezTo>
                    <a:pt x="46258" y="74054"/>
                    <a:pt x="48175" y="73416"/>
                    <a:pt x="49453" y="71501"/>
                  </a:cubicBezTo>
                  <a:cubicBezTo>
                    <a:pt x="50731" y="70224"/>
                    <a:pt x="51370" y="68309"/>
                    <a:pt x="50731" y="66394"/>
                  </a:cubicBezTo>
                  <a:lnTo>
                    <a:pt x="37951" y="5107"/>
                  </a:lnTo>
                  <a:cubicBezTo>
                    <a:pt x="37312" y="1915"/>
                    <a:pt x="34756" y="0"/>
                    <a:pt x="31561" y="0"/>
                  </a:cubicBezTo>
                  <a:close/>
                  <a:moveTo>
                    <a:pt x="24532" y="12768"/>
                  </a:moveTo>
                  <a:lnTo>
                    <a:pt x="26449" y="12768"/>
                  </a:lnTo>
                  <a:lnTo>
                    <a:pt x="36673" y="61286"/>
                  </a:lnTo>
                  <a:lnTo>
                    <a:pt x="14948" y="61286"/>
                  </a:lnTo>
                  <a:lnTo>
                    <a:pt x="24532" y="12768"/>
                  </a:lnTo>
                  <a:close/>
                </a:path>
              </a:pathLst>
            </a:custGeom>
            <a:solidFill>
              <a:schemeClr val="tx1"/>
            </a:solidFill>
            <a:ln w="6390" cap="flat">
              <a:noFill/>
              <a:prstDash val="solid"/>
              <a:miter/>
            </a:ln>
          </p:spPr>
          <p:txBody>
            <a:bodyPr rtlCol="0" anchor="ctr"/>
            <a:lstStyle/>
            <a:p>
              <a:endParaRPr lang="en-US"/>
            </a:p>
          </p:txBody>
        </p:sp>
        <p:sp>
          <p:nvSpPr>
            <p:cNvPr id="31" name="Graphic 4">
              <a:extLst>
                <a:ext uri="{FF2B5EF4-FFF2-40B4-BE49-F238E27FC236}">
                  <a16:creationId xmlns:a16="http://schemas.microsoft.com/office/drawing/2014/main" id="{556C8EE0-57F2-44C0-A8C4-D73C03EB6EEC}"/>
                </a:ext>
              </a:extLst>
            </p:cNvPr>
            <p:cNvSpPr/>
            <p:nvPr/>
          </p:nvSpPr>
          <p:spPr>
            <a:xfrm>
              <a:off x="11742325" y="2779523"/>
              <a:ext cx="79708" cy="102273"/>
            </a:xfrm>
            <a:custGeom>
              <a:avLst/>
              <a:gdLst>
                <a:gd name="connsiteX0" fmla="*/ 39917 w 41031"/>
                <a:gd name="connsiteY0" fmla="*/ 42433 h 52647"/>
                <a:gd name="connsiteX1" fmla="*/ 11801 w 41031"/>
                <a:gd name="connsiteY1" fmla="*/ 2852 h 52647"/>
                <a:gd name="connsiteX2" fmla="*/ 2855 w 41031"/>
                <a:gd name="connsiteY2" fmla="*/ 1576 h 52647"/>
                <a:gd name="connsiteX3" fmla="*/ 1577 w 41031"/>
                <a:gd name="connsiteY3" fmla="*/ 10513 h 52647"/>
                <a:gd name="connsiteX4" fmla="*/ 29693 w 41031"/>
                <a:gd name="connsiteY4" fmla="*/ 50094 h 52647"/>
                <a:gd name="connsiteX5" fmla="*/ 34805 w 41031"/>
                <a:gd name="connsiteY5" fmla="*/ 52648 h 52647"/>
                <a:gd name="connsiteX6" fmla="*/ 38639 w 41031"/>
                <a:gd name="connsiteY6" fmla="*/ 51371 h 52647"/>
                <a:gd name="connsiteX7" fmla="*/ 39917 w 41031"/>
                <a:gd name="connsiteY7" fmla="*/ 42433 h 5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31" h="52647">
                  <a:moveTo>
                    <a:pt x="39917" y="42433"/>
                  </a:moveTo>
                  <a:lnTo>
                    <a:pt x="11801" y="2852"/>
                  </a:lnTo>
                  <a:cubicBezTo>
                    <a:pt x="9884" y="-340"/>
                    <a:pt x="6050" y="-978"/>
                    <a:pt x="2855" y="1576"/>
                  </a:cubicBezTo>
                  <a:cubicBezTo>
                    <a:pt x="-340" y="3491"/>
                    <a:pt x="-979" y="7321"/>
                    <a:pt x="1577" y="10513"/>
                  </a:cubicBezTo>
                  <a:lnTo>
                    <a:pt x="29693" y="50094"/>
                  </a:lnTo>
                  <a:cubicBezTo>
                    <a:pt x="30971" y="52009"/>
                    <a:pt x="32888" y="52648"/>
                    <a:pt x="34805" y="52648"/>
                  </a:cubicBezTo>
                  <a:cubicBezTo>
                    <a:pt x="36083" y="52648"/>
                    <a:pt x="37361" y="52009"/>
                    <a:pt x="38639" y="51371"/>
                  </a:cubicBezTo>
                  <a:cubicBezTo>
                    <a:pt x="41195" y="49456"/>
                    <a:pt x="41834" y="45625"/>
                    <a:pt x="39917" y="42433"/>
                  </a:cubicBezTo>
                  <a:close/>
                </a:path>
              </a:pathLst>
            </a:custGeom>
            <a:solidFill>
              <a:schemeClr val="tx1"/>
            </a:solidFill>
            <a:ln w="6390" cap="flat">
              <a:noFill/>
              <a:prstDash val="solid"/>
              <a:miter/>
            </a:ln>
          </p:spPr>
          <p:txBody>
            <a:bodyPr rtlCol="0" anchor="ctr"/>
            <a:lstStyle/>
            <a:p>
              <a:endParaRPr lang="en-US"/>
            </a:p>
          </p:txBody>
        </p:sp>
        <p:sp>
          <p:nvSpPr>
            <p:cNvPr id="32" name="Graphic 4">
              <a:extLst>
                <a:ext uri="{FF2B5EF4-FFF2-40B4-BE49-F238E27FC236}">
                  <a16:creationId xmlns:a16="http://schemas.microsoft.com/office/drawing/2014/main" id="{3DBE870C-D7EE-4044-9D7B-B23DB32926D1}"/>
                </a:ext>
              </a:extLst>
            </p:cNvPr>
            <p:cNvSpPr/>
            <p:nvPr/>
          </p:nvSpPr>
          <p:spPr>
            <a:xfrm>
              <a:off x="11204489" y="2779180"/>
              <a:ext cx="79708" cy="101376"/>
            </a:xfrm>
            <a:custGeom>
              <a:avLst/>
              <a:gdLst>
                <a:gd name="connsiteX0" fmla="*/ 38176 w 41031"/>
                <a:gd name="connsiteY0" fmla="*/ 1114 h 52185"/>
                <a:gd name="connsiteX1" fmla="*/ 29230 w 41031"/>
                <a:gd name="connsiteY1" fmla="*/ 2390 h 52185"/>
                <a:gd name="connsiteX2" fmla="*/ 1115 w 41031"/>
                <a:gd name="connsiteY2" fmla="*/ 41971 h 52185"/>
                <a:gd name="connsiteX3" fmla="*/ 2392 w 41031"/>
                <a:gd name="connsiteY3" fmla="*/ 50909 h 52185"/>
                <a:gd name="connsiteX4" fmla="*/ 6227 w 41031"/>
                <a:gd name="connsiteY4" fmla="*/ 52185 h 52185"/>
                <a:gd name="connsiteX5" fmla="*/ 11339 w 41031"/>
                <a:gd name="connsiteY5" fmla="*/ 49632 h 52185"/>
                <a:gd name="connsiteX6" fmla="*/ 39454 w 41031"/>
                <a:gd name="connsiteY6" fmla="*/ 10051 h 52185"/>
                <a:gd name="connsiteX7" fmla="*/ 38176 w 41031"/>
                <a:gd name="connsiteY7" fmla="*/ 1114 h 52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31" h="52185">
                  <a:moveTo>
                    <a:pt x="38176" y="1114"/>
                  </a:moveTo>
                  <a:cubicBezTo>
                    <a:pt x="34981" y="-802"/>
                    <a:pt x="31147" y="-163"/>
                    <a:pt x="29230" y="2390"/>
                  </a:cubicBezTo>
                  <a:lnTo>
                    <a:pt x="1115" y="41971"/>
                  </a:lnTo>
                  <a:cubicBezTo>
                    <a:pt x="-802" y="45163"/>
                    <a:pt x="-163" y="48993"/>
                    <a:pt x="2392" y="50909"/>
                  </a:cubicBezTo>
                  <a:cubicBezTo>
                    <a:pt x="3671" y="51547"/>
                    <a:pt x="4949" y="52185"/>
                    <a:pt x="6227" y="52185"/>
                  </a:cubicBezTo>
                  <a:cubicBezTo>
                    <a:pt x="8144" y="52185"/>
                    <a:pt x="10060" y="51547"/>
                    <a:pt x="11339" y="49632"/>
                  </a:cubicBezTo>
                  <a:lnTo>
                    <a:pt x="39454" y="10051"/>
                  </a:lnTo>
                  <a:cubicBezTo>
                    <a:pt x="42010" y="7498"/>
                    <a:pt x="41371" y="3667"/>
                    <a:pt x="38176" y="1114"/>
                  </a:cubicBezTo>
                  <a:close/>
                </a:path>
              </a:pathLst>
            </a:custGeom>
            <a:solidFill>
              <a:schemeClr val="tx1"/>
            </a:solidFill>
            <a:ln w="6390" cap="flat">
              <a:noFill/>
              <a:prstDash val="solid"/>
              <a:miter/>
            </a:ln>
          </p:spPr>
          <p:txBody>
            <a:bodyPr rtlCol="0" anchor="ctr"/>
            <a:lstStyle/>
            <a:p>
              <a:endParaRPr lang="en-US"/>
            </a:p>
          </p:txBody>
        </p:sp>
        <p:sp>
          <p:nvSpPr>
            <p:cNvPr id="33" name="Graphic 4">
              <a:extLst>
                <a:ext uri="{FF2B5EF4-FFF2-40B4-BE49-F238E27FC236}">
                  <a16:creationId xmlns:a16="http://schemas.microsoft.com/office/drawing/2014/main" id="{B704EB28-0C15-49E6-8199-4D801505FD99}"/>
                </a:ext>
              </a:extLst>
            </p:cNvPr>
            <p:cNvSpPr/>
            <p:nvPr/>
          </p:nvSpPr>
          <p:spPr>
            <a:xfrm>
              <a:off x="11478503" y="2684611"/>
              <a:ext cx="71996" cy="71930"/>
            </a:xfrm>
            <a:custGeom>
              <a:avLst/>
              <a:gdLst>
                <a:gd name="connsiteX0" fmla="*/ 18531 w 37061"/>
                <a:gd name="connsiteY0" fmla="*/ 37027 h 37027"/>
                <a:gd name="connsiteX1" fmla="*/ 37062 w 37061"/>
                <a:gd name="connsiteY1" fmla="*/ 18514 h 37027"/>
                <a:gd name="connsiteX2" fmla="*/ 18531 w 37061"/>
                <a:gd name="connsiteY2" fmla="*/ 0 h 37027"/>
                <a:gd name="connsiteX3" fmla="*/ 0 w 37061"/>
                <a:gd name="connsiteY3" fmla="*/ 18514 h 37027"/>
                <a:gd name="connsiteX4" fmla="*/ 18531 w 37061"/>
                <a:gd name="connsiteY4" fmla="*/ 37027 h 37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61" h="37027">
                  <a:moveTo>
                    <a:pt x="18531" y="37027"/>
                  </a:moveTo>
                  <a:cubicBezTo>
                    <a:pt x="28755" y="37027"/>
                    <a:pt x="37062" y="28728"/>
                    <a:pt x="37062" y="18514"/>
                  </a:cubicBezTo>
                  <a:cubicBezTo>
                    <a:pt x="37062" y="8299"/>
                    <a:pt x="28755" y="0"/>
                    <a:pt x="18531" y="0"/>
                  </a:cubicBezTo>
                  <a:cubicBezTo>
                    <a:pt x="8307" y="0"/>
                    <a:pt x="0" y="8299"/>
                    <a:pt x="0" y="18514"/>
                  </a:cubicBezTo>
                  <a:cubicBezTo>
                    <a:pt x="639" y="28728"/>
                    <a:pt x="8946" y="37027"/>
                    <a:pt x="18531" y="37027"/>
                  </a:cubicBezTo>
                  <a:close/>
                </a:path>
              </a:pathLst>
            </a:custGeom>
            <a:solidFill>
              <a:schemeClr val="tx1"/>
            </a:solidFill>
            <a:ln w="6390" cap="flat">
              <a:noFill/>
              <a:prstDash val="solid"/>
              <a:miter/>
            </a:ln>
          </p:spPr>
          <p:txBody>
            <a:bodyPr rtlCol="0" anchor="ctr"/>
            <a:lstStyle/>
            <a:p>
              <a:endParaRPr lang="en-US"/>
            </a:p>
          </p:txBody>
        </p:sp>
        <p:sp>
          <p:nvSpPr>
            <p:cNvPr id="34" name="Graphic 4">
              <a:extLst>
                <a:ext uri="{FF2B5EF4-FFF2-40B4-BE49-F238E27FC236}">
                  <a16:creationId xmlns:a16="http://schemas.microsoft.com/office/drawing/2014/main" id="{2B79E108-040D-43D1-816A-C3F260F8FE1F}"/>
                </a:ext>
              </a:extLst>
            </p:cNvPr>
            <p:cNvSpPr/>
            <p:nvPr/>
          </p:nvSpPr>
          <p:spPr>
            <a:xfrm>
              <a:off x="11465604" y="2778863"/>
              <a:ext cx="99037" cy="246793"/>
            </a:xfrm>
            <a:custGeom>
              <a:avLst/>
              <a:gdLst>
                <a:gd name="connsiteX0" fmla="*/ 31561 w 50981"/>
                <a:gd name="connsiteY0" fmla="*/ 0 h 127041"/>
                <a:gd name="connsiteX1" fmla="*/ 19420 w 50981"/>
                <a:gd name="connsiteY1" fmla="*/ 0 h 127041"/>
                <a:gd name="connsiteX2" fmla="*/ 13030 w 50981"/>
                <a:gd name="connsiteY2" fmla="*/ 5107 h 127041"/>
                <a:gd name="connsiteX3" fmla="*/ 251 w 50981"/>
                <a:gd name="connsiteY3" fmla="*/ 66394 h 127041"/>
                <a:gd name="connsiteX4" fmla="*/ 1529 w 50981"/>
                <a:gd name="connsiteY4" fmla="*/ 71501 h 127041"/>
                <a:gd name="connsiteX5" fmla="*/ 6641 w 50981"/>
                <a:gd name="connsiteY5" fmla="*/ 74054 h 127041"/>
                <a:gd name="connsiteX6" fmla="*/ 6641 w 50981"/>
                <a:gd name="connsiteY6" fmla="*/ 120657 h 127041"/>
                <a:gd name="connsiteX7" fmla="*/ 13030 w 50981"/>
                <a:gd name="connsiteY7" fmla="*/ 127041 h 127041"/>
                <a:gd name="connsiteX8" fmla="*/ 19420 w 50981"/>
                <a:gd name="connsiteY8" fmla="*/ 120657 h 127041"/>
                <a:gd name="connsiteX9" fmla="*/ 19420 w 50981"/>
                <a:gd name="connsiteY9" fmla="*/ 74054 h 127041"/>
                <a:gd name="connsiteX10" fmla="*/ 31561 w 50981"/>
                <a:gd name="connsiteY10" fmla="*/ 74054 h 127041"/>
                <a:gd name="connsiteX11" fmla="*/ 31561 w 50981"/>
                <a:gd name="connsiteY11" fmla="*/ 120657 h 127041"/>
                <a:gd name="connsiteX12" fmla="*/ 37951 w 50981"/>
                <a:gd name="connsiteY12" fmla="*/ 127041 h 127041"/>
                <a:gd name="connsiteX13" fmla="*/ 44341 w 50981"/>
                <a:gd name="connsiteY13" fmla="*/ 120657 h 127041"/>
                <a:gd name="connsiteX14" fmla="*/ 44341 w 50981"/>
                <a:gd name="connsiteY14" fmla="*/ 74054 h 127041"/>
                <a:gd name="connsiteX15" fmla="*/ 49453 w 50981"/>
                <a:gd name="connsiteY15" fmla="*/ 71501 h 127041"/>
                <a:gd name="connsiteX16" fmla="*/ 50731 w 50981"/>
                <a:gd name="connsiteY16" fmla="*/ 66394 h 127041"/>
                <a:gd name="connsiteX17" fmla="*/ 37951 w 50981"/>
                <a:gd name="connsiteY17" fmla="*/ 5107 h 127041"/>
                <a:gd name="connsiteX18" fmla="*/ 31561 w 50981"/>
                <a:gd name="connsiteY18" fmla="*/ 0 h 127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981" h="127041">
                  <a:moveTo>
                    <a:pt x="31561" y="0"/>
                  </a:moveTo>
                  <a:lnTo>
                    <a:pt x="19420" y="0"/>
                  </a:lnTo>
                  <a:cubicBezTo>
                    <a:pt x="16225" y="0"/>
                    <a:pt x="13670" y="1915"/>
                    <a:pt x="13030" y="5107"/>
                  </a:cubicBezTo>
                  <a:lnTo>
                    <a:pt x="251" y="66394"/>
                  </a:lnTo>
                  <a:cubicBezTo>
                    <a:pt x="-388" y="68309"/>
                    <a:pt x="251" y="70224"/>
                    <a:pt x="1529" y="71501"/>
                  </a:cubicBezTo>
                  <a:cubicBezTo>
                    <a:pt x="2807" y="72778"/>
                    <a:pt x="4724" y="74054"/>
                    <a:pt x="6641" y="74054"/>
                  </a:cubicBezTo>
                  <a:lnTo>
                    <a:pt x="6641" y="120657"/>
                  </a:lnTo>
                  <a:cubicBezTo>
                    <a:pt x="6641" y="124488"/>
                    <a:pt x="9197" y="127041"/>
                    <a:pt x="13030" y="127041"/>
                  </a:cubicBezTo>
                  <a:cubicBezTo>
                    <a:pt x="16865" y="127041"/>
                    <a:pt x="19420" y="124488"/>
                    <a:pt x="19420" y="120657"/>
                  </a:cubicBezTo>
                  <a:lnTo>
                    <a:pt x="19420" y="74054"/>
                  </a:lnTo>
                  <a:lnTo>
                    <a:pt x="31561" y="74054"/>
                  </a:lnTo>
                  <a:lnTo>
                    <a:pt x="31561" y="120657"/>
                  </a:lnTo>
                  <a:cubicBezTo>
                    <a:pt x="31561" y="124488"/>
                    <a:pt x="34117" y="127041"/>
                    <a:pt x="37951" y="127041"/>
                  </a:cubicBezTo>
                  <a:cubicBezTo>
                    <a:pt x="41785" y="127041"/>
                    <a:pt x="44341" y="124488"/>
                    <a:pt x="44341" y="120657"/>
                  </a:cubicBezTo>
                  <a:lnTo>
                    <a:pt x="44341" y="74054"/>
                  </a:lnTo>
                  <a:cubicBezTo>
                    <a:pt x="46258" y="74054"/>
                    <a:pt x="48175" y="73416"/>
                    <a:pt x="49453" y="71501"/>
                  </a:cubicBezTo>
                  <a:cubicBezTo>
                    <a:pt x="50731" y="70224"/>
                    <a:pt x="51370" y="68309"/>
                    <a:pt x="50731" y="66394"/>
                  </a:cubicBezTo>
                  <a:lnTo>
                    <a:pt x="37951" y="5107"/>
                  </a:lnTo>
                  <a:cubicBezTo>
                    <a:pt x="37312" y="1915"/>
                    <a:pt x="34756" y="0"/>
                    <a:pt x="31561" y="0"/>
                  </a:cubicBezTo>
                  <a:close/>
                </a:path>
              </a:pathLst>
            </a:custGeom>
            <a:solidFill>
              <a:schemeClr val="tx1"/>
            </a:solidFill>
            <a:ln w="6390" cap="flat">
              <a:noFill/>
              <a:prstDash val="solid"/>
              <a:miter/>
            </a:ln>
          </p:spPr>
          <p:txBody>
            <a:bodyPr rtlCol="0" anchor="ctr"/>
            <a:lstStyle/>
            <a:p>
              <a:endParaRPr lang="en-US"/>
            </a:p>
          </p:txBody>
        </p:sp>
        <p:sp>
          <p:nvSpPr>
            <p:cNvPr id="35" name="Graphic 4">
              <a:extLst>
                <a:ext uri="{FF2B5EF4-FFF2-40B4-BE49-F238E27FC236}">
                  <a16:creationId xmlns:a16="http://schemas.microsoft.com/office/drawing/2014/main" id="{AF2F04D3-5F1B-477E-9139-4F02AC6A6F37}"/>
                </a:ext>
              </a:extLst>
            </p:cNvPr>
            <p:cNvSpPr/>
            <p:nvPr/>
          </p:nvSpPr>
          <p:spPr>
            <a:xfrm>
              <a:off x="11348433" y="2658566"/>
              <a:ext cx="134303" cy="131457"/>
            </a:xfrm>
            <a:custGeom>
              <a:avLst/>
              <a:gdLst>
                <a:gd name="connsiteX0" fmla="*/ 65678 w 69135"/>
                <a:gd name="connsiteY0" fmla="*/ 67032 h 67670"/>
                <a:gd name="connsiteX1" fmla="*/ 68235 w 69135"/>
                <a:gd name="connsiteY1" fmla="*/ 58733 h 67670"/>
                <a:gd name="connsiteX2" fmla="*/ 40758 w 69135"/>
                <a:gd name="connsiteY2" fmla="*/ 3830 h 67670"/>
                <a:gd name="connsiteX3" fmla="*/ 40119 w 69135"/>
                <a:gd name="connsiteY3" fmla="*/ 3192 h 67670"/>
                <a:gd name="connsiteX4" fmla="*/ 39480 w 69135"/>
                <a:gd name="connsiteY4" fmla="*/ 1915 h 67670"/>
                <a:gd name="connsiteX5" fmla="*/ 38202 w 69135"/>
                <a:gd name="connsiteY5" fmla="*/ 1277 h 67670"/>
                <a:gd name="connsiteX6" fmla="*/ 37563 w 69135"/>
                <a:gd name="connsiteY6" fmla="*/ 638 h 67670"/>
                <a:gd name="connsiteX7" fmla="*/ 36924 w 69135"/>
                <a:gd name="connsiteY7" fmla="*/ 638 h 67670"/>
                <a:gd name="connsiteX8" fmla="*/ 35646 w 69135"/>
                <a:gd name="connsiteY8" fmla="*/ 0 h 67670"/>
                <a:gd name="connsiteX9" fmla="*/ 34368 w 69135"/>
                <a:gd name="connsiteY9" fmla="*/ 0 h 67670"/>
                <a:gd name="connsiteX10" fmla="*/ 33090 w 69135"/>
                <a:gd name="connsiteY10" fmla="*/ 0 h 67670"/>
                <a:gd name="connsiteX11" fmla="*/ 31812 w 69135"/>
                <a:gd name="connsiteY11" fmla="*/ 638 h 67670"/>
                <a:gd name="connsiteX12" fmla="*/ 31173 w 69135"/>
                <a:gd name="connsiteY12" fmla="*/ 638 h 67670"/>
                <a:gd name="connsiteX13" fmla="*/ 30534 w 69135"/>
                <a:gd name="connsiteY13" fmla="*/ 1277 h 67670"/>
                <a:gd name="connsiteX14" fmla="*/ 29256 w 69135"/>
                <a:gd name="connsiteY14" fmla="*/ 1915 h 67670"/>
                <a:gd name="connsiteX15" fmla="*/ 28617 w 69135"/>
                <a:gd name="connsiteY15" fmla="*/ 3192 h 67670"/>
                <a:gd name="connsiteX16" fmla="*/ 27978 w 69135"/>
                <a:gd name="connsiteY16" fmla="*/ 3830 h 67670"/>
                <a:gd name="connsiteX17" fmla="*/ 501 w 69135"/>
                <a:gd name="connsiteY17" fmla="*/ 58733 h 67670"/>
                <a:gd name="connsiteX18" fmla="*/ 3057 w 69135"/>
                <a:gd name="connsiteY18" fmla="*/ 67032 h 67670"/>
                <a:gd name="connsiteX19" fmla="*/ 5613 w 69135"/>
                <a:gd name="connsiteY19" fmla="*/ 67670 h 67670"/>
                <a:gd name="connsiteX20" fmla="*/ 11364 w 69135"/>
                <a:gd name="connsiteY20" fmla="*/ 63840 h 67670"/>
                <a:gd name="connsiteX21" fmla="*/ 33090 w 69135"/>
                <a:gd name="connsiteY21" fmla="*/ 20429 h 67670"/>
                <a:gd name="connsiteX22" fmla="*/ 54816 w 69135"/>
                <a:gd name="connsiteY22" fmla="*/ 63840 h 67670"/>
                <a:gd name="connsiteX23" fmla="*/ 60567 w 69135"/>
                <a:gd name="connsiteY23" fmla="*/ 67670 h 67670"/>
                <a:gd name="connsiteX24" fmla="*/ 65678 w 69135"/>
                <a:gd name="connsiteY24" fmla="*/ 67032 h 67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9135" h="67670">
                  <a:moveTo>
                    <a:pt x="65678" y="67032"/>
                  </a:moveTo>
                  <a:cubicBezTo>
                    <a:pt x="68873" y="65755"/>
                    <a:pt x="70151" y="61925"/>
                    <a:pt x="68235" y="58733"/>
                  </a:cubicBezTo>
                  <a:lnTo>
                    <a:pt x="40758" y="3830"/>
                  </a:lnTo>
                  <a:cubicBezTo>
                    <a:pt x="40758" y="3830"/>
                    <a:pt x="40758" y="3192"/>
                    <a:pt x="40119" y="3192"/>
                  </a:cubicBezTo>
                  <a:cubicBezTo>
                    <a:pt x="40119" y="2554"/>
                    <a:pt x="39480" y="2554"/>
                    <a:pt x="39480" y="1915"/>
                  </a:cubicBezTo>
                  <a:cubicBezTo>
                    <a:pt x="39480" y="1277"/>
                    <a:pt x="38841" y="1277"/>
                    <a:pt x="38202" y="1277"/>
                  </a:cubicBezTo>
                  <a:cubicBezTo>
                    <a:pt x="38202" y="1277"/>
                    <a:pt x="37563" y="638"/>
                    <a:pt x="37563" y="638"/>
                  </a:cubicBezTo>
                  <a:cubicBezTo>
                    <a:pt x="37563" y="638"/>
                    <a:pt x="37563" y="638"/>
                    <a:pt x="36924" y="638"/>
                  </a:cubicBezTo>
                  <a:cubicBezTo>
                    <a:pt x="36285" y="638"/>
                    <a:pt x="36285" y="638"/>
                    <a:pt x="35646" y="0"/>
                  </a:cubicBezTo>
                  <a:cubicBezTo>
                    <a:pt x="35007" y="0"/>
                    <a:pt x="35007" y="0"/>
                    <a:pt x="34368" y="0"/>
                  </a:cubicBezTo>
                  <a:cubicBezTo>
                    <a:pt x="33729" y="0"/>
                    <a:pt x="33729" y="0"/>
                    <a:pt x="33090" y="0"/>
                  </a:cubicBezTo>
                  <a:cubicBezTo>
                    <a:pt x="32451" y="0"/>
                    <a:pt x="32451" y="0"/>
                    <a:pt x="31812" y="638"/>
                  </a:cubicBezTo>
                  <a:cubicBezTo>
                    <a:pt x="31812" y="638"/>
                    <a:pt x="31812" y="638"/>
                    <a:pt x="31173" y="638"/>
                  </a:cubicBezTo>
                  <a:cubicBezTo>
                    <a:pt x="31173" y="638"/>
                    <a:pt x="30534" y="1277"/>
                    <a:pt x="30534" y="1277"/>
                  </a:cubicBezTo>
                  <a:cubicBezTo>
                    <a:pt x="29895" y="1277"/>
                    <a:pt x="29895" y="1915"/>
                    <a:pt x="29256" y="1915"/>
                  </a:cubicBezTo>
                  <a:cubicBezTo>
                    <a:pt x="29256" y="1915"/>
                    <a:pt x="28617" y="2554"/>
                    <a:pt x="28617" y="3192"/>
                  </a:cubicBezTo>
                  <a:cubicBezTo>
                    <a:pt x="28617" y="3192"/>
                    <a:pt x="27978" y="3830"/>
                    <a:pt x="27978" y="3830"/>
                  </a:cubicBezTo>
                  <a:lnTo>
                    <a:pt x="501" y="58733"/>
                  </a:lnTo>
                  <a:cubicBezTo>
                    <a:pt x="-777" y="61925"/>
                    <a:pt x="501" y="65755"/>
                    <a:pt x="3057" y="67032"/>
                  </a:cubicBezTo>
                  <a:cubicBezTo>
                    <a:pt x="3696" y="67670"/>
                    <a:pt x="4974" y="67670"/>
                    <a:pt x="5613" y="67670"/>
                  </a:cubicBezTo>
                  <a:cubicBezTo>
                    <a:pt x="8169" y="67670"/>
                    <a:pt x="10086" y="66393"/>
                    <a:pt x="11364" y="63840"/>
                  </a:cubicBezTo>
                  <a:lnTo>
                    <a:pt x="33090" y="20429"/>
                  </a:lnTo>
                  <a:lnTo>
                    <a:pt x="54816" y="63840"/>
                  </a:lnTo>
                  <a:cubicBezTo>
                    <a:pt x="56094" y="66393"/>
                    <a:pt x="58011" y="67670"/>
                    <a:pt x="60567" y="67670"/>
                  </a:cubicBezTo>
                  <a:cubicBezTo>
                    <a:pt x="63762" y="67670"/>
                    <a:pt x="65040" y="67032"/>
                    <a:pt x="65678" y="67032"/>
                  </a:cubicBezTo>
                  <a:close/>
                </a:path>
              </a:pathLst>
            </a:custGeom>
            <a:solidFill>
              <a:schemeClr val="tx1"/>
            </a:solidFill>
            <a:ln w="6390" cap="flat">
              <a:noFill/>
              <a:prstDash val="solid"/>
              <a:miter/>
            </a:ln>
          </p:spPr>
          <p:txBody>
            <a:bodyPr rtlCol="0" anchor="ctr"/>
            <a:lstStyle/>
            <a:p>
              <a:endParaRPr lang="en-US"/>
            </a:p>
          </p:txBody>
        </p:sp>
        <p:sp>
          <p:nvSpPr>
            <p:cNvPr id="36" name="Graphic 4">
              <a:extLst>
                <a:ext uri="{FF2B5EF4-FFF2-40B4-BE49-F238E27FC236}">
                  <a16:creationId xmlns:a16="http://schemas.microsoft.com/office/drawing/2014/main" id="{75C0FC1C-06DA-417A-A864-6F35C0D446FC}"/>
                </a:ext>
              </a:extLst>
            </p:cNvPr>
            <p:cNvSpPr/>
            <p:nvPr/>
          </p:nvSpPr>
          <p:spPr>
            <a:xfrm>
              <a:off x="11543321" y="2658566"/>
              <a:ext cx="134303" cy="131457"/>
            </a:xfrm>
            <a:custGeom>
              <a:avLst/>
              <a:gdLst>
                <a:gd name="connsiteX0" fmla="*/ 65679 w 69135"/>
                <a:gd name="connsiteY0" fmla="*/ 67032 h 67670"/>
                <a:gd name="connsiteX1" fmla="*/ 68235 w 69135"/>
                <a:gd name="connsiteY1" fmla="*/ 58733 h 67670"/>
                <a:gd name="connsiteX2" fmla="*/ 40758 w 69135"/>
                <a:gd name="connsiteY2" fmla="*/ 3830 h 67670"/>
                <a:gd name="connsiteX3" fmla="*/ 40119 w 69135"/>
                <a:gd name="connsiteY3" fmla="*/ 3192 h 67670"/>
                <a:gd name="connsiteX4" fmla="*/ 39480 w 69135"/>
                <a:gd name="connsiteY4" fmla="*/ 1915 h 67670"/>
                <a:gd name="connsiteX5" fmla="*/ 38202 w 69135"/>
                <a:gd name="connsiteY5" fmla="*/ 1277 h 67670"/>
                <a:gd name="connsiteX6" fmla="*/ 37563 w 69135"/>
                <a:gd name="connsiteY6" fmla="*/ 638 h 67670"/>
                <a:gd name="connsiteX7" fmla="*/ 36924 w 69135"/>
                <a:gd name="connsiteY7" fmla="*/ 638 h 67670"/>
                <a:gd name="connsiteX8" fmla="*/ 35646 w 69135"/>
                <a:gd name="connsiteY8" fmla="*/ 0 h 67670"/>
                <a:gd name="connsiteX9" fmla="*/ 34368 w 69135"/>
                <a:gd name="connsiteY9" fmla="*/ 0 h 67670"/>
                <a:gd name="connsiteX10" fmla="*/ 33090 w 69135"/>
                <a:gd name="connsiteY10" fmla="*/ 0 h 67670"/>
                <a:gd name="connsiteX11" fmla="*/ 31812 w 69135"/>
                <a:gd name="connsiteY11" fmla="*/ 638 h 67670"/>
                <a:gd name="connsiteX12" fmla="*/ 31173 w 69135"/>
                <a:gd name="connsiteY12" fmla="*/ 638 h 67670"/>
                <a:gd name="connsiteX13" fmla="*/ 30534 w 69135"/>
                <a:gd name="connsiteY13" fmla="*/ 1277 h 67670"/>
                <a:gd name="connsiteX14" fmla="*/ 29256 w 69135"/>
                <a:gd name="connsiteY14" fmla="*/ 1915 h 67670"/>
                <a:gd name="connsiteX15" fmla="*/ 28617 w 69135"/>
                <a:gd name="connsiteY15" fmla="*/ 3192 h 67670"/>
                <a:gd name="connsiteX16" fmla="*/ 27978 w 69135"/>
                <a:gd name="connsiteY16" fmla="*/ 3830 h 67670"/>
                <a:gd name="connsiteX17" fmla="*/ 501 w 69135"/>
                <a:gd name="connsiteY17" fmla="*/ 58733 h 67670"/>
                <a:gd name="connsiteX18" fmla="*/ 3057 w 69135"/>
                <a:gd name="connsiteY18" fmla="*/ 67032 h 67670"/>
                <a:gd name="connsiteX19" fmla="*/ 5613 w 69135"/>
                <a:gd name="connsiteY19" fmla="*/ 67670 h 67670"/>
                <a:gd name="connsiteX20" fmla="*/ 11364 w 69135"/>
                <a:gd name="connsiteY20" fmla="*/ 63840 h 67670"/>
                <a:gd name="connsiteX21" fmla="*/ 33090 w 69135"/>
                <a:gd name="connsiteY21" fmla="*/ 20429 h 67670"/>
                <a:gd name="connsiteX22" fmla="*/ 54816 w 69135"/>
                <a:gd name="connsiteY22" fmla="*/ 63840 h 67670"/>
                <a:gd name="connsiteX23" fmla="*/ 60567 w 69135"/>
                <a:gd name="connsiteY23" fmla="*/ 67670 h 67670"/>
                <a:gd name="connsiteX24" fmla="*/ 65679 w 69135"/>
                <a:gd name="connsiteY24" fmla="*/ 67032 h 67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9135" h="67670">
                  <a:moveTo>
                    <a:pt x="65679" y="67032"/>
                  </a:moveTo>
                  <a:cubicBezTo>
                    <a:pt x="68874" y="65755"/>
                    <a:pt x="70152" y="61925"/>
                    <a:pt x="68235" y="58733"/>
                  </a:cubicBezTo>
                  <a:lnTo>
                    <a:pt x="40758" y="3830"/>
                  </a:lnTo>
                  <a:cubicBezTo>
                    <a:pt x="40758" y="3830"/>
                    <a:pt x="40758" y="3192"/>
                    <a:pt x="40119" y="3192"/>
                  </a:cubicBezTo>
                  <a:cubicBezTo>
                    <a:pt x="40119" y="2554"/>
                    <a:pt x="39480" y="2554"/>
                    <a:pt x="39480" y="1915"/>
                  </a:cubicBezTo>
                  <a:cubicBezTo>
                    <a:pt x="39480" y="1915"/>
                    <a:pt x="38841" y="1277"/>
                    <a:pt x="38202" y="1277"/>
                  </a:cubicBezTo>
                  <a:cubicBezTo>
                    <a:pt x="38202" y="1277"/>
                    <a:pt x="37563" y="638"/>
                    <a:pt x="37563" y="638"/>
                  </a:cubicBezTo>
                  <a:cubicBezTo>
                    <a:pt x="37563" y="638"/>
                    <a:pt x="37563" y="638"/>
                    <a:pt x="36924" y="638"/>
                  </a:cubicBezTo>
                  <a:cubicBezTo>
                    <a:pt x="36285" y="638"/>
                    <a:pt x="36285" y="638"/>
                    <a:pt x="35646" y="0"/>
                  </a:cubicBezTo>
                  <a:cubicBezTo>
                    <a:pt x="35007" y="0"/>
                    <a:pt x="35007" y="0"/>
                    <a:pt x="34368" y="0"/>
                  </a:cubicBezTo>
                  <a:cubicBezTo>
                    <a:pt x="33729" y="0"/>
                    <a:pt x="33729" y="0"/>
                    <a:pt x="33090" y="0"/>
                  </a:cubicBezTo>
                  <a:cubicBezTo>
                    <a:pt x="32451" y="0"/>
                    <a:pt x="32451" y="0"/>
                    <a:pt x="31812" y="638"/>
                  </a:cubicBezTo>
                  <a:cubicBezTo>
                    <a:pt x="31812" y="638"/>
                    <a:pt x="31812" y="638"/>
                    <a:pt x="31173" y="638"/>
                  </a:cubicBezTo>
                  <a:cubicBezTo>
                    <a:pt x="31173" y="638"/>
                    <a:pt x="30534" y="1277"/>
                    <a:pt x="30534" y="1277"/>
                  </a:cubicBezTo>
                  <a:cubicBezTo>
                    <a:pt x="29895" y="1277"/>
                    <a:pt x="29895" y="1915"/>
                    <a:pt x="29256" y="1915"/>
                  </a:cubicBezTo>
                  <a:cubicBezTo>
                    <a:pt x="29256" y="1915"/>
                    <a:pt x="28617" y="2554"/>
                    <a:pt x="28617" y="3192"/>
                  </a:cubicBezTo>
                  <a:cubicBezTo>
                    <a:pt x="28617" y="3192"/>
                    <a:pt x="27978" y="3830"/>
                    <a:pt x="27978" y="3830"/>
                  </a:cubicBezTo>
                  <a:lnTo>
                    <a:pt x="501" y="58733"/>
                  </a:lnTo>
                  <a:cubicBezTo>
                    <a:pt x="-776" y="61925"/>
                    <a:pt x="501" y="65755"/>
                    <a:pt x="3057" y="67032"/>
                  </a:cubicBezTo>
                  <a:cubicBezTo>
                    <a:pt x="3696" y="67670"/>
                    <a:pt x="4974" y="67670"/>
                    <a:pt x="5613" y="67670"/>
                  </a:cubicBezTo>
                  <a:cubicBezTo>
                    <a:pt x="8169" y="67670"/>
                    <a:pt x="10086" y="66393"/>
                    <a:pt x="11364" y="63840"/>
                  </a:cubicBezTo>
                  <a:lnTo>
                    <a:pt x="33090" y="20429"/>
                  </a:lnTo>
                  <a:lnTo>
                    <a:pt x="54816" y="63840"/>
                  </a:lnTo>
                  <a:cubicBezTo>
                    <a:pt x="56094" y="66393"/>
                    <a:pt x="58011" y="67670"/>
                    <a:pt x="60567" y="67670"/>
                  </a:cubicBezTo>
                  <a:cubicBezTo>
                    <a:pt x="63762" y="67670"/>
                    <a:pt x="65040" y="67032"/>
                    <a:pt x="65679" y="67032"/>
                  </a:cubicBezTo>
                  <a:close/>
                </a:path>
              </a:pathLst>
            </a:custGeom>
            <a:solidFill>
              <a:schemeClr val="tx1"/>
            </a:solidFill>
            <a:ln w="6390" cap="flat">
              <a:noFill/>
              <a:prstDash val="solid"/>
              <a:miter/>
            </a:ln>
          </p:spPr>
          <p:txBody>
            <a:bodyPr rtlCol="0" anchor="ctr"/>
            <a:lstStyle/>
            <a:p>
              <a:endParaRPr lang="en-US"/>
            </a:p>
          </p:txBody>
        </p:sp>
      </p:grpSp>
    </p:spTree>
    <p:extLst>
      <p:ext uri="{BB962C8B-B14F-4D97-AF65-F5344CB8AC3E}">
        <p14:creationId xmlns:p14="http://schemas.microsoft.com/office/powerpoint/2010/main" val="3469695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E3C2FC7-38D9-460F-AFA7-187AAFCB8D00}"/>
              </a:ext>
            </a:extLst>
          </p:cNvPr>
          <p:cNvGrpSpPr/>
          <p:nvPr/>
        </p:nvGrpSpPr>
        <p:grpSpPr>
          <a:xfrm>
            <a:off x="609646" y="1530929"/>
            <a:ext cx="3474720" cy="4078934"/>
            <a:chOff x="609647" y="1568638"/>
            <a:chExt cx="3383280" cy="4078934"/>
          </a:xfrm>
        </p:grpSpPr>
        <p:sp>
          <p:nvSpPr>
            <p:cNvPr id="12" name="Rectangle 11">
              <a:extLst>
                <a:ext uri="{FF2B5EF4-FFF2-40B4-BE49-F238E27FC236}">
                  <a16:creationId xmlns:a16="http://schemas.microsoft.com/office/drawing/2014/main" id="{1C6572F8-E10E-413C-B8F7-BC344F9C4160}"/>
                </a:ext>
              </a:extLst>
            </p:cNvPr>
            <p:cNvSpPr/>
            <p:nvPr/>
          </p:nvSpPr>
          <p:spPr>
            <a:xfrm>
              <a:off x="609647" y="1846737"/>
              <a:ext cx="3383280" cy="3800835"/>
            </a:xfrm>
            <a:prstGeom prst="rect">
              <a:avLst/>
            </a:prstGeom>
            <a:solidFill>
              <a:srgbClr val="0B1677">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lnSpc>
                  <a:spcPct val="110000"/>
                </a:lnSpc>
                <a:spcBef>
                  <a:spcPts val="600"/>
                </a:spcBef>
              </a:pPr>
              <a:endParaRPr lang="en-US" spc="-1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8" name="object 33">
              <a:extLst>
                <a:ext uri="{FF2B5EF4-FFF2-40B4-BE49-F238E27FC236}">
                  <a16:creationId xmlns:a16="http://schemas.microsoft.com/office/drawing/2014/main" id="{E71773BC-BD6D-4A94-9D0F-09F928AC7098}"/>
                </a:ext>
              </a:extLst>
            </p:cNvPr>
            <p:cNvPicPr/>
            <p:nvPr/>
          </p:nvPicPr>
          <p:blipFill>
            <a:blip r:embed="rId3" cstate="print">
              <a:duotone>
                <a:prstClr val="black"/>
                <a:schemeClr val="accent1">
                  <a:tint val="45000"/>
                  <a:satMod val="400000"/>
                </a:schemeClr>
              </a:duotone>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1887430" y="1568638"/>
              <a:ext cx="667336" cy="556198"/>
            </a:xfrm>
            <a:prstGeom prst="rect">
              <a:avLst/>
            </a:prstGeom>
          </p:spPr>
        </p:pic>
      </p:grpSp>
      <p:grpSp>
        <p:nvGrpSpPr>
          <p:cNvPr id="41" name="Group 40">
            <a:extLst>
              <a:ext uri="{FF2B5EF4-FFF2-40B4-BE49-F238E27FC236}">
                <a16:creationId xmlns:a16="http://schemas.microsoft.com/office/drawing/2014/main" id="{248769A4-3B5E-41A5-9DDC-0353A7E69560}"/>
              </a:ext>
            </a:extLst>
          </p:cNvPr>
          <p:cNvGrpSpPr/>
          <p:nvPr/>
        </p:nvGrpSpPr>
        <p:grpSpPr>
          <a:xfrm>
            <a:off x="1560754" y="2923882"/>
            <a:ext cx="1630772" cy="55208"/>
            <a:chOff x="814388" y="4745031"/>
            <a:chExt cx="7493000" cy="112713"/>
          </a:xfrm>
          <a:solidFill>
            <a:schemeClr val="tx1"/>
          </a:solidFill>
        </p:grpSpPr>
        <p:sp>
          <p:nvSpPr>
            <p:cNvPr id="42" name="Freeform 10">
              <a:extLst>
                <a:ext uri="{FF2B5EF4-FFF2-40B4-BE49-F238E27FC236}">
                  <a16:creationId xmlns:a16="http://schemas.microsoft.com/office/drawing/2014/main" id="{DF495D9F-2439-4B24-82BB-5A30052A4FB4}"/>
                </a:ext>
              </a:extLst>
            </p:cNvPr>
            <p:cNvSpPr>
              <a:spLocks/>
            </p:cNvSpPr>
            <p:nvPr/>
          </p:nvSpPr>
          <p:spPr bwMode="auto">
            <a:xfrm>
              <a:off x="8285163" y="4813301"/>
              <a:ext cx="22225" cy="11113"/>
            </a:xfrm>
            <a:custGeom>
              <a:avLst/>
              <a:gdLst>
                <a:gd name="T0" fmla="*/ 2 w 2"/>
                <a:gd name="T1" fmla="*/ 0 h 1"/>
                <a:gd name="T2" fmla="*/ 1 w 2"/>
                <a:gd name="T3" fmla="*/ 0 h 1"/>
                <a:gd name="T4" fmla="*/ 0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2" y="0"/>
                    <a:pt x="2" y="0"/>
                    <a:pt x="1" y="0"/>
                  </a:cubicBezTo>
                  <a:cubicBezTo>
                    <a:pt x="0" y="1"/>
                    <a:pt x="0" y="1"/>
                    <a:pt x="0" y="1"/>
                  </a:cubicBez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43" name="Freeform 11">
              <a:extLst>
                <a:ext uri="{FF2B5EF4-FFF2-40B4-BE49-F238E27FC236}">
                  <a16:creationId xmlns:a16="http://schemas.microsoft.com/office/drawing/2014/main" id="{DD034724-AA37-4AB8-814B-6A9294D37964}"/>
                </a:ext>
              </a:extLst>
            </p:cNvPr>
            <p:cNvSpPr>
              <a:spLocks/>
            </p:cNvSpPr>
            <p:nvPr/>
          </p:nvSpPr>
          <p:spPr bwMode="auto">
            <a:xfrm>
              <a:off x="8205788" y="4802188"/>
              <a:ext cx="79375" cy="22225"/>
            </a:xfrm>
            <a:custGeom>
              <a:avLst/>
              <a:gdLst>
                <a:gd name="T0" fmla="*/ 2 w 7"/>
                <a:gd name="T1" fmla="*/ 0 h 2"/>
                <a:gd name="T2" fmla="*/ 0 w 7"/>
                <a:gd name="T3" fmla="*/ 2 h 2"/>
                <a:gd name="T4" fmla="*/ 3 w 7"/>
                <a:gd name="T5" fmla="*/ 0 h 2"/>
                <a:gd name="T6" fmla="*/ 5 w 7"/>
                <a:gd name="T7" fmla="*/ 1 h 2"/>
                <a:gd name="T8" fmla="*/ 7 w 7"/>
                <a:gd name="T9" fmla="*/ 1 h 2"/>
                <a:gd name="T10" fmla="*/ 2 w 7"/>
                <a:gd name="T11" fmla="*/ 0 h 2"/>
                <a:gd name="T12" fmla="*/ 2 w 7"/>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7" h="2">
                  <a:moveTo>
                    <a:pt x="2" y="0"/>
                  </a:moveTo>
                  <a:cubicBezTo>
                    <a:pt x="1" y="0"/>
                    <a:pt x="0" y="1"/>
                    <a:pt x="0" y="2"/>
                  </a:cubicBezTo>
                  <a:cubicBezTo>
                    <a:pt x="2" y="1"/>
                    <a:pt x="2" y="1"/>
                    <a:pt x="3" y="0"/>
                  </a:cubicBezTo>
                  <a:cubicBezTo>
                    <a:pt x="4" y="0"/>
                    <a:pt x="5" y="1"/>
                    <a:pt x="5" y="1"/>
                  </a:cubicBezTo>
                  <a:cubicBezTo>
                    <a:pt x="5" y="1"/>
                    <a:pt x="6" y="1"/>
                    <a:pt x="7" y="1"/>
                  </a:cubicBezTo>
                  <a:cubicBezTo>
                    <a:pt x="5" y="0"/>
                    <a:pt x="4" y="0"/>
                    <a:pt x="2" y="0"/>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44" name="Freeform 12">
              <a:extLst>
                <a:ext uri="{FF2B5EF4-FFF2-40B4-BE49-F238E27FC236}">
                  <a16:creationId xmlns:a16="http://schemas.microsoft.com/office/drawing/2014/main" id="{01B9C082-A036-48E1-9B04-E7BBDC0AF1DB}"/>
                </a:ext>
              </a:extLst>
            </p:cNvPr>
            <p:cNvSpPr>
              <a:spLocks/>
            </p:cNvSpPr>
            <p:nvPr/>
          </p:nvSpPr>
          <p:spPr bwMode="auto">
            <a:xfrm>
              <a:off x="7169150" y="4778376"/>
              <a:ext cx="11113" cy="11113"/>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45" name="Freeform 13">
              <a:extLst>
                <a:ext uri="{FF2B5EF4-FFF2-40B4-BE49-F238E27FC236}">
                  <a16:creationId xmlns:a16="http://schemas.microsoft.com/office/drawing/2014/main" id="{E973BE73-1A4B-4CD0-8567-EE328AAD2A7B}"/>
                </a:ext>
              </a:extLst>
            </p:cNvPr>
            <p:cNvSpPr>
              <a:spLocks/>
            </p:cNvSpPr>
            <p:nvPr/>
          </p:nvSpPr>
          <p:spPr bwMode="auto">
            <a:xfrm>
              <a:off x="6515100" y="47783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46" name="Freeform 14">
              <a:extLst>
                <a:ext uri="{FF2B5EF4-FFF2-40B4-BE49-F238E27FC236}">
                  <a16:creationId xmlns:a16="http://schemas.microsoft.com/office/drawing/2014/main" id="{EA0C337A-521E-4876-A27C-A58F7F75FD65}"/>
                </a:ext>
              </a:extLst>
            </p:cNvPr>
            <p:cNvSpPr>
              <a:spLocks/>
            </p:cNvSpPr>
            <p:nvPr/>
          </p:nvSpPr>
          <p:spPr bwMode="auto">
            <a:xfrm>
              <a:off x="6402388" y="47672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47" name="Freeform 15">
              <a:extLst>
                <a:ext uri="{FF2B5EF4-FFF2-40B4-BE49-F238E27FC236}">
                  <a16:creationId xmlns:a16="http://schemas.microsoft.com/office/drawing/2014/main" id="{8B598B74-F574-47AB-AC74-EFEF29757DB3}"/>
                </a:ext>
              </a:extLst>
            </p:cNvPr>
            <p:cNvSpPr>
              <a:spLocks/>
            </p:cNvSpPr>
            <p:nvPr/>
          </p:nvSpPr>
          <p:spPr bwMode="auto">
            <a:xfrm>
              <a:off x="7146925" y="4778376"/>
              <a:ext cx="22225" cy="0"/>
            </a:xfrm>
            <a:custGeom>
              <a:avLst/>
              <a:gdLst>
                <a:gd name="T0" fmla="*/ 2 w 2"/>
                <a:gd name="T1" fmla="*/ 1 w 2"/>
                <a:gd name="T2" fmla="*/ 2 w 2"/>
              </a:gdLst>
              <a:ahLst/>
              <a:cxnLst>
                <a:cxn ang="0">
                  <a:pos x="T0" y="0"/>
                </a:cxn>
                <a:cxn ang="0">
                  <a:pos x="T1" y="0"/>
                </a:cxn>
                <a:cxn ang="0">
                  <a:pos x="T2" y="0"/>
                </a:cxn>
              </a:cxnLst>
              <a:rect l="0" t="0" r="r" b="b"/>
              <a:pathLst>
                <a:path w="2">
                  <a:moveTo>
                    <a:pt x="2" y="0"/>
                  </a:moveTo>
                  <a:cubicBezTo>
                    <a:pt x="1" y="0"/>
                    <a:pt x="1" y="0"/>
                    <a:pt x="1" y="0"/>
                  </a:cubicBezTo>
                  <a:cubicBezTo>
                    <a:pt x="0" y="0"/>
                    <a:pt x="1"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48" name="Freeform 16">
              <a:extLst>
                <a:ext uri="{FF2B5EF4-FFF2-40B4-BE49-F238E27FC236}">
                  <a16:creationId xmlns:a16="http://schemas.microsoft.com/office/drawing/2014/main" id="{D994F3E1-90B7-47D8-A6AE-24A981D15B94}"/>
                </a:ext>
              </a:extLst>
            </p:cNvPr>
            <p:cNvSpPr>
              <a:spLocks/>
            </p:cNvSpPr>
            <p:nvPr/>
          </p:nvSpPr>
          <p:spPr bwMode="auto">
            <a:xfrm>
              <a:off x="8081963" y="4824413"/>
              <a:ext cx="11113" cy="0"/>
            </a:xfrm>
            <a:custGeom>
              <a:avLst/>
              <a:gdLst>
                <a:gd name="T0" fmla="*/ 0 w 1"/>
                <a:gd name="T1" fmla="*/ 1 w 1"/>
                <a:gd name="T2" fmla="*/ 0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1"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49" name="Freeform 17">
              <a:extLst>
                <a:ext uri="{FF2B5EF4-FFF2-40B4-BE49-F238E27FC236}">
                  <a16:creationId xmlns:a16="http://schemas.microsoft.com/office/drawing/2014/main" id="{8DED4852-D87B-4F8D-8C20-4A67F3AA66C9}"/>
                </a:ext>
              </a:extLst>
            </p:cNvPr>
            <p:cNvSpPr>
              <a:spLocks/>
            </p:cNvSpPr>
            <p:nvPr/>
          </p:nvSpPr>
          <p:spPr bwMode="auto">
            <a:xfrm>
              <a:off x="7462838" y="4767263"/>
              <a:ext cx="11113" cy="11113"/>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1"/>
                    <a:pt x="1" y="1"/>
                    <a:pt x="1" y="0"/>
                  </a:cubicBez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50" name="Freeform 18">
              <a:extLst>
                <a:ext uri="{FF2B5EF4-FFF2-40B4-BE49-F238E27FC236}">
                  <a16:creationId xmlns:a16="http://schemas.microsoft.com/office/drawing/2014/main" id="{B189F3FE-2DDF-4C79-989E-D26A23305B89}"/>
                </a:ext>
              </a:extLst>
            </p:cNvPr>
            <p:cNvSpPr>
              <a:spLocks/>
            </p:cNvSpPr>
            <p:nvPr/>
          </p:nvSpPr>
          <p:spPr bwMode="auto">
            <a:xfrm>
              <a:off x="7675563" y="4778376"/>
              <a:ext cx="12700" cy="11113"/>
            </a:xfrm>
            <a:custGeom>
              <a:avLst/>
              <a:gdLst>
                <a:gd name="T0" fmla="*/ 0 w 1"/>
                <a:gd name="T1" fmla="*/ 0 h 1"/>
                <a:gd name="T2" fmla="*/ 0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0"/>
                    <a:pt x="0" y="1"/>
                  </a:cubicBezTo>
                  <a:cubicBezTo>
                    <a:pt x="0" y="0"/>
                    <a:pt x="0"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51" name="Freeform 19">
              <a:extLst>
                <a:ext uri="{FF2B5EF4-FFF2-40B4-BE49-F238E27FC236}">
                  <a16:creationId xmlns:a16="http://schemas.microsoft.com/office/drawing/2014/main" id="{93C2AE26-5A94-48D5-8751-B9FA8F2C159A}"/>
                </a:ext>
              </a:extLst>
            </p:cNvPr>
            <p:cNvSpPr>
              <a:spLocks/>
            </p:cNvSpPr>
            <p:nvPr/>
          </p:nvSpPr>
          <p:spPr bwMode="auto">
            <a:xfrm>
              <a:off x="8037513" y="47894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52" name="Freeform 20">
              <a:extLst>
                <a:ext uri="{FF2B5EF4-FFF2-40B4-BE49-F238E27FC236}">
                  <a16:creationId xmlns:a16="http://schemas.microsoft.com/office/drawing/2014/main" id="{63BD96E5-AE31-4594-8BD5-817E7313E1DE}"/>
                </a:ext>
              </a:extLst>
            </p:cNvPr>
            <p:cNvSpPr>
              <a:spLocks/>
            </p:cNvSpPr>
            <p:nvPr/>
          </p:nvSpPr>
          <p:spPr bwMode="auto">
            <a:xfrm>
              <a:off x="7292975" y="4767263"/>
              <a:ext cx="11113" cy="1111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53" name="Freeform 21">
              <a:extLst>
                <a:ext uri="{FF2B5EF4-FFF2-40B4-BE49-F238E27FC236}">
                  <a16:creationId xmlns:a16="http://schemas.microsoft.com/office/drawing/2014/main" id="{5000F377-69E9-495E-A7D4-A61C08E6C300}"/>
                </a:ext>
              </a:extLst>
            </p:cNvPr>
            <p:cNvSpPr>
              <a:spLocks/>
            </p:cNvSpPr>
            <p:nvPr/>
          </p:nvSpPr>
          <p:spPr bwMode="auto">
            <a:xfrm>
              <a:off x="1084263" y="48355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54" name="Freeform 22">
              <a:extLst>
                <a:ext uri="{FF2B5EF4-FFF2-40B4-BE49-F238E27FC236}">
                  <a16:creationId xmlns:a16="http://schemas.microsoft.com/office/drawing/2014/main" id="{BEC2963A-99C9-496D-8D5F-6F9312492816}"/>
                </a:ext>
              </a:extLst>
            </p:cNvPr>
            <p:cNvSpPr>
              <a:spLocks/>
            </p:cNvSpPr>
            <p:nvPr/>
          </p:nvSpPr>
          <p:spPr bwMode="auto">
            <a:xfrm>
              <a:off x="825500" y="4789488"/>
              <a:ext cx="11113"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55" name="Freeform 23">
              <a:extLst>
                <a:ext uri="{FF2B5EF4-FFF2-40B4-BE49-F238E27FC236}">
                  <a16:creationId xmlns:a16="http://schemas.microsoft.com/office/drawing/2014/main" id="{DE85BBCB-582A-46EE-9802-FDA4F6B365E5}"/>
                </a:ext>
              </a:extLst>
            </p:cNvPr>
            <p:cNvSpPr>
              <a:spLocks/>
            </p:cNvSpPr>
            <p:nvPr/>
          </p:nvSpPr>
          <p:spPr bwMode="auto">
            <a:xfrm>
              <a:off x="6200775" y="47561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56" name="Freeform 24">
              <a:extLst>
                <a:ext uri="{FF2B5EF4-FFF2-40B4-BE49-F238E27FC236}">
                  <a16:creationId xmlns:a16="http://schemas.microsoft.com/office/drawing/2014/main" id="{72CC0E29-B0BE-4566-9B54-F1AF088ACA20}"/>
                </a:ext>
              </a:extLst>
            </p:cNvPr>
            <p:cNvSpPr>
              <a:spLocks/>
            </p:cNvSpPr>
            <p:nvPr/>
          </p:nvSpPr>
          <p:spPr bwMode="auto">
            <a:xfrm>
              <a:off x="4273550" y="4767263"/>
              <a:ext cx="66675" cy="11113"/>
            </a:xfrm>
            <a:custGeom>
              <a:avLst/>
              <a:gdLst>
                <a:gd name="T0" fmla="*/ 3 w 6"/>
                <a:gd name="T1" fmla="*/ 0 h 1"/>
                <a:gd name="T2" fmla="*/ 3 w 6"/>
                <a:gd name="T3" fmla="*/ 1 h 1"/>
                <a:gd name="T4" fmla="*/ 3 w 6"/>
                <a:gd name="T5" fmla="*/ 0 h 1"/>
              </a:gdLst>
              <a:ahLst/>
              <a:cxnLst>
                <a:cxn ang="0">
                  <a:pos x="T0" y="T1"/>
                </a:cxn>
                <a:cxn ang="0">
                  <a:pos x="T2" y="T3"/>
                </a:cxn>
                <a:cxn ang="0">
                  <a:pos x="T4" y="T5"/>
                </a:cxn>
              </a:cxnLst>
              <a:rect l="0" t="0" r="r" b="b"/>
              <a:pathLst>
                <a:path w="6" h="1">
                  <a:moveTo>
                    <a:pt x="3" y="0"/>
                  </a:moveTo>
                  <a:cubicBezTo>
                    <a:pt x="5" y="0"/>
                    <a:pt x="0" y="0"/>
                    <a:pt x="3" y="1"/>
                  </a:cubicBezTo>
                  <a:cubicBezTo>
                    <a:pt x="3" y="1"/>
                    <a:pt x="6"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57" name="Freeform 25">
              <a:extLst>
                <a:ext uri="{FF2B5EF4-FFF2-40B4-BE49-F238E27FC236}">
                  <a16:creationId xmlns:a16="http://schemas.microsoft.com/office/drawing/2014/main" id="{5938D81F-1751-4D69-8527-ED5775A799A0}"/>
                </a:ext>
              </a:extLst>
            </p:cNvPr>
            <p:cNvSpPr>
              <a:spLocks/>
            </p:cNvSpPr>
            <p:nvPr/>
          </p:nvSpPr>
          <p:spPr bwMode="auto">
            <a:xfrm>
              <a:off x="8070850" y="4824413"/>
              <a:ext cx="1111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58" name="Freeform 26">
              <a:extLst>
                <a:ext uri="{FF2B5EF4-FFF2-40B4-BE49-F238E27FC236}">
                  <a16:creationId xmlns:a16="http://schemas.microsoft.com/office/drawing/2014/main" id="{E2BDBA40-A7B5-4DAC-9FC8-F4DDA882927A}"/>
                </a:ext>
              </a:extLst>
            </p:cNvPr>
            <p:cNvSpPr>
              <a:spLocks/>
            </p:cNvSpPr>
            <p:nvPr/>
          </p:nvSpPr>
          <p:spPr bwMode="auto">
            <a:xfrm>
              <a:off x="4306888" y="477837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59" name="Freeform 27">
              <a:extLst>
                <a:ext uri="{FF2B5EF4-FFF2-40B4-BE49-F238E27FC236}">
                  <a16:creationId xmlns:a16="http://schemas.microsoft.com/office/drawing/2014/main" id="{D1122E3A-6B5B-49C8-B224-6829826FB54A}"/>
                </a:ext>
              </a:extLst>
            </p:cNvPr>
            <p:cNvSpPr>
              <a:spLocks/>
            </p:cNvSpPr>
            <p:nvPr/>
          </p:nvSpPr>
          <p:spPr bwMode="auto">
            <a:xfrm>
              <a:off x="5727700" y="4756151"/>
              <a:ext cx="0" cy="1111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60" name="Freeform 28">
              <a:extLst>
                <a:ext uri="{FF2B5EF4-FFF2-40B4-BE49-F238E27FC236}">
                  <a16:creationId xmlns:a16="http://schemas.microsoft.com/office/drawing/2014/main" id="{DC246D65-FE57-4AE5-8C43-B061E0451CCD}"/>
                </a:ext>
              </a:extLst>
            </p:cNvPr>
            <p:cNvSpPr>
              <a:spLocks/>
            </p:cNvSpPr>
            <p:nvPr/>
          </p:nvSpPr>
          <p:spPr bwMode="auto">
            <a:xfrm>
              <a:off x="6064250" y="4767263"/>
              <a:ext cx="12700" cy="1111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61" name="Freeform 29">
              <a:extLst>
                <a:ext uri="{FF2B5EF4-FFF2-40B4-BE49-F238E27FC236}">
                  <a16:creationId xmlns:a16="http://schemas.microsoft.com/office/drawing/2014/main" id="{761735CB-988E-49FD-BC25-07208DDD20B1}"/>
                </a:ext>
              </a:extLst>
            </p:cNvPr>
            <p:cNvSpPr>
              <a:spLocks/>
            </p:cNvSpPr>
            <p:nvPr/>
          </p:nvSpPr>
          <p:spPr bwMode="auto">
            <a:xfrm>
              <a:off x="5524500" y="4767263"/>
              <a:ext cx="11113" cy="11113"/>
            </a:xfrm>
            <a:custGeom>
              <a:avLst/>
              <a:gdLst>
                <a:gd name="T0" fmla="*/ 1 w 1"/>
                <a:gd name="T1" fmla="*/ 1 h 1"/>
                <a:gd name="T2" fmla="*/ 0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1" y="0"/>
                    <a:pt x="0" y="0"/>
                  </a:cubicBezTo>
                  <a:cubicBezTo>
                    <a:pt x="0" y="1"/>
                    <a:pt x="0" y="1"/>
                    <a:pt x="0" y="1"/>
                  </a:cubicBezTo>
                  <a:cubicBezTo>
                    <a:pt x="1" y="0"/>
                    <a:pt x="1" y="0"/>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62" name="Freeform 30">
              <a:extLst>
                <a:ext uri="{FF2B5EF4-FFF2-40B4-BE49-F238E27FC236}">
                  <a16:creationId xmlns:a16="http://schemas.microsoft.com/office/drawing/2014/main" id="{11A86AA5-3F28-42C7-8037-9558EB61886D}"/>
                </a:ext>
              </a:extLst>
            </p:cNvPr>
            <p:cNvSpPr>
              <a:spLocks/>
            </p:cNvSpPr>
            <p:nvPr/>
          </p:nvSpPr>
          <p:spPr bwMode="auto">
            <a:xfrm>
              <a:off x="5354638" y="47783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63" name="Freeform 31">
              <a:extLst>
                <a:ext uri="{FF2B5EF4-FFF2-40B4-BE49-F238E27FC236}">
                  <a16:creationId xmlns:a16="http://schemas.microsoft.com/office/drawing/2014/main" id="{573D6682-5A27-4E83-B2C9-E396E95302D5}"/>
                </a:ext>
              </a:extLst>
            </p:cNvPr>
            <p:cNvSpPr>
              <a:spLocks/>
            </p:cNvSpPr>
            <p:nvPr/>
          </p:nvSpPr>
          <p:spPr bwMode="auto">
            <a:xfrm>
              <a:off x="1625600" y="4824413"/>
              <a:ext cx="33338" cy="11113"/>
            </a:xfrm>
            <a:custGeom>
              <a:avLst/>
              <a:gdLst>
                <a:gd name="T0" fmla="*/ 3 w 3"/>
                <a:gd name="T1" fmla="*/ 1 h 1"/>
                <a:gd name="T2" fmla="*/ 3 w 3"/>
                <a:gd name="T3" fmla="*/ 0 h 1"/>
                <a:gd name="T4" fmla="*/ 3 w 3"/>
                <a:gd name="T5" fmla="*/ 1 h 1"/>
              </a:gdLst>
              <a:ahLst/>
              <a:cxnLst>
                <a:cxn ang="0">
                  <a:pos x="T0" y="T1"/>
                </a:cxn>
                <a:cxn ang="0">
                  <a:pos x="T2" y="T3"/>
                </a:cxn>
                <a:cxn ang="0">
                  <a:pos x="T4" y="T5"/>
                </a:cxn>
              </a:cxnLst>
              <a:rect l="0" t="0" r="r" b="b"/>
              <a:pathLst>
                <a:path w="3" h="1">
                  <a:moveTo>
                    <a:pt x="3" y="1"/>
                  </a:moveTo>
                  <a:cubicBezTo>
                    <a:pt x="3" y="1"/>
                    <a:pt x="3" y="0"/>
                    <a:pt x="3" y="0"/>
                  </a:cubicBezTo>
                  <a:cubicBezTo>
                    <a:pt x="3" y="1"/>
                    <a:pt x="0" y="1"/>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64" name="Freeform 32">
              <a:extLst>
                <a:ext uri="{FF2B5EF4-FFF2-40B4-BE49-F238E27FC236}">
                  <a16:creationId xmlns:a16="http://schemas.microsoft.com/office/drawing/2014/main" id="{29DD2347-6D32-48BF-B2C2-76190207AB01}"/>
                </a:ext>
              </a:extLst>
            </p:cNvPr>
            <p:cNvSpPr>
              <a:spLocks/>
            </p:cNvSpPr>
            <p:nvPr/>
          </p:nvSpPr>
          <p:spPr bwMode="auto">
            <a:xfrm>
              <a:off x="8081963" y="48244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65" name="Freeform 33">
              <a:extLst>
                <a:ext uri="{FF2B5EF4-FFF2-40B4-BE49-F238E27FC236}">
                  <a16:creationId xmlns:a16="http://schemas.microsoft.com/office/drawing/2014/main" id="{5149BC96-1A7C-4C5E-B0FB-FB38ADCBD187}"/>
                </a:ext>
              </a:extLst>
            </p:cNvPr>
            <p:cNvSpPr>
              <a:spLocks/>
            </p:cNvSpPr>
            <p:nvPr/>
          </p:nvSpPr>
          <p:spPr bwMode="auto">
            <a:xfrm>
              <a:off x="5502275" y="4835526"/>
              <a:ext cx="33338"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0" y="0"/>
                    <a:pt x="0"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66" name="Freeform 34">
              <a:extLst>
                <a:ext uri="{FF2B5EF4-FFF2-40B4-BE49-F238E27FC236}">
                  <a16:creationId xmlns:a16="http://schemas.microsoft.com/office/drawing/2014/main" id="{881540AE-58D7-46F4-8D1A-8B95CF49575D}"/>
                </a:ext>
              </a:extLst>
            </p:cNvPr>
            <p:cNvSpPr>
              <a:spLocks/>
            </p:cNvSpPr>
            <p:nvPr/>
          </p:nvSpPr>
          <p:spPr bwMode="auto">
            <a:xfrm>
              <a:off x="3022600" y="4835526"/>
              <a:ext cx="1111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67" name="Freeform 35">
              <a:extLst>
                <a:ext uri="{FF2B5EF4-FFF2-40B4-BE49-F238E27FC236}">
                  <a16:creationId xmlns:a16="http://schemas.microsoft.com/office/drawing/2014/main" id="{A692B375-8A45-4C03-95F4-AE176C825BBC}"/>
                </a:ext>
              </a:extLst>
            </p:cNvPr>
            <p:cNvSpPr>
              <a:spLocks/>
            </p:cNvSpPr>
            <p:nvPr/>
          </p:nvSpPr>
          <p:spPr bwMode="auto">
            <a:xfrm>
              <a:off x="5389563" y="4835526"/>
              <a:ext cx="22225" cy="0"/>
            </a:xfrm>
            <a:custGeom>
              <a:avLst/>
              <a:gdLst>
                <a:gd name="T0" fmla="*/ 2 w 2"/>
                <a:gd name="T1" fmla="*/ 1 w 2"/>
                <a:gd name="T2" fmla="*/ 0 w 2"/>
                <a:gd name="T3" fmla="*/ 2 w 2"/>
              </a:gdLst>
              <a:ahLst/>
              <a:cxnLst>
                <a:cxn ang="0">
                  <a:pos x="T0" y="0"/>
                </a:cxn>
                <a:cxn ang="0">
                  <a:pos x="T1" y="0"/>
                </a:cxn>
                <a:cxn ang="0">
                  <a:pos x="T2" y="0"/>
                </a:cxn>
                <a:cxn ang="0">
                  <a:pos x="T3" y="0"/>
                </a:cxn>
              </a:cxnLst>
              <a:rect l="0" t="0" r="r" b="b"/>
              <a:pathLst>
                <a:path w="2">
                  <a:moveTo>
                    <a:pt x="2" y="0"/>
                  </a:moveTo>
                  <a:cubicBezTo>
                    <a:pt x="2" y="0"/>
                    <a:pt x="1" y="0"/>
                    <a:pt x="1" y="0"/>
                  </a:cubicBezTo>
                  <a:cubicBezTo>
                    <a:pt x="0" y="0"/>
                    <a:pt x="0" y="0"/>
                    <a:pt x="0" y="0"/>
                  </a:cubicBez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68" name="Freeform 36">
              <a:extLst>
                <a:ext uri="{FF2B5EF4-FFF2-40B4-BE49-F238E27FC236}">
                  <a16:creationId xmlns:a16="http://schemas.microsoft.com/office/drawing/2014/main" id="{2A706ECA-111D-4AB2-AA4E-8AF217D10886}"/>
                </a:ext>
              </a:extLst>
            </p:cNvPr>
            <p:cNvSpPr>
              <a:spLocks/>
            </p:cNvSpPr>
            <p:nvPr/>
          </p:nvSpPr>
          <p:spPr bwMode="auto">
            <a:xfrm>
              <a:off x="1658938" y="48244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37">
              <a:extLst>
                <a:ext uri="{FF2B5EF4-FFF2-40B4-BE49-F238E27FC236}">
                  <a16:creationId xmlns:a16="http://schemas.microsoft.com/office/drawing/2014/main" id="{5BEB24ED-B4E5-48A9-A3C7-DD8655683792}"/>
                </a:ext>
              </a:extLst>
            </p:cNvPr>
            <p:cNvSpPr>
              <a:spLocks noEditPoints="1"/>
            </p:cNvSpPr>
            <p:nvPr/>
          </p:nvSpPr>
          <p:spPr bwMode="auto">
            <a:xfrm>
              <a:off x="814388" y="4745031"/>
              <a:ext cx="7380290" cy="112713"/>
            </a:xfrm>
            <a:custGeom>
              <a:avLst/>
              <a:gdLst>
                <a:gd name="T0" fmla="*/ 75 w 655"/>
                <a:gd name="T1" fmla="*/ 7 h 10"/>
                <a:gd name="T2" fmla="*/ 80 w 655"/>
                <a:gd name="T3" fmla="*/ 7 h 10"/>
                <a:gd name="T4" fmla="*/ 97 w 655"/>
                <a:gd name="T5" fmla="*/ 8 h 10"/>
                <a:gd name="T6" fmla="*/ 133 w 655"/>
                <a:gd name="T7" fmla="*/ 8 h 10"/>
                <a:gd name="T8" fmla="*/ 156 w 655"/>
                <a:gd name="T9" fmla="*/ 7 h 10"/>
                <a:gd name="T10" fmla="*/ 193 w 655"/>
                <a:gd name="T11" fmla="*/ 7 h 10"/>
                <a:gd name="T12" fmla="*/ 208 w 655"/>
                <a:gd name="T13" fmla="*/ 8 h 10"/>
                <a:gd name="T14" fmla="*/ 229 w 655"/>
                <a:gd name="T15" fmla="*/ 7 h 10"/>
                <a:gd name="T16" fmla="*/ 250 w 655"/>
                <a:gd name="T17" fmla="*/ 7 h 10"/>
                <a:gd name="T18" fmla="*/ 274 w 655"/>
                <a:gd name="T19" fmla="*/ 7 h 10"/>
                <a:gd name="T20" fmla="*/ 326 w 655"/>
                <a:gd name="T21" fmla="*/ 8 h 10"/>
                <a:gd name="T22" fmla="*/ 385 w 655"/>
                <a:gd name="T23" fmla="*/ 8 h 10"/>
                <a:gd name="T24" fmla="*/ 412 w 655"/>
                <a:gd name="T25" fmla="*/ 7 h 10"/>
                <a:gd name="T26" fmla="*/ 456 w 655"/>
                <a:gd name="T27" fmla="*/ 7 h 10"/>
                <a:gd name="T28" fmla="*/ 474 w 655"/>
                <a:gd name="T29" fmla="*/ 8 h 10"/>
                <a:gd name="T30" fmla="*/ 496 w 655"/>
                <a:gd name="T31" fmla="*/ 6 h 10"/>
                <a:gd name="T32" fmla="*/ 505 w 655"/>
                <a:gd name="T33" fmla="*/ 6 h 10"/>
                <a:gd name="T34" fmla="*/ 521 w 655"/>
                <a:gd name="T35" fmla="*/ 6 h 10"/>
                <a:gd name="T36" fmla="*/ 547 w 655"/>
                <a:gd name="T37" fmla="*/ 6 h 10"/>
                <a:gd name="T38" fmla="*/ 569 w 655"/>
                <a:gd name="T39" fmla="*/ 6 h 10"/>
                <a:gd name="T40" fmla="*/ 593 w 655"/>
                <a:gd name="T41" fmla="*/ 6 h 10"/>
                <a:gd name="T42" fmla="*/ 604 w 655"/>
                <a:gd name="T43" fmla="*/ 6 h 10"/>
                <a:gd name="T44" fmla="*/ 620 w 655"/>
                <a:gd name="T45" fmla="*/ 7 h 10"/>
                <a:gd name="T46" fmla="*/ 645 w 655"/>
                <a:gd name="T47" fmla="*/ 6 h 10"/>
                <a:gd name="T48" fmla="*/ 654 w 655"/>
                <a:gd name="T49" fmla="*/ 6 h 10"/>
                <a:gd name="T50" fmla="*/ 641 w 655"/>
                <a:gd name="T51" fmla="*/ 4 h 10"/>
                <a:gd name="T52" fmla="*/ 628 w 655"/>
                <a:gd name="T53" fmla="*/ 3 h 10"/>
                <a:gd name="T54" fmla="*/ 615 w 655"/>
                <a:gd name="T55" fmla="*/ 3 h 10"/>
                <a:gd name="T56" fmla="*/ 590 w 655"/>
                <a:gd name="T57" fmla="*/ 3 h 10"/>
                <a:gd name="T58" fmla="*/ 580 w 655"/>
                <a:gd name="T59" fmla="*/ 4 h 10"/>
                <a:gd name="T60" fmla="*/ 570 w 655"/>
                <a:gd name="T61" fmla="*/ 3 h 10"/>
                <a:gd name="T62" fmla="*/ 552 w 655"/>
                <a:gd name="T63" fmla="*/ 4 h 10"/>
                <a:gd name="T64" fmla="*/ 532 w 655"/>
                <a:gd name="T65" fmla="*/ 2 h 10"/>
                <a:gd name="T66" fmla="*/ 509 w 655"/>
                <a:gd name="T67" fmla="*/ 3 h 10"/>
                <a:gd name="T68" fmla="*/ 504 w 655"/>
                <a:gd name="T69" fmla="*/ 2 h 10"/>
                <a:gd name="T70" fmla="*/ 485 w 655"/>
                <a:gd name="T71" fmla="*/ 1 h 10"/>
                <a:gd name="T72" fmla="*/ 477 w 655"/>
                <a:gd name="T73" fmla="*/ 1 h 10"/>
                <a:gd name="T74" fmla="*/ 465 w 655"/>
                <a:gd name="T75" fmla="*/ 3 h 10"/>
                <a:gd name="T76" fmla="*/ 453 w 655"/>
                <a:gd name="T77" fmla="*/ 3 h 10"/>
                <a:gd name="T78" fmla="*/ 437 w 655"/>
                <a:gd name="T79" fmla="*/ 3 h 10"/>
                <a:gd name="T80" fmla="*/ 418 w 655"/>
                <a:gd name="T81" fmla="*/ 3 h 10"/>
                <a:gd name="T82" fmla="*/ 390 w 655"/>
                <a:gd name="T83" fmla="*/ 4 h 10"/>
                <a:gd name="T84" fmla="*/ 369 w 655"/>
                <a:gd name="T85" fmla="*/ 3 h 10"/>
                <a:gd name="T86" fmla="*/ 355 w 655"/>
                <a:gd name="T87" fmla="*/ 4 h 10"/>
                <a:gd name="T88" fmla="*/ 339 w 655"/>
                <a:gd name="T89" fmla="*/ 4 h 10"/>
                <a:gd name="T90" fmla="*/ 304 w 655"/>
                <a:gd name="T91" fmla="*/ 0 h 10"/>
                <a:gd name="T92" fmla="*/ 272 w 655"/>
                <a:gd name="T93" fmla="*/ 2 h 10"/>
                <a:gd name="T94" fmla="*/ 249 w 655"/>
                <a:gd name="T95" fmla="*/ 1 h 10"/>
                <a:gd name="T96" fmla="*/ 207 w 655"/>
                <a:gd name="T97" fmla="*/ 1 h 10"/>
                <a:gd name="T98" fmla="*/ 172 w 655"/>
                <a:gd name="T99" fmla="*/ 3 h 10"/>
                <a:gd name="T100" fmla="*/ 141 w 655"/>
                <a:gd name="T101" fmla="*/ 3 h 10"/>
                <a:gd name="T102" fmla="*/ 128 w 655"/>
                <a:gd name="T103" fmla="*/ 3 h 10"/>
                <a:gd name="T104" fmla="*/ 116 w 655"/>
                <a:gd name="T105" fmla="*/ 2 h 10"/>
                <a:gd name="T106" fmla="*/ 110 w 655"/>
                <a:gd name="T107" fmla="*/ 2 h 10"/>
                <a:gd name="T108" fmla="*/ 92 w 655"/>
                <a:gd name="T109" fmla="*/ 2 h 10"/>
                <a:gd name="T110" fmla="*/ 34 w 655"/>
                <a:gd name="T111" fmla="*/ 4 h 10"/>
                <a:gd name="T112" fmla="*/ 14 w 655"/>
                <a:gd name="T113" fmla="*/ 3 h 10"/>
                <a:gd name="T114" fmla="*/ 7 w 655"/>
                <a:gd name="T115" fmla="*/ 7 h 10"/>
                <a:gd name="T116" fmla="*/ 14 w 655"/>
                <a:gd name="T117" fmla="*/ 7 h 10"/>
                <a:gd name="T118" fmla="*/ 41 w 655"/>
                <a:gd name="T119" fmla="*/ 7 h 10"/>
                <a:gd name="T120" fmla="*/ 55 w 655"/>
                <a:gd name="T121" fmla="*/ 7 h 10"/>
                <a:gd name="T122" fmla="*/ 122 w 655"/>
                <a:gd name="T123" fmla="*/ 7 h 10"/>
                <a:gd name="T124" fmla="*/ 111 w 655"/>
                <a:gd name="T125"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55" h="10">
                  <a:moveTo>
                    <a:pt x="57" y="9"/>
                  </a:moveTo>
                  <a:cubicBezTo>
                    <a:pt x="60" y="9"/>
                    <a:pt x="58" y="8"/>
                    <a:pt x="59" y="7"/>
                  </a:cubicBezTo>
                  <a:cubicBezTo>
                    <a:pt x="62" y="7"/>
                    <a:pt x="60" y="8"/>
                    <a:pt x="61" y="9"/>
                  </a:cubicBezTo>
                  <a:cubicBezTo>
                    <a:pt x="63" y="8"/>
                    <a:pt x="65" y="7"/>
                    <a:pt x="66" y="8"/>
                  </a:cubicBezTo>
                  <a:cubicBezTo>
                    <a:pt x="66" y="8"/>
                    <a:pt x="66" y="8"/>
                    <a:pt x="66" y="8"/>
                  </a:cubicBezTo>
                  <a:cubicBezTo>
                    <a:pt x="68" y="7"/>
                    <a:pt x="72" y="8"/>
                    <a:pt x="74" y="7"/>
                  </a:cubicBezTo>
                  <a:cubicBezTo>
                    <a:pt x="75" y="7"/>
                    <a:pt x="75" y="7"/>
                    <a:pt x="75" y="7"/>
                  </a:cubicBezTo>
                  <a:cubicBezTo>
                    <a:pt x="74" y="7"/>
                    <a:pt x="74" y="6"/>
                    <a:pt x="74" y="6"/>
                  </a:cubicBezTo>
                  <a:cubicBezTo>
                    <a:pt x="75" y="6"/>
                    <a:pt x="76" y="5"/>
                    <a:pt x="77" y="6"/>
                  </a:cubicBezTo>
                  <a:cubicBezTo>
                    <a:pt x="76" y="6"/>
                    <a:pt x="76" y="6"/>
                    <a:pt x="76" y="6"/>
                  </a:cubicBezTo>
                  <a:cubicBezTo>
                    <a:pt x="77" y="6"/>
                    <a:pt x="77" y="6"/>
                    <a:pt x="77" y="6"/>
                  </a:cubicBezTo>
                  <a:cubicBezTo>
                    <a:pt x="78" y="7"/>
                    <a:pt x="75" y="6"/>
                    <a:pt x="75" y="7"/>
                  </a:cubicBezTo>
                  <a:cubicBezTo>
                    <a:pt x="78" y="7"/>
                    <a:pt x="80" y="6"/>
                    <a:pt x="82" y="6"/>
                  </a:cubicBezTo>
                  <a:cubicBezTo>
                    <a:pt x="83" y="7"/>
                    <a:pt x="78" y="7"/>
                    <a:pt x="80" y="7"/>
                  </a:cubicBezTo>
                  <a:cubicBezTo>
                    <a:pt x="78" y="7"/>
                    <a:pt x="78" y="7"/>
                    <a:pt x="78" y="7"/>
                  </a:cubicBezTo>
                  <a:cubicBezTo>
                    <a:pt x="80" y="8"/>
                    <a:pt x="76" y="7"/>
                    <a:pt x="78" y="8"/>
                  </a:cubicBezTo>
                  <a:cubicBezTo>
                    <a:pt x="82" y="9"/>
                    <a:pt x="82" y="8"/>
                    <a:pt x="86" y="8"/>
                  </a:cubicBezTo>
                  <a:cubicBezTo>
                    <a:pt x="86" y="8"/>
                    <a:pt x="85" y="7"/>
                    <a:pt x="86" y="7"/>
                  </a:cubicBezTo>
                  <a:cubicBezTo>
                    <a:pt x="91" y="6"/>
                    <a:pt x="90" y="9"/>
                    <a:pt x="94" y="8"/>
                  </a:cubicBezTo>
                  <a:cubicBezTo>
                    <a:pt x="95" y="7"/>
                    <a:pt x="95" y="6"/>
                    <a:pt x="98" y="7"/>
                  </a:cubicBezTo>
                  <a:cubicBezTo>
                    <a:pt x="97" y="8"/>
                    <a:pt x="97" y="8"/>
                    <a:pt x="97" y="8"/>
                  </a:cubicBezTo>
                  <a:cubicBezTo>
                    <a:pt x="101" y="8"/>
                    <a:pt x="99" y="6"/>
                    <a:pt x="103" y="7"/>
                  </a:cubicBezTo>
                  <a:cubicBezTo>
                    <a:pt x="102" y="8"/>
                    <a:pt x="100" y="7"/>
                    <a:pt x="101" y="8"/>
                  </a:cubicBezTo>
                  <a:cubicBezTo>
                    <a:pt x="103" y="8"/>
                    <a:pt x="102" y="7"/>
                    <a:pt x="104" y="7"/>
                  </a:cubicBezTo>
                  <a:cubicBezTo>
                    <a:pt x="105" y="8"/>
                    <a:pt x="105" y="8"/>
                    <a:pt x="105" y="8"/>
                  </a:cubicBezTo>
                  <a:cubicBezTo>
                    <a:pt x="108" y="8"/>
                    <a:pt x="113" y="7"/>
                    <a:pt x="117" y="7"/>
                  </a:cubicBezTo>
                  <a:cubicBezTo>
                    <a:pt x="116" y="7"/>
                    <a:pt x="116" y="7"/>
                    <a:pt x="117" y="8"/>
                  </a:cubicBezTo>
                  <a:cubicBezTo>
                    <a:pt x="122" y="7"/>
                    <a:pt x="128" y="8"/>
                    <a:pt x="133" y="8"/>
                  </a:cubicBezTo>
                  <a:cubicBezTo>
                    <a:pt x="135" y="8"/>
                    <a:pt x="135" y="8"/>
                    <a:pt x="135" y="8"/>
                  </a:cubicBezTo>
                  <a:cubicBezTo>
                    <a:pt x="135" y="8"/>
                    <a:pt x="136" y="8"/>
                    <a:pt x="135" y="8"/>
                  </a:cubicBezTo>
                  <a:cubicBezTo>
                    <a:pt x="137" y="8"/>
                    <a:pt x="135" y="8"/>
                    <a:pt x="136" y="7"/>
                  </a:cubicBezTo>
                  <a:cubicBezTo>
                    <a:pt x="138" y="7"/>
                    <a:pt x="138" y="8"/>
                    <a:pt x="137" y="8"/>
                  </a:cubicBezTo>
                  <a:cubicBezTo>
                    <a:pt x="141" y="7"/>
                    <a:pt x="147" y="7"/>
                    <a:pt x="151" y="7"/>
                  </a:cubicBezTo>
                  <a:cubicBezTo>
                    <a:pt x="150" y="8"/>
                    <a:pt x="150" y="8"/>
                    <a:pt x="150" y="8"/>
                  </a:cubicBezTo>
                  <a:cubicBezTo>
                    <a:pt x="153" y="8"/>
                    <a:pt x="153" y="6"/>
                    <a:pt x="156" y="7"/>
                  </a:cubicBezTo>
                  <a:cubicBezTo>
                    <a:pt x="155" y="7"/>
                    <a:pt x="155" y="7"/>
                    <a:pt x="155" y="7"/>
                  </a:cubicBezTo>
                  <a:cubicBezTo>
                    <a:pt x="162" y="7"/>
                    <a:pt x="169" y="7"/>
                    <a:pt x="173" y="8"/>
                  </a:cubicBezTo>
                  <a:cubicBezTo>
                    <a:pt x="174" y="7"/>
                    <a:pt x="179" y="8"/>
                    <a:pt x="180" y="7"/>
                  </a:cubicBezTo>
                  <a:cubicBezTo>
                    <a:pt x="183" y="7"/>
                    <a:pt x="182" y="8"/>
                    <a:pt x="187" y="8"/>
                  </a:cubicBezTo>
                  <a:cubicBezTo>
                    <a:pt x="189" y="8"/>
                    <a:pt x="189" y="7"/>
                    <a:pt x="191" y="7"/>
                  </a:cubicBezTo>
                  <a:cubicBezTo>
                    <a:pt x="191" y="8"/>
                    <a:pt x="191" y="8"/>
                    <a:pt x="191" y="8"/>
                  </a:cubicBezTo>
                  <a:cubicBezTo>
                    <a:pt x="193" y="7"/>
                    <a:pt x="193" y="7"/>
                    <a:pt x="193" y="7"/>
                  </a:cubicBezTo>
                  <a:cubicBezTo>
                    <a:pt x="194" y="8"/>
                    <a:pt x="194" y="8"/>
                    <a:pt x="194" y="8"/>
                  </a:cubicBezTo>
                  <a:cubicBezTo>
                    <a:pt x="196" y="8"/>
                    <a:pt x="196" y="8"/>
                    <a:pt x="196" y="8"/>
                  </a:cubicBezTo>
                  <a:cubicBezTo>
                    <a:pt x="195" y="8"/>
                    <a:pt x="195" y="7"/>
                    <a:pt x="195" y="7"/>
                  </a:cubicBezTo>
                  <a:cubicBezTo>
                    <a:pt x="197" y="7"/>
                    <a:pt x="201" y="8"/>
                    <a:pt x="201" y="8"/>
                  </a:cubicBezTo>
                  <a:cubicBezTo>
                    <a:pt x="207" y="8"/>
                    <a:pt x="207" y="8"/>
                    <a:pt x="207" y="8"/>
                  </a:cubicBezTo>
                  <a:cubicBezTo>
                    <a:pt x="206" y="8"/>
                    <a:pt x="205" y="8"/>
                    <a:pt x="205" y="8"/>
                  </a:cubicBezTo>
                  <a:cubicBezTo>
                    <a:pt x="208" y="7"/>
                    <a:pt x="205" y="9"/>
                    <a:pt x="208" y="8"/>
                  </a:cubicBezTo>
                  <a:cubicBezTo>
                    <a:pt x="208" y="8"/>
                    <a:pt x="208" y="8"/>
                    <a:pt x="208" y="8"/>
                  </a:cubicBezTo>
                  <a:cubicBezTo>
                    <a:pt x="210" y="8"/>
                    <a:pt x="213" y="8"/>
                    <a:pt x="215" y="8"/>
                  </a:cubicBezTo>
                  <a:cubicBezTo>
                    <a:pt x="215" y="8"/>
                    <a:pt x="215" y="8"/>
                    <a:pt x="215" y="8"/>
                  </a:cubicBezTo>
                  <a:cubicBezTo>
                    <a:pt x="219" y="9"/>
                    <a:pt x="224" y="8"/>
                    <a:pt x="228" y="8"/>
                  </a:cubicBezTo>
                  <a:cubicBezTo>
                    <a:pt x="227" y="8"/>
                    <a:pt x="227" y="7"/>
                    <a:pt x="229" y="7"/>
                  </a:cubicBezTo>
                  <a:cubicBezTo>
                    <a:pt x="229" y="8"/>
                    <a:pt x="229" y="8"/>
                    <a:pt x="229" y="8"/>
                  </a:cubicBezTo>
                  <a:cubicBezTo>
                    <a:pt x="230" y="7"/>
                    <a:pt x="228" y="7"/>
                    <a:pt x="229" y="7"/>
                  </a:cubicBezTo>
                  <a:cubicBezTo>
                    <a:pt x="231" y="7"/>
                    <a:pt x="231" y="8"/>
                    <a:pt x="230" y="8"/>
                  </a:cubicBezTo>
                  <a:cubicBezTo>
                    <a:pt x="232" y="8"/>
                    <a:pt x="232" y="8"/>
                    <a:pt x="232" y="8"/>
                  </a:cubicBezTo>
                  <a:cubicBezTo>
                    <a:pt x="232" y="8"/>
                    <a:pt x="231" y="8"/>
                    <a:pt x="231" y="8"/>
                  </a:cubicBezTo>
                  <a:cubicBezTo>
                    <a:pt x="232" y="8"/>
                    <a:pt x="235" y="9"/>
                    <a:pt x="236" y="8"/>
                  </a:cubicBezTo>
                  <a:cubicBezTo>
                    <a:pt x="236" y="9"/>
                    <a:pt x="236" y="9"/>
                    <a:pt x="236" y="9"/>
                  </a:cubicBezTo>
                  <a:cubicBezTo>
                    <a:pt x="241" y="9"/>
                    <a:pt x="243" y="8"/>
                    <a:pt x="247" y="8"/>
                  </a:cubicBezTo>
                  <a:cubicBezTo>
                    <a:pt x="247" y="8"/>
                    <a:pt x="249" y="8"/>
                    <a:pt x="250" y="7"/>
                  </a:cubicBezTo>
                  <a:cubicBezTo>
                    <a:pt x="253" y="7"/>
                    <a:pt x="256" y="8"/>
                    <a:pt x="259" y="8"/>
                  </a:cubicBezTo>
                  <a:cubicBezTo>
                    <a:pt x="262" y="8"/>
                    <a:pt x="260" y="7"/>
                    <a:pt x="261" y="7"/>
                  </a:cubicBezTo>
                  <a:cubicBezTo>
                    <a:pt x="261" y="7"/>
                    <a:pt x="265" y="7"/>
                    <a:pt x="263" y="8"/>
                  </a:cubicBezTo>
                  <a:cubicBezTo>
                    <a:pt x="267" y="8"/>
                    <a:pt x="268" y="8"/>
                    <a:pt x="274" y="7"/>
                  </a:cubicBezTo>
                  <a:cubicBezTo>
                    <a:pt x="273" y="7"/>
                    <a:pt x="272" y="7"/>
                    <a:pt x="273" y="7"/>
                  </a:cubicBezTo>
                  <a:cubicBezTo>
                    <a:pt x="274" y="6"/>
                    <a:pt x="275" y="7"/>
                    <a:pt x="275" y="7"/>
                  </a:cubicBezTo>
                  <a:cubicBezTo>
                    <a:pt x="274" y="7"/>
                    <a:pt x="274" y="7"/>
                    <a:pt x="274" y="7"/>
                  </a:cubicBezTo>
                  <a:cubicBezTo>
                    <a:pt x="280" y="6"/>
                    <a:pt x="288" y="9"/>
                    <a:pt x="293" y="8"/>
                  </a:cubicBezTo>
                  <a:cubicBezTo>
                    <a:pt x="292" y="8"/>
                    <a:pt x="292" y="8"/>
                    <a:pt x="292" y="8"/>
                  </a:cubicBezTo>
                  <a:cubicBezTo>
                    <a:pt x="297" y="7"/>
                    <a:pt x="297" y="7"/>
                    <a:pt x="297" y="7"/>
                  </a:cubicBezTo>
                  <a:cubicBezTo>
                    <a:pt x="299" y="7"/>
                    <a:pt x="296" y="8"/>
                    <a:pt x="297" y="8"/>
                  </a:cubicBezTo>
                  <a:cubicBezTo>
                    <a:pt x="303" y="7"/>
                    <a:pt x="306" y="8"/>
                    <a:pt x="310" y="8"/>
                  </a:cubicBezTo>
                  <a:cubicBezTo>
                    <a:pt x="313" y="10"/>
                    <a:pt x="322" y="7"/>
                    <a:pt x="326" y="9"/>
                  </a:cubicBezTo>
                  <a:cubicBezTo>
                    <a:pt x="326" y="8"/>
                    <a:pt x="326" y="8"/>
                    <a:pt x="326" y="8"/>
                  </a:cubicBezTo>
                  <a:cubicBezTo>
                    <a:pt x="327" y="8"/>
                    <a:pt x="327" y="8"/>
                    <a:pt x="328" y="9"/>
                  </a:cubicBezTo>
                  <a:cubicBezTo>
                    <a:pt x="328" y="8"/>
                    <a:pt x="327" y="8"/>
                    <a:pt x="328" y="8"/>
                  </a:cubicBezTo>
                  <a:cubicBezTo>
                    <a:pt x="338" y="7"/>
                    <a:pt x="348" y="9"/>
                    <a:pt x="358" y="9"/>
                  </a:cubicBezTo>
                  <a:cubicBezTo>
                    <a:pt x="362" y="9"/>
                    <a:pt x="360" y="7"/>
                    <a:pt x="365" y="8"/>
                  </a:cubicBezTo>
                  <a:cubicBezTo>
                    <a:pt x="364" y="9"/>
                    <a:pt x="364" y="9"/>
                    <a:pt x="364" y="9"/>
                  </a:cubicBezTo>
                  <a:cubicBezTo>
                    <a:pt x="371" y="8"/>
                    <a:pt x="379" y="9"/>
                    <a:pt x="386" y="8"/>
                  </a:cubicBezTo>
                  <a:cubicBezTo>
                    <a:pt x="386" y="8"/>
                    <a:pt x="386" y="8"/>
                    <a:pt x="385" y="8"/>
                  </a:cubicBezTo>
                  <a:cubicBezTo>
                    <a:pt x="386" y="9"/>
                    <a:pt x="390" y="8"/>
                    <a:pt x="391" y="8"/>
                  </a:cubicBezTo>
                  <a:cubicBezTo>
                    <a:pt x="392" y="8"/>
                    <a:pt x="391" y="8"/>
                    <a:pt x="391" y="8"/>
                  </a:cubicBezTo>
                  <a:cubicBezTo>
                    <a:pt x="393" y="9"/>
                    <a:pt x="395" y="8"/>
                    <a:pt x="396" y="8"/>
                  </a:cubicBezTo>
                  <a:cubicBezTo>
                    <a:pt x="396" y="8"/>
                    <a:pt x="396" y="8"/>
                    <a:pt x="395" y="8"/>
                  </a:cubicBezTo>
                  <a:cubicBezTo>
                    <a:pt x="396" y="8"/>
                    <a:pt x="400" y="9"/>
                    <a:pt x="399" y="8"/>
                  </a:cubicBezTo>
                  <a:cubicBezTo>
                    <a:pt x="402" y="8"/>
                    <a:pt x="404" y="8"/>
                    <a:pt x="407" y="8"/>
                  </a:cubicBezTo>
                  <a:cubicBezTo>
                    <a:pt x="408" y="7"/>
                    <a:pt x="411" y="8"/>
                    <a:pt x="412" y="7"/>
                  </a:cubicBezTo>
                  <a:cubicBezTo>
                    <a:pt x="412" y="8"/>
                    <a:pt x="416" y="8"/>
                    <a:pt x="418" y="8"/>
                  </a:cubicBezTo>
                  <a:cubicBezTo>
                    <a:pt x="418" y="8"/>
                    <a:pt x="420" y="8"/>
                    <a:pt x="419" y="8"/>
                  </a:cubicBezTo>
                  <a:cubicBezTo>
                    <a:pt x="421" y="8"/>
                    <a:pt x="423" y="8"/>
                    <a:pt x="422" y="8"/>
                  </a:cubicBezTo>
                  <a:cubicBezTo>
                    <a:pt x="426" y="9"/>
                    <a:pt x="430" y="6"/>
                    <a:pt x="432" y="8"/>
                  </a:cubicBezTo>
                  <a:cubicBezTo>
                    <a:pt x="438" y="8"/>
                    <a:pt x="443" y="7"/>
                    <a:pt x="448" y="7"/>
                  </a:cubicBezTo>
                  <a:cubicBezTo>
                    <a:pt x="448" y="8"/>
                    <a:pt x="443" y="7"/>
                    <a:pt x="443" y="8"/>
                  </a:cubicBezTo>
                  <a:cubicBezTo>
                    <a:pt x="448" y="8"/>
                    <a:pt x="451" y="7"/>
                    <a:pt x="456" y="7"/>
                  </a:cubicBezTo>
                  <a:cubicBezTo>
                    <a:pt x="457" y="7"/>
                    <a:pt x="455" y="8"/>
                    <a:pt x="454" y="8"/>
                  </a:cubicBezTo>
                  <a:cubicBezTo>
                    <a:pt x="459" y="7"/>
                    <a:pt x="464" y="8"/>
                    <a:pt x="468" y="7"/>
                  </a:cubicBezTo>
                  <a:cubicBezTo>
                    <a:pt x="468" y="7"/>
                    <a:pt x="468" y="7"/>
                    <a:pt x="468" y="8"/>
                  </a:cubicBezTo>
                  <a:cubicBezTo>
                    <a:pt x="468" y="8"/>
                    <a:pt x="470" y="8"/>
                    <a:pt x="469" y="7"/>
                  </a:cubicBezTo>
                  <a:cubicBezTo>
                    <a:pt x="469" y="7"/>
                    <a:pt x="469" y="7"/>
                    <a:pt x="469" y="7"/>
                  </a:cubicBezTo>
                  <a:cubicBezTo>
                    <a:pt x="467" y="7"/>
                    <a:pt x="472" y="6"/>
                    <a:pt x="472" y="5"/>
                  </a:cubicBezTo>
                  <a:cubicBezTo>
                    <a:pt x="471" y="7"/>
                    <a:pt x="477" y="6"/>
                    <a:pt x="474" y="8"/>
                  </a:cubicBezTo>
                  <a:cubicBezTo>
                    <a:pt x="475" y="8"/>
                    <a:pt x="476" y="7"/>
                    <a:pt x="475" y="7"/>
                  </a:cubicBezTo>
                  <a:cubicBezTo>
                    <a:pt x="476" y="7"/>
                    <a:pt x="477" y="7"/>
                    <a:pt x="476" y="8"/>
                  </a:cubicBezTo>
                  <a:cubicBezTo>
                    <a:pt x="479" y="7"/>
                    <a:pt x="478" y="7"/>
                    <a:pt x="481" y="7"/>
                  </a:cubicBezTo>
                  <a:cubicBezTo>
                    <a:pt x="481" y="7"/>
                    <a:pt x="480" y="7"/>
                    <a:pt x="480" y="7"/>
                  </a:cubicBezTo>
                  <a:cubicBezTo>
                    <a:pt x="481" y="7"/>
                    <a:pt x="483" y="6"/>
                    <a:pt x="485" y="7"/>
                  </a:cubicBezTo>
                  <a:cubicBezTo>
                    <a:pt x="485" y="7"/>
                    <a:pt x="485" y="7"/>
                    <a:pt x="484" y="7"/>
                  </a:cubicBezTo>
                  <a:cubicBezTo>
                    <a:pt x="489" y="7"/>
                    <a:pt x="491" y="6"/>
                    <a:pt x="496" y="6"/>
                  </a:cubicBezTo>
                  <a:cubicBezTo>
                    <a:pt x="495" y="7"/>
                    <a:pt x="497" y="7"/>
                    <a:pt x="498" y="8"/>
                  </a:cubicBezTo>
                  <a:cubicBezTo>
                    <a:pt x="500" y="7"/>
                    <a:pt x="500" y="7"/>
                    <a:pt x="500" y="7"/>
                  </a:cubicBezTo>
                  <a:cubicBezTo>
                    <a:pt x="499" y="7"/>
                    <a:pt x="499" y="7"/>
                    <a:pt x="499" y="7"/>
                  </a:cubicBezTo>
                  <a:cubicBezTo>
                    <a:pt x="501" y="7"/>
                    <a:pt x="503" y="6"/>
                    <a:pt x="505" y="6"/>
                  </a:cubicBezTo>
                  <a:cubicBezTo>
                    <a:pt x="503" y="7"/>
                    <a:pt x="503" y="7"/>
                    <a:pt x="503" y="7"/>
                  </a:cubicBezTo>
                  <a:cubicBezTo>
                    <a:pt x="507" y="7"/>
                    <a:pt x="507" y="7"/>
                    <a:pt x="507" y="7"/>
                  </a:cubicBezTo>
                  <a:cubicBezTo>
                    <a:pt x="505" y="6"/>
                    <a:pt x="505" y="6"/>
                    <a:pt x="505" y="6"/>
                  </a:cubicBezTo>
                  <a:cubicBezTo>
                    <a:pt x="507" y="6"/>
                    <a:pt x="505" y="5"/>
                    <a:pt x="508" y="5"/>
                  </a:cubicBezTo>
                  <a:cubicBezTo>
                    <a:pt x="507" y="5"/>
                    <a:pt x="510" y="5"/>
                    <a:pt x="511" y="6"/>
                  </a:cubicBezTo>
                  <a:cubicBezTo>
                    <a:pt x="511" y="6"/>
                    <a:pt x="511" y="6"/>
                    <a:pt x="511" y="6"/>
                  </a:cubicBezTo>
                  <a:cubicBezTo>
                    <a:pt x="512" y="5"/>
                    <a:pt x="513" y="5"/>
                    <a:pt x="515" y="5"/>
                  </a:cubicBezTo>
                  <a:cubicBezTo>
                    <a:pt x="515" y="6"/>
                    <a:pt x="514" y="7"/>
                    <a:pt x="515" y="7"/>
                  </a:cubicBezTo>
                  <a:cubicBezTo>
                    <a:pt x="516" y="6"/>
                    <a:pt x="520" y="6"/>
                    <a:pt x="521" y="6"/>
                  </a:cubicBezTo>
                  <a:cubicBezTo>
                    <a:pt x="521" y="6"/>
                    <a:pt x="520" y="6"/>
                    <a:pt x="521" y="6"/>
                  </a:cubicBezTo>
                  <a:cubicBezTo>
                    <a:pt x="522" y="6"/>
                    <a:pt x="522" y="6"/>
                    <a:pt x="522" y="6"/>
                  </a:cubicBezTo>
                  <a:cubicBezTo>
                    <a:pt x="522" y="6"/>
                    <a:pt x="523" y="6"/>
                    <a:pt x="522" y="7"/>
                  </a:cubicBezTo>
                  <a:cubicBezTo>
                    <a:pt x="525" y="7"/>
                    <a:pt x="522" y="5"/>
                    <a:pt x="525" y="6"/>
                  </a:cubicBezTo>
                  <a:cubicBezTo>
                    <a:pt x="525" y="6"/>
                    <a:pt x="525" y="6"/>
                    <a:pt x="524" y="6"/>
                  </a:cubicBezTo>
                  <a:cubicBezTo>
                    <a:pt x="528" y="6"/>
                    <a:pt x="531" y="6"/>
                    <a:pt x="534" y="6"/>
                  </a:cubicBezTo>
                  <a:cubicBezTo>
                    <a:pt x="535" y="7"/>
                    <a:pt x="532" y="6"/>
                    <a:pt x="533" y="7"/>
                  </a:cubicBezTo>
                  <a:cubicBezTo>
                    <a:pt x="537" y="7"/>
                    <a:pt x="542" y="6"/>
                    <a:pt x="547" y="6"/>
                  </a:cubicBezTo>
                  <a:cubicBezTo>
                    <a:pt x="546" y="6"/>
                    <a:pt x="546" y="6"/>
                    <a:pt x="546" y="6"/>
                  </a:cubicBezTo>
                  <a:cubicBezTo>
                    <a:pt x="547" y="5"/>
                    <a:pt x="549" y="7"/>
                    <a:pt x="552" y="6"/>
                  </a:cubicBezTo>
                  <a:cubicBezTo>
                    <a:pt x="551" y="6"/>
                    <a:pt x="551" y="7"/>
                    <a:pt x="551" y="7"/>
                  </a:cubicBezTo>
                  <a:cubicBezTo>
                    <a:pt x="554" y="7"/>
                    <a:pt x="558" y="6"/>
                    <a:pt x="562" y="6"/>
                  </a:cubicBezTo>
                  <a:cubicBezTo>
                    <a:pt x="562" y="6"/>
                    <a:pt x="562" y="6"/>
                    <a:pt x="562" y="6"/>
                  </a:cubicBezTo>
                  <a:cubicBezTo>
                    <a:pt x="563" y="7"/>
                    <a:pt x="566" y="6"/>
                    <a:pt x="568" y="7"/>
                  </a:cubicBezTo>
                  <a:cubicBezTo>
                    <a:pt x="569" y="6"/>
                    <a:pt x="570" y="6"/>
                    <a:pt x="569" y="6"/>
                  </a:cubicBezTo>
                  <a:cubicBezTo>
                    <a:pt x="576" y="8"/>
                    <a:pt x="581" y="5"/>
                    <a:pt x="586" y="6"/>
                  </a:cubicBezTo>
                  <a:cubicBezTo>
                    <a:pt x="586" y="6"/>
                    <a:pt x="585" y="7"/>
                    <a:pt x="585" y="7"/>
                  </a:cubicBezTo>
                  <a:cubicBezTo>
                    <a:pt x="590" y="6"/>
                    <a:pt x="590" y="6"/>
                    <a:pt x="590" y="6"/>
                  </a:cubicBezTo>
                  <a:cubicBezTo>
                    <a:pt x="590" y="6"/>
                    <a:pt x="589" y="6"/>
                    <a:pt x="588" y="5"/>
                  </a:cubicBezTo>
                  <a:cubicBezTo>
                    <a:pt x="589" y="5"/>
                    <a:pt x="590" y="5"/>
                    <a:pt x="592" y="5"/>
                  </a:cubicBezTo>
                  <a:cubicBezTo>
                    <a:pt x="589" y="5"/>
                    <a:pt x="592" y="6"/>
                    <a:pt x="592" y="6"/>
                  </a:cubicBezTo>
                  <a:cubicBezTo>
                    <a:pt x="592" y="6"/>
                    <a:pt x="593" y="6"/>
                    <a:pt x="593" y="6"/>
                  </a:cubicBezTo>
                  <a:cubicBezTo>
                    <a:pt x="595" y="7"/>
                    <a:pt x="593" y="4"/>
                    <a:pt x="596" y="5"/>
                  </a:cubicBezTo>
                  <a:cubicBezTo>
                    <a:pt x="596" y="5"/>
                    <a:pt x="596" y="5"/>
                    <a:pt x="596" y="5"/>
                  </a:cubicBezTo>
                  <a:cubicBezTo>
                    <a:pt x="597" y="5"/>
                    <a:pt x="598" y="5"/>
                    <a:pt x="600" y="5"/>
                  </a:cubicBezTo>
                  <a:cubicBezTo>
                    <a:pt x="600" y="6"/>
                    <a:pt x="598" y="5"/>
                    <a:pt x="598" y="6"/>
                  </a:cubicBezTo>
                  <a:cubicBezTo>
                    <a:pt x="600" y="6"/>
                    <a:pt x="602" y="4"/>
                    <a:pt x="604" y="5"/>
                  </a:cubicBezTo>
                  <a:cubicBezTo>
                    <a:pt x="603" y="5"/>
                    <a:pt x="602" y="5"/>
                    <a:pt x="601" y="6"/>
                  </a:cubicBezTo>
                  <a:cubicBezTo>
                    <a:pt x="603" y="6"/>
                    <a:pt x="603" y="6"/>
                    <a:pt x="604" y="6"/>
                  </a:cubicBezTo>
                  <a:cubicBezTo>
                    <a:pt x="604" y="6"/>
                    <a:pt x="604" y="6"/>
                    <a:pt x="604" y="6"/>
                  </a:cubicBezTo>
                  <a:cubicBezTo>
                    <a:pt x="607" y="7"/>
                    <a:pt x="607" y="7"/>
                    <a:pt x="607" y="7"/>
                  </a:cubicBezTo>
                  <a:cubicBezTo>
                    <a:pt x="607" y="6"/>
                    <a:pt x="607" y="6"/>
                    <a:pt x="607" y="6"/>
                  </a:cubicBezTo>
                  <a:cubicBezTo>
                    <a:pt x="609" y="5"/>
                    <a:pt x="611" y="6"/>
                    <a:pt x="614" y="5"/>
                  </a:cubicBezTo>
                  <a:cubicBezTo>
                    <a:pt x="611" y="6"/>
                    <a:pt x="614" y="6"/>
                    <a:pt x="614" y="6"/>
                  </a:cubicBezTo>
                  <a:cubicBezTo>
                    <a:pt x="615" y="7"/>
                    <a:pt x="616" y="7"/>
                    <a:pt x="615" y="7"/>
                  </a:cubicBezTo>
                  <a:cubicBezTo>
                    <a:pt x="617" y="6"/>
                    <a:pt x="618" y="8"/>
                    <a:pt x="620" y="7"/>
                  </a:cubicBezTo>
                  <a:cubicBezTo>
                    <a:pt x="620" y="7"/>
                    <a:pt x="622" y="7"/>
                    <a:pt x="621" y="7"/>
                  </a:cubicBezTo>
                  <a:cubicBezTo>
                    <a:pt x="623" y="7"/>
                    <a:pt x="621" y="7"/>
                    <a:pt x="621" y="7"/>
                  </a:cubicBezTo>
                  <a:cubicBezTo>
                    <a:pt x="624" y="6"/>
                    <a:pt x="628" y="8"/>
                    <a:pt x="632" y="6"/>
                  </a:cubicBezTo>
                  <a:cubicBezTo>
                    <a:pt x="636" y="6"/>
                    <a:pt x="637" y="5"/>
                    <a:pt x="640" y="5"/>
                  </a:cubicBezTo>
                  <a:cubicBezTo>
                    <a:pt x="641" y="5"/>
                    <a:pt x="639" y="6"/>
                    <a:pt x="639" y="6"/>
                  </a:cubicBezTo>
                  <a:cubicBezTo>
                    <a:pt x="641" y="6"/>
                    <a:pt x="642" y="6"/>
                    <a:pt x="644" y="6"/>
                  </a:cubicBezTo>
                  <a:cubicBezTo>
                    <a:pt x="644" y="6"/>
                    <a:pt x="644" y="6"/>
                    <a:pt x="645" y="6"/>
                  </a:cubicBezTo>
                  <a:cubicBezTo>
                    <a:pt x="646" y="6"/>
                    <a:pt x="646" y="5"/>
                    <a:pt x="647" y="6"/>
                  </a:cubicBezTo>
                  <a:cubicBezTo>
                    <a:pt x="647" y="6"/>
                    <a:pt x="647" y="6"/>
                    <a:pt x="646" y="7"/>
                  </a:cubicBezTo>
                  <a:cubicBezTo>
                    <a:pt x="648" y="6"/>
                    <a:pt x="649" y="6"/>
                    <a:pt x="651" y="6"/>
                  </a:cubicBezTo>
                  <a:cubicBezTo>
                    <a:pt x="651" y="6"/>
                    <a:pt x="650" y="6"/>
                    <a:pt x="649" y="7"/>
                  </a:cubicBezTo>
                  <a:cubicBezTo>
                    <a:pt x="651" y="7"/>
                    <a:pt x="654" y="6"/>
                    <a:pt x="655" y="6"/>
                  </a:cubicBezTo>
                  <a:cubicBezTo>
                    <a:pt x="654" y="5"/>
                    <a:pt x="654" y="5"/>
                    <a:pt x="654" y="5"/>
                  </a:cubicBezTo>
                  <a:cubicBezTo>
                    <a:pt x="654" y="5"/>
                    <a:pt x="654" y="6"/>
                    <a:pt x="654" y="6"/>
                  </a:cubicBezTo>
                  <a:cubicBezTo>
                    <a:pt x="652" y="7"/>
                    <a:pt x="651" y="6"/>
                    <a:pt x="651" y="6"/>
                  </a:cubicBezTo>
                  <a:cubicBezTo>
                    <a:pt x="652" y="5"/>
                    <a:pt x="652" y="5"/>
                    <a:pt x="652" y="5"/>
                  </a:cubicBezTo>
                  <a:cubicBezTo>
                    <a:pt x="651" y="4"/>
                    <a:pt x="647" y="6"/>
                    <a:pt x="645" y="6"/>
                  </a:cubicBezTo>
                  <a:cubicBezTo>
                    <a:pt x="646" y="4"/>
                    <a:pt x="646" y="4"/>
                    <a:pt x="646" y="4"/>
                  </a:cubicBezTo>
                  <a:cubicBezTo>
                    <a:pt x="643" y="5"/>
                    <a:pt x="643" y="5"/>
                    <a:pt x="643" y="5"/>
                  </a:cubicBezTo>
                  <a:cubicBezTo>
                    <a:pt x="643" y="5"/>
                    <a:pt x="643" y="4"/>
                    <a:pt x="644" y="4"/>
                  </a:cubicBezTo>
                  <a:cubicBezTo>
                    <a:pt x="642" y="4"/>
                    <a:pt x="642" y="5"/>
                    <a:pt x="641" y="4"/>
                  </a:cubicBezTo>
                  <a:cubicBezTo>
                    <a:pt x="641" y="4"/>
                    <a:pt x="641" y="4"/>
                    <a:pt x="641" y="4"/>
                  </a:cubicBezTo>
                  <a:cubicBezTo>
                    <a:pt x="639" y="4"/>
                    <a:pt x="639" y="4"/>
                    <a:pt x="639" y="4"/>
                  </a:cubicBezTo>
                  <a:cubicBezTo>
                    <a:pt x="639" y="4"/>
                    <a:pt x="639" y="3"/>
                    <a:pt x="640" y="4"/>
                  </a:cubicBezTo>
                  <a:cubicBezTo>
                    <a:pt x="637" y="3"/>
                    <a:pt x="635" y="4"/>
                    <a:pt x="634" y="4"/>
                  </a:cubicBezTo>
                  <a:cubicBezTo>
                    <a:pt x="634" y="4"/>
                    <a:pt x="634" y="4"/>
                    <a:pt x="634" y="4"/>
                  </a:cubicBezTo>
                  <a:cubicBezTo>
                    <a:pt x="630" y="4"/>
                    <a:pt x="633" y="4"/>
                    <a:pt x="630" y="5"/>
                  </a:cubicBezTo>
                  <a:cubicBezTo>
                    <a:pt x="628" y="3"/>
                    <a:pt x="628" y="3"/>
                    <a:pt x="628" y="3"/>
                  </a:cubicBezTo>
                  <a:cubicBezTo>
                    <a:pt x="628" y="4"/>
                    <a:pt x="628" y="4"/>
                    <a:pt x="628" y="4"/>
                  </a:cubicBezTo>
                  <a:cubicBezTo>
                    <a:pt x="627" y="4"/>
                    <a:pt x="626" y="4"/>
                    <a:pt x="627" y="4"/>
                  </a:cubicBezTo>
                  <a:cubicBezTo>
                    <a:pt x="625" y="4"/>
                    <a:pt x="627" y="4"/>
                    <a:pt x="626" y="5"/>
                  </a:cubicBezTo>
                  <a:cubicBezTo>
                    <a:pt x="624" y="4"/>
                    <a:pt x="620" y="5"/>
                    <a:pt x="619" y="4"/>
                  </a:cubicBezTo>
                  <a:cubicBezTo>
                    <a:pt x="619" y="4"/>
                    <a:pt x="622" y="4"/>
                    <a:pt x="619" y="5"/>
                  </a:cubicBezTo>
                  <a:cubicBezTo>
                    <a:pt x="619" y="3"/>
                    <a:pt x="617" y="5"/>
                    <a:pt x="615" y="4"/>
                  </a:cubicBezTo>
                  <a:cubicBezTo>
                    <a:pt x="615" y="3"/>
                    <a:pt x="617" y="4"/>
                    <a:pt x="615" y="3"/>
                  </a:cubicBezTo>
                  <a:cubicBezTo>
                    <a:pt x="614" y="4"/>
                    <a:pt x="611" y="3"/>
                    <a:pt x="610" y="3"/>
                  </a:cubicBezTo>
                  <a:cubicBezTo>
                    <a:pt x="610" y="4"/>
                    <a:pt x="606" y="4"/>
                    <a:pt x="603" y="4"/>
                  </a:cubicBezTo>
                  <a:cubicBezTo>
                    <a:pt x="604" y="4"/>
                    <a:pt x="598" y="3"/>
                    <a:pt x="596" y="3"/>
                  </a:cubicBezTo>
                  <a:cubicBezTo>
                    <a:pt x="596" y="3"/>
                    <a:pt x="596" y="3"/>
                    <a:pt x="596" y="3"/>
                  </a:cubicBezTo>
                  <a:cubicBezTo>
                    <a:pt x="595" y="4"/>
                    <a:pt x="593" y="4"/>
                    <a:pt x="591" y="4"/>
                  </a:cubicBezTo>
                  <a:cubicBezTo>
                    <a:pt x="591" y="3"/>
                    <a:pt x="591" y="3"/>
                    <a:pt x="592" y="3"/>
                  </a:cubicBezTo>
                  <a:cubicBezTo>
                    <a:pt x="590" y="3"/>
                    <a:pt x="590" y="3"/>
                    <a:pt x="590" y="3"/>
                  </a:cubicBezTo>
                  <a:cubicBezTo>
                    <a:pt x="590" y="3"/>
                    <a:pt x="589" y="3"/>
                    <a:pt x="588" y="3"/>
                  </a:cubicBezTo>
                  <a:cubicBezTo>
                    <a:pt x="589" y="3"/>
                    <a:pt x="589" y="3"/>
                    <a:pt x="589" y="3"/>
                  </a:cubicBezTo>
                  <a:cubicBezTo>
                    <a:pt x="586" y="3"/>
                    <a:pt x="584" y="3"/>
                    <a:pt x="581" y="3"/>
                  </a:cubicBezTo>
                  <a:cubicBezTo>
                    <a:pt x="580" y="4"/>
                    <a:pt x="583" y="5"/>
                    <a:pt x="580" y="5"/>
                  </a:cubicBezTo>
                  <a:cubicBezTo>
                    <a:pt x="580" y="5"/>
                    <a:pt x="580" y="4"/>
                    <a:pt x="580" y="4"/>
                  </a:cubicBezTo>
                  <a:cubicBezTo>
                    <a:pt x="580" y="4"/>
                    <a:pt x="579" y="4"/>
                    <a:pt x="579" y="4"/>
                  </a:cubicBezTo>
                  <a:cubicBezTo>
                    <a:pt x="580" y="4"/>
                    <a:pt x="580" y="4"/>
                    <a:pt x="580" y="4"/>
                  </a:cubicBezTo>
                  <a:cubicBezTo>
                    <a:pt x="579" y="3"/>
                    <a:pt x="579" y="4"/>
                    <a:pt x="578" y="4"/>
                  </a:cubicBezTo>
                  <a:cubicBezTo>
                    <a:pt x="578" y="4"/>
                    <a:pt x="577" y="4"/>
                    <a:pt x="578" y="3"/>
                  </a:cubicBezTo>
                  <a:cubicBezTo>
                    <a:pt x="578" y="3"/>
                    <a:pt x="579" y="4"/>
                    <a:pt x="579" y="3"/>
                  </a:cubicBezTo>
                  <a:cubicBezTo>
                    <a:pt x="578" y="3"/>
                    <a:pt x="576" y="3"/>
                    <a:pt x="576" y="3"/>
                  </a:cubicBezTo>
                  <a:cubicBezTo>
                    <a:pt x="576" y="3"/>
                    <a:pt x="576" y="3"/>
                    <a:pt x="575" y="3"/>
                  </a:cubicBezTo>
                  <a:cubicBezTo>
                    <a:pt x="572" y="3"/>
                    <a:pt x="574" y="3"/>
                    <a:pt x="572" y="2"/>
                  </a:cubicBezTo>
                  <a:cubicBezTo>
                    <a:pt x="572" y="3"/>
                    <a:pt x="570" y="2"/>
                    <a:pt x="570" y="3"/>
                  </a:cubicBezTo>
                  <a:cubicBezTo>
                    <a:pt x="570" y="3"/>
                    <a:pt x="569" y="3"/>
                    <a:pt x="569" y="3"/>
                  </a:cubicBezTo>
                  <a:cubicBezTo>
                    <a:pt x="568" y="3"/>
                    <a:pt x="563" y="3"/>
                    <a:pt x="565" y="4"/>
                  </a:cubicBezTo>
                  <a:cubicBezTo>
                    <a:pt x="565" y="4"/>
                    <a:pt x="565" y="4"/>
                    <a:pt x="565" y="4"/>
                  </a:cubicBezTo>
                  <a:cubicBezTo>
                    <a:pt x="565" y="4"/>
                    <a:pt x="565" y="4"/>
                    <a:pt x="565" y="4"/>
                  </a:cubicBezTo>
                  <a:cubicBezTo>
                    <a:pt x="565" y="4"/>
                    <a:pt x="565" y="4"/>
                    <a:pt x="565" y="4"/>
                  </a:cubicBezTo>
                  <a:cubicBezTo>
                    <a:pt x="565" y="4"/>
                    <a:pt x="565" y="4"/>
                    <a:pt x="565" y="4"/>
                  </a:cubicBezTo>
                  <a:cubicBezTo>
                    <a:pt x="561" y="4"/>
                    <a:pt x="556" y="3"/>
                    <a:pt x="552" y="4"/>
                  </a:cubicBezTo>
                  <a:cubicBezTo>
                    <a:pt x="552" y="3"/>
                    <a:pt x="552" y="3"/>
                    <a:pt x="552" y="3"/>
                  </a:cubicBezTo>
                  <a:cubicBezTo>
                    <a:pt x="550" y="4"/>
                    <a:pt x="547" y="3"/>
                    <a:pt x="545" y="4"/>
                  </a:cubicBezTo>
                  <a:cubicBezTo>
                    <a:pt x="544" y="4"/>
                    <a:pt x="544" y="4"/>
                    <a:pt x="544" y="3"/>
                  </a:cubicBezTo>
                  <a:cubicBezTo>
                    <a:pt x="542" y="3"/>
                    <a:pt x="542" y="4"/>
                    <a:pt x="539" y="3"/>
                  </a:cubicBezTo>
                  <a:cubicBezTo>
                    <a:pt x="541" y="3"/>
                    <a:pt x="538" y="3"/>
                    <a:pt x="541" y="3"/>
                  </a:cubicBezTo>
                  <a:cubicBezTo>
                    <a:pt x="539" y="3"/>
                    <a:pt x="538" y="2"/>
                    <a:pt x="535" y="3"/>
                  </a:cubicBezTo>
                  <a:cubicBezTo>
                    <a:pt x="536" y="2"/>
                    <a:pt x="534" y="2"/>
                    <a:pt x="532" y="2"/>
                  </a:cubicBezTo>
                  <a:cubicBezTo>
                    <a:pt x="534" y="3"/>
                    <a:pt x="534" y="3"/>
                    <a:pt x="534" y="3"/>
                  </a:cubicBezTo>
                  <a:cubicBezTo>
                    <a:pt x="533" y="3"/>
                    <a:pt x="532" y="3"/>
                    <a:pt x="531" y="3"/>
                  </a:cubicBezTo>
                  <a:cubicBezTo>
                    <a:pt x="531" y="2"/>
                    <a:pt x="531" y="2"/>
                    <a:pt x="531" y="2"/>
                  </a:cubicBezTo>
                  <a:cubicBezTo>
                    <a:pt x="526" y="1"/>
                    <a:pt x="522" y="4"/>
                    <a:pt x="519" y="2"/>
                  </a:cubicBezTo>
                  <a:cubicBezTo>
                    <a:pt x="517" y="3"/>
                    <a:pt x="521" y="2"/>
                    <a:pt x="520" y="3"/>
                  </a:cubicBezTo>
                  <a:cubicBezTo>
                    <a:pt x="518" y="3"/>
                    <a:pt x="515" y="2"/>
                    <a:pt x="515" y="2"/>
                  </a:cubicBezTo>
                  <a:cubicBezTo>
                    <a:pt x="512" y="1"/>
                    <a:pt x="512" y="3"/>
                    <a:pt x="509" y="3"/>
                  </a:cubicBezTo>
                  <a:cubicBezTo>
                    <a:pt x="509" y="3"/>
                    <a:pt x="509" y="4"/>
                    <a:pt x="507" y="4"/>
                  </a:cubicBezTo>
                  <a:cubicBezTo>
                    <a:pt x="505" y="4"/>
                    <a:pt x="504" y="3"/>
                    <a:pt x="506" y="3"/>
                  </a:cubicBezTo>
                  <a:cubicBezTo>
                    <a:pt x="506" y="3"/>
                    <a:pt x="506" y="3"/>
                    <a:pt x="506" y="3"/>
                  </a:cubicBezTo>
                  <a:cubicBezTo>
                    <a:pt x="507" y="3"/>
                    <a:pt x="508" y="3"/>
                    <a:pt x="507" y="2"/>
                  </a:cubicBezTo>
                  <a:cubicBezTo>
                    <a:pt x="507" y="3"/>
                    <a:pt x="507" y="3"/>
                    <a:pt x="507" y="3"/>
                  </a:cubicBezTo>
                  <a:cubicBezTo>
                    <a:pt x="506" y="2"/>
                    <a:pt x="503" y="2"/>
                    <a:pt x="503" y="2"/>
                  </a:cubicBezTo>
                  <a:cubicBezTo>
                    <a:pt x="502" y="2"/>
                    <a:pt x="503" y="2"/>
                    <a:pt x="504" y="2"/>
                  </a:cubicBezTo>
                  <a:cubicBezTo>
                    <a:pt x="501" y="2"/>
                    <a:pt x="499" y="2"/>
                    <a:pt x="496" y="2"/>
                  </a:cubicBezTo>
                  <a:cubicBezTo>
                    <a:pt x="497" y="2"/>
                    <a:pt x="497" y="3"/>
                    <a:pt x="497" y="3"/>
                  </a:cubicBezTo>
                  <a:cubicBezTo>
                    <a:pt x="492" y="2"/>
                    <a:pt x="495" y="3"/>
                    <a:pt x="492" y="3"/>
                  </a:cubicBezTo>
                  <a:cubicBezTo>
                    <a:pt x="490" y="3"/>
                    <a:pt x="493" y="2"/>
                    <a:pt x="490" y="3"/>
                  </a:cubicBezTo>
                  <a:cubicBezTo>
                    <a:pt x="488" y="2"/>
                    <a:pt x="489" y="2"/>
                    <a:pt x="490" y="1"/>
                  </a:cubicBezTo>
                  <a:cubicBezTo>
                    <a:pt x="487" y="2"/>
                    <a:pt x="485" y="1"/>
                    <a:pt x="483" y="1"/>
                  </a:cubicBezTo>
                  <a:cubicBezTo>
                    <a:pt x="485" y="1"/>
                    <a:pt x="485" y="1"/>
                    <a:pt x="485" y="1"/>
                  </a:cubicBezTo>
                  <a:cubicBezTo>
                    <a:pt x="484" y="1"/>
                    <a:pt x="483" y="1"/>
                    <a:pt x="482" y="1"/>
                  </a:cubicBezTo>
                  <a:cubicBezTo>
                    <a:pt x="483" y="2"/>
                    <a:pt x="483" y="2"/>
                    <a:pt x="483" y="2"/>
                  </a:cubicBezTo>
                  <a:cubicBezTo>
                    <a:pt x="482" y="1"/>
                    <a:pt x="482" y="1"/>
                    <a:pt x="482" y="1"/>
                  </a:cubicBezTo>
                  <a:cubicBezTo>
                    <a:pt x="481" y="2"/>
                    <a:pt x="482" y="2"/>
                    <a:pt x="481" y="3"/>
                  </a:cubicBezTo>
                  <a:cubicBezTo>
                    <a:pt x="479" y="2"/>
                    <a:pt x="477" y="3"/>
                    <a:pt x="477" y="2"/>
                  </a:cubicBezTo>
                  <a:cubicBezTo>
                    <a:pt x="480" y="3"/>
                    <a:pt x="476" y="1"/>
                    <a:pt x="479" y="1"/>
                  </a:cubicBezTo>
                  <a:cubicBezTo>
                    <a:pt x="479" y="1"/>
                    <a:pt x="478" y="1"/>
                    <a:pt x="477" y="1"/>
                  </a:cubicBezTo>
                  <a:cubicBezTo>
                    <a:pt x="477" y="1"/>
                    <a:pt x="477" y="1"/>
                    <a:pt x="478" y="1"/>
                  </a:cubicBezTo>
                  <a:cubicBezTo>
                    <a:pt x="474" y="0"/>
                    <a:pt x="476" y="2"/>
                    <a:pt x="473" y="2"/>
                  </a:cubicBezTo>
                  <a:cubicBezTo>
                    <a:pt x="473" y="1"/>
                    <a:pt x="472" y="1"/>
                    <a:pt x="471" y="1"/>
                  </a:cubicBezTo>
                  <a:cubicBezTo>
                    <a:pt x="473" y="1"/>
                    <a:pt x="472" y="2"/>
                    <a:pt x="471" y="2"/>
                  </a:cubicBezTo>
                  <a:cubicBezTo>
                    <a:pt x="468" y="2"/>
                    <a:pt x="468" y="3"/>
                    <a:pt x="467" y="3"/>
                  </a:cubicBezTo>
                  <a:cubicBezTo>
                    <a:pt x="468" y="3"/>
                    <a:pt x="468" y="3"/>
                    <a:pt x="468" y="3"/>
                  </a:cubicBezTo>
                  <a:cubicBezTo>
                    <a:pt x="468" y="3"/>
                    <a:pt x="467" y="3"/>
                    <a:pt x="465" y="3"/>
                  </a:cubicBezTo>
                  <a:cubicBezTo>
                    <a:pt x="465" y="3"/>
                    <a:pt x="467" y="3"/>
                    <a:pt x="466" y="3"/>
                  </a:cubicBezTo>
                  <a:cubicBezTo>
                    <a:pt x="464" y="4"/>
                    <a:pt x="462" y="2"/>
                    <a:pt x="460" y="3"/>
                  </a:cubicBezTo>
                  <a:cubicBezTo>
                    <a:pt x="458" y="2"/>
                    <a:pt x="460" y="2"/>
                    <a:pt x="459" y="1"/>
                  </a:cubicBezTo>
                  <a:cubicBezTo>
                    <a:pt x="456" y="2"/>
                    <a:pt x="456" y="1"/>
                    <a:pt x="453" y="1"/>
                  </a:cubicBezTo>
                  <a:cubicBezTo>
                    <a:pt x="454" y="2"/>
                    <a:pt x="454" y="2"/>
                    <a:pt x="452" y="2"/>
                  </a:cubicBezTo>
                  <a:cubicBezTo>
                    <a:pt x="456" y="2"/>
                    <a:pt x="456" y="2"/>
                    <a:pt x="456" y="2"/>
                  </a:cubicBezTo>
                  <a:cubicBezTo>
                    <a:pt x="453" y="3"/>
                    <a:pt x="453" y="3"/>
                    <a:pt x="453" y="3"/>
                  </a:cubicBezTo>
                  <a:cubicBezTo>
                    <a:pt x="455" y="3"/>
                    <a:pt x="456" y="2"/>
                    <a:pt x="457" y="3"/>
                  </a:cubicBezTo>
                  <a:cubicBezTo>
                    <a:pt x="456" y="3"/>
                    <a:pt x="456" y="3"/>
                    <a:pt x="457" y="3"/>
                  </a:cubicBezTo>
                  <a:cubicBezTo>
                    <a:pt x="455" y="3"/>
                    <a:pt x="453" y="4"/>
                    <a:pt x="450" y="3"/>
                  </a:cubicBezTo>
                  <a:cubicBezTo>
                    <a:pt x="451" y="2"/>
                    <a:pt x="451" y="2"/>
                    <a:pt x="451" y="2"/>
                  </a:cubicBezTo>
                  <a:cubicBezTo>
                    <a:pt x="447" y="1"/>
                    <a:pt x="445" y="3"/>
                    <a:pt x="440" y="2"/>
                  </a:cubicBezTo>
                  <a:cubicBezTo>
                    <a:pt x="442" y="3"/>
                    <a:pt x="442" y="3"/>
                    <a:pt x="442" y="3"/>
                  </a:cubicBezTo>
                  <a:cubicBezTo>
                    <a:pt x="441" y="3"/>
                    <a:pt x="439" y="3"/>
                    <a:pt x="437" y="3"/>
                  </a:cubicBezTo>
                  <a:cubicBezTo>
                    <a:pt x="438" y="2"/>
                    <a:pt x="437" y="2"/>
                    <a:pt x="436" y="2"/>
                  </a:cubicBezTo>
                  <a:cubicBezTo>
                    <a:pt x="436" y="2"/>
                    <a:pt x="433" y="2"/>
                    <a:pt x="432" y="3"/>
                  </a:cubicBezTo>
                  <a:cubicBezTo>
                    <a:pt x="431" y="2"/>
                    <a:pt x="431" y="2"/>
                    <a:pt x="431" y="2"/>
                  </a:cubicBezTo>
                  <a:cubicBezTo>
                    <a:pt x="427" y="2"/>
                    <a:pt x="426" y="4"/>
                    <a:pt x="423" y="3"/>
                  </a:cubicBezTo>
                  <a:cubicBezTo>
                    <a:pt x="424" y="3"/>
                    <a:pt x="423" y="3"/>
                    <a:pt x="425" y="2"/>
                  </a:cubicBezTo>
                  <a:cubicBezTo>
                    <a:pt x="424" y="2"/>
                    <a:pt x="423" y="2"/>
                    <a:pt x="423" y="2"/>
                  </a:cubicBezTo>
                  <a:cubicBezTo>
                    <a:pt x="422" y="2"/>
                    <a:pt x="420" y="3"/>
                    <a:pt x="418" y="3"/>
                  </a:cubicBezTo>
                  <a:cubicBezTo>
                    <a:pt x="418" y="3"/>
                    <a:pt x="418" y="3"/>
                    <a:pt x="417" y="3"/>
                  </a:cubicBezTo>
                  <a:cubicBezTo>
                    <a:pt x="416" y="3"/>
                    <a:pt x="417" y="3"/>
                    <a:pt x="417" y="3"/>
                  </a:cubicBezTo>
                  <a:cubicBezTo>
                    <a:pt x="417" y="3"/>
                    <a:pt x="415" y="3"/>
                    <a:pt x="416" y="4"/>
                  </a:cubicBezTo>
                  <a:cubicBezTo>
                    <a:pt x="412" y="2"/>
                    <a:pt x="406" y="4"/>
                    <a:pt x="403" y="3"/>
                  </a:cubicBezTo>
                  <a:cubicBezTo>
                    <a:pt x="400" y="3"/>
                    <a:pt x="397" y="3"/>
                    <a:pt x="395" y="3"/>
                  </a:cubicBezTo>
                  <a:cubicBezTo>
                    <a:pt x="395" y="3"/>
                    <a:pt x="395" y="3"/>
                    <a:pt x="396" y="3"/>
                  </a:cubicBezTo>
                  <a:cubicBezTo>
                    <a:pt x="392" y="2"/>
                    <a:pt x="394" y="4"/>
                    <a:pt x="390" y="4"/>
                  </a:cubicBezTo>
                  <a:cubicBezTo>
                    <a:pt x="388" y="3"/>
                    <a:pt x="392" y="3"/>
                    <a:pt x="391" y="3"/>
                  </a:cubicBezTo>
                  <a:cubicBezTo>
                    <a:pt x="390" y="1"/>
                    <a:pt x="387" y="3"/>
                    <a:pt x="384" y="2"/>
                  </a:cubicBezTo>
                  <a:cubicBezTo>
                    <a:pt x="385" y="2"/>
                    <a:pt x="385" y="2"/>
                    <a:pt x="385" y="2"/>
                  </a:cubicBezTo>
                  <a:cubicBezTo>
                    <a:pt x="383" y="2"/>
                    <a:pt x="380" y="3"/>
                    <a:pt x="377" y="3"/>
                  </a:cubicBezTo>
                  <a:cubicBezTo>
                    <a:pt x="377" y="3"/>
                    <a:pt x="378" y="3"/>
                    <a:pt x="377" y="2"/>
                  </a:cubicBezTo>
                  <a:cubicBezTo>
                    <a:pt x="375" y="3"/>
                    <a:pt x="372" y="4"/>
                    <a:pt x="369" y="4"/>
                  </a:cubicBezTo>
                  <a:cubicBezTo>
                    <a:pt x="370" y="3"/>
                    <a:pt x="370" y="4"/>
                    <a:pt x="369" y="3"/>
                  </a:cubicBezTo>
                  <a:cubicBezTo>
                    <a:pt x="368" y="3"/>
                    <a:pt x="370" y="4"/>
                    <a:pt x="367" y="4"/>
                  </a:cubicBezTo>
                  <a:cubicBezTo>
                    <a:pt x="366" y="4"/>
                    <a:pt x="365" y="3"/>
                    <a:pt x="364" y="3"/>
                  </a:cubicBezTo>
                  <a:cubicBezTo>
                    <a:pt x="367" y="3"/>
                    <a:pt x="367" y="3"/>
                    <a:pt x="367" y="3"/>
                  </a:cubicBezTo>
                  <a:cubicBezTo>
                    <a:pt x="366" y="2"/>
                    <a:pt x="364" y="3"/>
                    <a:pt x="362" y="3"/>
                  </a:cubicBezTo>
                  <a:cubicBezTo>
                    <a:pt x="363" y="2"/>
                    <a:pt x="363" y="2"/>
                    <a:pt x="363" y="2"/>
                  </a:cubicBezTo>
                  <a:cubicBezTo>
                    <a:pt x="359" y="2"/>
                    <a:pt x="359" y="3"/>
                    <a:pt x="355" y="3"/>
                  </a:cubicBezTo>
                  <a:cubicBezTo>
                    <a:pt x="355" y="4"/>
                    <a:pt x="355" y="4"/>
                    <a:pt x="355" y="4"/>
                  </a:cubicBezTo>
                  <a:cubicBezTo>
                    <a:pt x="353" y="5"/>
                    <a:pt x="353" y="3"/>
                    <a:pt x="351" y="4"/>
                  </a:cubicBezTo>
                  <a:cubicBezTo>
                    <a:pt x="351" y="3"/>
                    <a:pt x="351" y="3"/>
                    <a:pt x="351" y="3"/>
                  </a:cubicBezTo>
                  <a:cubicBezTo>
                    <a:pt x="349" y="3"/>
                    <a:pt x="346" y="4"/>
                    <a:pt x="343" y="4"/>
                  </a:cubicBezTo>
                  <a:cubicBezTo>
                    <a:pt x="344" y="3"/>
                    <a:pt x="347" y="3"/>
                    <a:pt x="349" y="2"/>
                  </a:cubicBezTo>
                  <a:cubicBezTo>
                    <a:pt x="348" y="2"/>
                    <a:pt x="344" y="2"/>
                    <a:pt x="344" y="3"/>
                  </a:cubicBezTo>
                  <a:cubicBezTo>
                    <a:pt x="344" y="3"/>
                    <a:pt x="345" y="2"/>
                    <a:pt x="346" y="3"/>
                  </a:cubicBezTo>
                  <a:cubicBezTo>
                    <a:pt x="344" y="3"/>
                    <a:pt x="342" y="4"/>
                    <a:pt x="339" y="4"/>
                  </a:cubicBezTo>
                  <a:cubicBezTo>
                    <a:pt x="339" y="2"/>
                    <a:pt x="331" y="3"/>
                    <a:pt x="329" y="2"/>
                  </a:cubicBezTo>
                  <a:cubicBezTo>
                    <a:pt x="324" y="3"/>
                    <a:pt x="319" y="1"/>
                    <a:pt x="314" y="2"/>
                  </a:cubicBezTo>
                  <a:cubicBezTo>
                    <a:pt x="316" y="3"/>
                    <a:pt x="312" y="2"/>
                    <a:pt x="312" y="3"/>
                  </a:cubicBezTo>
                  <a:cubicBezTo>
                    <a:pt x="311" y="3"/>
                    <a:pt x="310" y="3"/>
                    <a:pt x="310" y="3"/>
                  </a:cubicBezTo>
                  <a:cubicBezTo>
                    <a:pt x="306" y="2"/>
                    <a:pt x="306" y="2"/>
                    <a:pt x="306" y="2"/>
                  </a:cubicBezTo>
                  <a:cubicBezTo>
                    <a:pt x="305" y="2"/>
                    <a:pt x="307" y="2"/>
                    <a:pt x="307" y="1"/>
                  </a:cubicBezTo>
                  <a:cubicBezTo>
                    <a:pt x="304" y="1"/>
                    <a:pt x="306" y="1"/>
                    <a:pt x="304" y="0"/>
                  </a:cubicBezTo>
                  <a:cubicBezTo>
                    <a:pt x="304" y="1"/>
                    <a:pt x="303" y="1"/>
                    <a:pt x="301" y="1"/>
                  </a:cubicBezTo>
                  <a:cubicBezTo>
                    <a:pt x="304" y="2"/>
                    <a:pt x="304" y="2"/>
                    <a:pt x="304" y="2"/>
                  </a:cubicBezTo>
                  <a:cubicBezTo>
                    <a:pt x="300" y="3"/>
                    <a:pt x="300" y="0"/>
                    <a:pt x="296" y="1"/>
                  </a:cubicBezTo>
                  <a:cubicBezTo>
                    <a:pt x="297" y="1"/>
                    <a:pt x="297" y="1"/>
                    <a:pt x="297" y="1"/>
                  </a:cubicBezTo>
                  <a:cubicBezTo>
                    <a:pt x="295" y="1"/>
                    <a:pt x="289" y="1"/>
                    <a:pt x="287" y="2"/>
                  </a:cubicBezTo>
                  <a:cubicBezTo>
                    <a:pt x="287" y="2"/>
                    <a:pt x="286" y="1"/>
                    <a:pt x="287" y="1"/>
                  </a:cubicBezTo>
                  <a:cubicBezTo>
                    <a:pt x="282" y="1"/>
                    <a:pt x="276" y="3"/>
                    <a:pt x="272" y="2"/>
                  </a:cubicBezTo>
                  <a:cubicBezTo>
                    <a:pt x="272" y="1"/>
                    <a:pt x="272" y="1"/>
                    <a:pt x="272" y="1"/>
                  </a:cubicBezTo>
                  <a:cubicBezTo>
                    <a:pt x="271" y="2"/>
                    <a:pt x="271" y="2"/>
                    <a:pt x="269" y="2"/>
                  </a:cubicBezTo>
                  <a:cubicBezTo>
                    <a:pt x="269" y="2"/>
                    <a:pt x="270" y="1"/>
                    <a:pt x="269" y="1"/>
                  </a:cubicBezTo>
                  <a:cubicBezTo>
                    <a:pt x="269" y="2"/>
                    <a:pt x="267" y="2"/>
                    <a:pt x="265" y="2"/>
                  </a:cubicBezTo>
                  <a:cubicBezTo>
                    <a:pt x="267" y="1"/>
                    <a:pt x="267" y="1"/>
                    <a:pt x="267" y="1"/>
                  </a:cubicBezTo>
                  <a:cubicBezTo>
                    <a:pt x="262" y="1"/>
                    <a:pt x="259" y="2"/>
                    <a:pt x="255" y="3"/>
                  </a:cubicBezTo>
                  <a:cubicBezTo>
                    <a:pt x="255" y="2"/>
                    <a:pt x="251" y="1"/>
                    <a:pt x="249" y="1"/>
                  </a:cubicBezTo>
                  <a:cubicBezTo>
                    <a:pt x="249" y="1"/>
                    <a:pt x="249" y="1"/>
                    <a:pt x="249" y="1"/>
                  </a:cubicBezTo>
                  <a:cubicBezTo>
                    <a:pt x="243" y="1"/>
                    <a:pt x="239" y="2"/>
                    <a:pt x="234" y="2"/>
                  </a:cubicBezTo>
                  <a:cubicBezTo>
                    <a:pt x="230" y="1"/>
                    <a:pt x="222" y="2"/>
                    <a:pt x="217" y="1"/>
                  </a:cubicBezTo>
                  <a:cubicBezTo>
                    <a:pt x="218" y="1"/>
                    <a:pt x="217" y="2"/>
                    <a:pt x="216" y="2"/>
                  </a:cubicBezTo>
                  <a:cubicBezTo>
                    <a:pt x="214" y="2"/>
                    <a:pt x="212" y="3"/>
                    <a:pt x="212" y="2"/>
                  </a:cubicBezTo>
                  <a:cubicBezTo>
                    <a:pt x="213" y="2"/>
                    <a:pt x="213" y="2"/>
                    <a:pt x="213" y="2"/>
                  </a:cubicBezTo>
                  <a:cubicBezTo>
                    <a:pt x="212" y="1"/>
                    <a:pt x="209" y="1"/>
                    <a:pt x="207" y="1"/>
                  </a:cubicBezTo>
                  <a:cubicBezTo>
                    <a:pt x="207" y="2"/>
                    <a:pt x="207" y="2"/>
                    <a:pt x="207" y="2"/>
                  </a:cubicBezTo>
                  <a:cubicBezTo>
                    <a:pt x="202" y="0"/>
                    <a:pt x="193" y="3"/>
                    <a:pt x="190" y="1"/>
                  </a:cubicBezTo>
                  <a:cubicBezTo>
                    <a:pt x="189" y="2"/>
                    <a:pt x="187" y="2"/>
                    <a:pt x="186" y="2"/>
                  </a:cubicBezTo>
                  <a:cubicBezTo>
                    <a:pt x="186" y="1"/>
                    <a:pt x="186" y="1"/>
                    <a:pt x="186" y="1"/>
                  </a:cubicBezTo>
                  <a:cubicBezTo>
                    <a:pt x="183" y="1"/>
                    <a:pt x="181" y="1"/>
                    <a:pt x="176" y="1"/>
                  </a:cubicBezTo>
                  <a:cubicBezTo>
                    <a:pt x="177" y="1"/>
                    <a:pt x="177" y="1"/>
                    <a:pt x="177" y="1"/>
                  </a:cubicBezTo>
                  <a:cubicBezTo>
                    <a:pt x="175" y="1"/>
                    <a:pt x="174" y="3"/>
                    <a:pt x="172" y="3"/>
                  </a:cubicBezTo>
                  <a:cubicBezTo>
                    <a:pt x="171" y="2"/>
                    <a:pt x="171" y="2"/>
                    <a:pt x="171" y="2"/>
                  </a:cubicBezTo>
                  <a:cubicBezTo>
                    <a:pt x="167" y="2"/>
                    <a:pt x="162" y="1"/>
                    <a:pt x="158" y="2"/>
                  </a:cubicBezTo>
                  <a:cubicBezTo>
                    <a:pt x="158" y="2"/>
                    <a:pt x="158" y="1"/>
                    <a:pt x="159" y="1"/>
                  </a:cubicBezTo>
                  <a:cubicBezTo>
                    <a:pt x="157" y="1"/>
                    <a:pt x="151" y="0"/>
                    <a:pt x="152" y="2"/>
                  </a:cubicBezTo>
                  <a:cubicBezTo>
                    <a:pt x="152" y="1"/>
                    <a:pt x="148" y="2"/>
                    <a:pt x="145" y="2"/>
                  </a:cubicBezTo>
                  <a:cubicBezTo>
                    <a:pt x="146" y="2"/>
                    <a:pt x="146" y="2"/>
                    <a:pt x="146" y="2"/>
                  </a:cubicBezTo>
                  <a:cubicBezTo>
                    <a:pt x="144" y="3"/>
                    <a:pt x="144" y="3"/>
                    <a:pt x="141" y="3"/>
                  </a:cubicBezTo>
                  <a:cubicBezTo>
                    <a:pt x="140" y="3"/>
                    <a:pt x="140" y="3"/>
                    <a:pt x="141" y="3"/>
                  </a:cubicBezTo>
                  <a:cubicBezTo>
                    <a:pt x="139" y="2"/>
                    <a:pt x="139" y="3"/>
                    <a:pt x="137" y="3"/>
                  </a:cubicBezTo>
                  <a:cubicBezTo>
                    <a:pt x="138" y="3"/>
                    <a:pt x="138" y="3"/>
                    <a:pt x="138" y="3"/>
                  </a:cubicBezTo>
                  <a:cubicBezTo>
                    <a:pt x="135" y="2"/>
                    <a:pt x="136" y="3"/>
                    <a:pt x="134" y="3"/>
                  </a:cubicBezTo>
                  <a:cubicBezTo>
                    <a:pt x="133" y="4"/>
                    <a:pt x="130" y="3"/>
                    <a:pt x="130" y="2"/>
                  </a:cubicBezTo>
                  <a:cubicBezTo>
                    <a:pt x="130" y="3"/>
                    <a:pt x="128" y="3"/>
                    <a:pt x="127" y="3"/>
                  </a:cubicBezTo>
                  <a:cubicBezTo>
                    <a:pt x="127" y="3"/>
                    <a:pt x="127" y="3"/>
                    <a:pt x="128" y="3"/>
                  </a:cubicBezTo>
                  <a:cubicBezTo>
                    <a:pt x="124" y="2"/>
                    <a:pt x="122" y="4"/>
                    <a:pt x="119" y="3"/>
                  </a:cubicBezTo>
                  <a:cubicBezTo>
                    <a:pt x="119" y="3"/>
                    <a:pt x="119" y="2"/>
                    <a:pt x="119" y="2"/>
                  </a:cubicBezTo>
                  <a:cubicBezTo>
                    <a:pt x="122" y="2"/>
                    <a:pt x="124" y="2"/>
                    <a:pt x="124" y="3"/>
                  </a:cubicBezTo>
                  <a:cubicBezTo>
                    <a:pt x="124" y="2"/>
                    <a:pt x="122" y="2"/>
                    <a:pt x="124" y="1"/>
                  </a:cubicBezTo>
                  <a:cubicBezTo>
                    <a:pt x="122" y="1"/>
                    <a:pt x="118" y="2"/>
                    <a:pt x="116" y="2"/>
                  </a:cubicBezTo>
                  <a:cubicBezTo>
                    <a:pt x="116" y="2"/>
                    <a:pt x="116" y="2"/>
                    <a:pt x="116" y="2"/>
                  </a:cubicBezTo>
                  <a:cubicBezTo>
                    <a:pt x="116" y="2"/>
                    <a:pt x="116" y="2"/>
                    <a:pt x="116" y="2"/>
                  </a:cubicBezTo>
                  <a:cubicBezTo>
                    <a:pt x="115" y="2"/>
                    <a:pt x="115" y="2"/>
                    <a:pt x="115" y="2"/>
                  </a:cubicBezTo>
                  <a:cubicBezTo>
                    <a:pt x="114" y="2"/>
                    <a:pt x="113" y="2"/>
                    <a:pt x="113" y="2"/>
                  </a:cubicBezTo>
                  <a:cubicBezTo>
                    <a:pt x="112" y="1"/>
                    <a:pt x="110" y="1"/>
                    <a:pt x="109" y="1"/>
                  </a:cubicBezTo>
                  <a:cubicBezTo>
                    <a:pt x="109" y="2"/>
                    <a:pt x="107" y="2"/>
                    <a:pt x="109" y="3"/>
                  </a:cubicBezTo>
                  <a:cubicBezTo>
                    <a:pt x="108" y="3"/>
                    <a:pt x="109" y="2"/>
                    <a:pt x="110" y="2"/>
                  </a:cubicBezTo>
                  <a:cubicBezTo>
                    <a:pt x="110" y="2"/>
                    <a:pt x="110" y="2"/>
                    <a:pt x="110" y="2"/>
                  </a:cubicBezTo>
                  <a:cubicBezTo>
                    <a:pt x="110" y="2"/>
                    <a:pt x="110" y="2"/>
                    <a:pt x="110" y="2"/>
                  </a:cubicBezTo>
                  <a:cubicBezTo>
                    <a:pt x="111" y="2"/>
                    <a:pt x="112" y="2"/>
                    <a:pt x="113" y="2"/>
                  </a:cubicBezTo>
                  <a:cubicBezTo>
                    <a:pt x="112" y="3"/>
                    <a:pt x="111" y="3"/>
                    <a:pt x="110" y="3"/>
                  </a:cubicBezTo>
                  <a:cubicBezTo>
                    <a:pt x="109" y="3"/>
                    <a:pt x="109" y="4"/>
                    <a:pt x="108" y="4"/>
                  </a:cubicBezTo>
                  <a:cubicBezTo>
                    <a:pt x="107" y="3"/>
                    <a:pt x="103" y="2"/>
                    <a:pt x="103" y="2"/>
                  </a:cubicBezTo>
                  <a:cubicBezTo>
                    <a:pt x="99" y="2"/>
                    <a:pt x="94" y="2"/>
                    <a:pt x="92" y="3"/>
                  </a:cubicBezTo>
                  <a:cubicBezTo>
                    <a:pt x="91" y="4"/>
                    <a:pt x="91" y="3"/>
                    <a:pt x="90" y="3"/>
                  </a:cubicBezTo>
                  <a:cubicBezTo>
                    <a:pt x="91" y="3"/>
                    <a:pt x="92" y="3"/>
                    <a:pt x="92" y="2"/>
                  </a:cubicBezTo>
                  <a:cubicBezTo>
                    <a:pt x="90" y="3"/>
                    <a:pt x="86" y="3"/>
                    <a:pt x="85" y="4"/>
                  </a:cubicBezTo>
                  <a:cubicBezTo>
                    <a:pt x="83" y="3"/>
                    <a:pt x="87" y="3"/>
                    <a:pt x="83" y="3"/>
                  </a:cubicBezTo>
                  <a:cubicBezTo>
                    <a:pt x="84" y="2"/>
                    <a:pt x="84" y="2"/>
                    <a:pt x="84" y="2"/>
                  </a:cubicBezTo>
                  <a:cubicBezTo>
                    <a:pt x="77" y="1"/>
                    <a:pt x="72" y="5"/>
                    <a:pt x="65" y="3"/>
                  </a:cubicBezTo>
                  <a:cubicBezTo>
                    <a:pt x="65" y="3"/>
                    <a:pt x="65" y="3"/>
                    <a:pt x="65" y="3"/>
                  </a:cubicBezTo>
                  <a:cubicBezTo>
                    <a:pt x="57" y="2"/>
                    <a:pt x="47" y="4"/>
                    <a:pt x="38" y="3"/>
                  </a:cubicBezTo>
                  <a:cubicBezTo>
                    <a:pt x="36" y="2"/>
                    <a:pt x="35" y="3"/>
                    <a:pt x="34" y="4"/>
                  </a:cubicBezTo>
                  <a:cubicBezTo>
                    <a:pt x="33" y="3"/>
                    <a:pt x="33" y="3"/>
                    <a:pt x="33" y="3"/>
                  </a:cubicBezTo>
                  <a:cubicBezTo>
                    <a:pt x="31" y="4"/>
                    <a:pt x="31" y="4"/>
                    <a:pt x="31" y="4"/>
                  </a:cubicBezTo>
                  <a:cubicBezTo>
                    <a:pt x="27" y="4"/>
                    <a:pt x="24" y="2"/>
                    <a:pt x="20" y="3"/>
                  </a:cubicBezTo>
                  <a:cubicBezTo>
                    <a:pt x="20" y="4"/>
                    <a:pt x="20" y="4"/>
                    <a:pt x="20" y="4"/>
                  </a:cubicBezTo>
                  <a:cubicBezTo>
                    <a:pt x="19" y="3"/>
                    <a:pt x="15" y="4"/>
                    <a:pt x="15" y="3"/>
                  </a:cubicBezTo>
                  <a:cubicBezTo>
                    <a:pt x="15" y="3"/>
                    <a:pt x="15" y="4"/>
                    <a:pt x="14" y="3"/>
                  </a:cubicBezTo>
                  <a:cubicBezTo>
                    <a:pt x="14" y="3"/>
                    <a:pt x="14" y="3"/>
                    <a:pt x="14" y="3"/>
                  </a:cubicBezTo>
                  <a:cubicBezTo>
                    <a:pt x="10" y="4"/>
                    <a:pt x="10" y="4"/>
                    <a:pt x="10" y="4"/>
                  </a:cubicBezTo>
                  <a:cubicBezTo>
                    <a:pt x="7" y="3"/>
                    <a:pt x="10" y="2"/>
                    <a:pt x="6" y="2"/>
                  </a:cubicBezTo>
                  <a:cubicBezTo>
                    <a:pt x="4" y="2"/>
                    <a:pt x="1" y="3"/>
                    <a:pt x="1" y="4"/>
                  </a:cubicBezTo>
                  <a:cubicBezTo>
                    <a:pt x="2" y="4"/>
                    <a:pt x="3" y="4"/>
                    <a:pt x="3" y="4"/>
                  </a:cubicBezTo>
                  <a:cubicBezTo>
                    <a:pt x="2" y="4"/>
                    <a:pt x="2" y="4"/>
                    <a:pt x="2" y="4"/>
                  </a:cubicBezTo>
                  <a:cubicBezTo>
                    <a:pt x="1" y="6"/>
                    <a:pt x="0" y="7"/>
                    <a:pt x="4" y="8"/>
                  </a:cubicBezTo>
                  <a:cubicBezTo>
                    <a:pt x="7" y="7"/>
                    <a:pt x="7" y="7"/>
                    <a:pt x="7" y="7"/>
                  </a:cubicBezTo>
                  <a:cubicBezTo>
                    <a:pt x="8" y="8"/>
                    <a:pt x="8" y="8"/>
                    <a:pt x="8" y="8"/>
                  </a:cubicBezTo>
                  <a:cubicBezTo>
                    <a:pt x="5" y="8"/>
                    <a:pt x="5" y="8"/>
                    <a:pt x="5" y="8"/>
                  </a:cubicBezTo>
                  <a:cubicBezTo>
                    <a:pt x="7" y="8"/>
                    <a:pt x="7" y="8"/>
                    <a:pt x="8" y="7"/>
                  </a:cubicBezTo>
                  <a:cubicBezTo>
                    <a:pt x="9" y="8"/>
                    <a:pt x="9" y="8"/>
                    <a:pt x="9" y="8"/>
                  </a:cubicBezTo>
                  <a:cubicBezTo>
                    <a:pt x="12" y="7"/>
                    <a:pt x="12" y="7"/>
                    <a:pt x="12" y="7"/>
                  </a:cubicBezTo>
                  <a:cubicBezTo>
                    <a:pt x="12" y="7"/>
                    <a:pt x="11" y="8"/>
                    <a:pt x="13" y="8"/>
                  </a:cubicBezTo>
                  <a:cubicBezTo>
                    <a:pt x="14" y="8"/>
                    <a:pt x="12" y="7"/>
                    <a:pt x="14" y="7"/>
                  </a:cubicBezTo>
                  <a:cubicBezTo>
                    <a:pt x="15" y="7"/>
                    <a:pt x="15" y="8"/>
                    <a:pt x="16" y="7"/>
                  </a:cubicBezTo>
                  <a:cubicBezTo>
                    <a:pt x="16" y="8"/>
                    <a:pt x="16" y="8"/>
                    <a:pt x="15" y="8"/>
                  </a:cubicBezTo>
                  <a:cubicBezTo>
                    <a:pt x="17" y="8"/>
                    <a:pt x="19" y="8"/>
                    <a:pt x="20" y="7"/>
                  </a:cubicBezTo>
                  <a:cubicBezTo>
                    <a:pt x="21" y="8"/>
                    <a:pt x="24" y="7"/>
                    <a:pt x="24" y="8"/>
                  </a:cubicBezTo>
                  <a:cubicBezTo>
                    <a:pt x="25" y="8"/>
                    <a:pt x="27" y="7"/>
                    <a:pt x="28" y="7"/>
                  </a:cubicBezTo>
                  <a:cubicBezTo>
                    <a:pt x="25" y="9"/>
                    <a:pt x="32" y="7"/>
                    <a:pt x="32" y="9"/>
                  </a:cubicBezTo>
                  <a:cubicBezTo>
                    <a:pt x="34" y="7"/>
                    <a:pt x="38" y="8"/>
                    <a:pt x="41" y="7"/>
                  </a:cubicBezTo>
                  <a:cubicBezTo>
                    <a:pt x="41" y="8"/>
                    <a:pt x="40" y="8"/>
                    <a:pt x="40" y="8"/>
                  </a:cubicBezTo>
                  <a:cubicBezTo>
                    <a:pt x="42" y="8"/>
                    <a:pt x="42" y="8"/>
                    <a:pt x="43" y="8"/>
                  </a:cubicBezTo>
                  <a:cubicBezTo>
                    <a:pt x="44" y="7"/>
                    <a:pt x="46" y="7"/>
                    <a:pt x="48" y="6"/>
                  </a:cubicBezTo>
                  <a:cubicBezTo>
                    <a:pt x="50" y="7"/>
                    <a:pt x="46" y="8"/>
                    <a:pt x="47" y="9"/>
                  </a:cubicBezTo>
                  <a:cubicBezTo>
                    <a:pt x="47" y="8"/>
                    <a:pt x="51" y="8"/>
                    <a:pt x="50" y="7"/>
                  </a:cubicBezTo>
                  <a:cubicBezTo>
                    <a:pt x="52" y="8"/>
                    <a:pt x="51" y="7"/>
                    <a:pt x="52" y="8"/>
                  </a:cubicBezTo>
                  <a:cubicBezTo>
                    <a:pt x="52" y="7"/>
                    <a:pt x="54" y="8"/>
                    <a:pt x="55" y="7"/>
                  </a:cubicBezTo>
                  <a:cubicBezTo>
                    <a:pt x="57" y="8"/>
                    <a:pt x="56" y="8"/>
                    <a:pt x="58" y="8"/>
                  </a:cubicBezTo>
                  <a:cubicBezTo>
                    <a:pt x="59" y="8"/>
                    <a:pt x="57" y="9"/>
                    <a:pt x="57" y="9"/>
                  </a:cubicBezTo>
                  <a:close/>
                  <a:moveTo>
                    <a:pt x="117" y="7"/>
                  </a:moveTo>
                  <a:cubicBezTo>
                    <a:pt x="117" y="7"/>
                    <a:pt x="117" y="7"/>
                    <a:pt x="117" y="7"/>
                  </a:cubicBezTo>
                  <a:cubicBezTo>
                    <a:pt x="116" y="7"/>
                    <a:pt x="116" y="7"/>
                    <a:pt x="115" y="7"/>
                  </a:cubicBezTo>
                  <a:cubicBezTo>
                    <a:pt x="116" y="7"/>
                    <a:pt x="116" y="7"/>
                    <a:pt x="117" y="7"/>
                  </a:cubicBezTo>
                  <a:close/>
                  <a:moveTo>
                    <a:pt x="122" y="7"/>
                  </a:moveTo>
                  <a:cubicBezTo>
                    <a:pt x="121" y="7"/>
                    <a:pt x="120" y="7"/>
                    <a:pt x="120" y="7"/>
                  </a:cubicBezTo>
                  <a:cubicBezTo>
                    <a:pt x="119" y="6"/>
                    <a:pt x="120" y="6"/>
                    <a:pt x="120" y="6"/>
                  </a:cubicBezTo>
                  <a:cubicBezTo>
                    <a:pt x="120" y="6"/>
                    <a:pt x="121" y="6"/>
                    <a:pt x="122" y="7"/>
                  </a:cubicBezTo>
                  <a:close/>
                  <a:moveTo>
                    <a:pt x="111" y="1"/>
                  </a:moveTo>
                  <a:cubicBezTo>
                    <a:pt x="112" y="1"/>
                    <a:pt x="112" y="2"/>
                    <a:pt x="112" y="2"/>
                  </a:cubicBezTo>
                  <a:cubicBezTo>
                    <a:pt x="112" y="2"/>
                    <a:pt x="111" y="2"/>
                    <a:pt x="111" y="2"/>
                  </a:cubicBezTo>
                  <a:cubicBezTo>
                    <a:pt x="111" y="2"/>
                    <a:pt x="111" y="2"/>
                    <a:pt x="111" y="2"/>
                  </a:cubicBezTo>
                  <a:cubicBezTo>
                    <a:pt x="111" y="2"/>
                    <a:pt x="111" y="2"/>
                    <a:pt x="1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38">
              <a:extLst>
                <a:ext uri="{FF2B5EF4-FFF2-40B4-BE49-F238E27FC236}">
                  <a16:creationId xmlns:a16="http://schemas.microsoft.com/office/drawing/2014/main" id="{3B83B858-F611-4746-AA12-0DD1F15A929B}"/>
                </a:ext>
              </a:extLst>
            </p:cNvPr>
            <p:cNvSpPr>
              <a:spLocks/>
            </p:cNvSpPr>
            <p:nvPr/>
          </p:nvSpPr>
          <p:spPr bwMode="auto">
            <a:xfrm>
              <a:off x="2043113" y="4767263"/>
              <a:ext cx="11113" cy="11113"/>
            </a:xfrm>
            <a:custGeom>
              <a:avLst/>
              <a:gdLst>
                <a:gd name="T0" fmla="*/ 1 w 1"/>
                <a:gd name="T1" fmla="*/ 0 h 1"/>
                <a:gd name="T2" fmla="*/ 0 w 1"/>
                <a:gd name="T3" fmla="*/ 1 h 1"/>
                <a:gd name="T4" fmla="*/ 1 w 1"/>
                <a:gd name="T5" fmla="*/ 1 h 1"/>
                <a:gd name="T6" fmla="*/ 1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0"/>
                    <a:pt x="1" y="1"/>
                    <a:pt x="0" y="1"/>
                  </a:cubicBezTo>
                  <a:cubicBezTo>
                    <a:pt x="1" y="1"/>
                    <a:pt x="1" y="1"/>
                    <a:pt x="1" y="1"/>
                  </a:cubicBezTo>
                  <a:cubicBezTo>
                    <a:pt x="1" y="1"/>
                    <a:pt x="1" y="1"/>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71" name="Freeform 39">
              <a:extLst>
                <a:ext uri="{FF2B5EF4-FFF2-40B4-BE49-F238E27FC236}">
                  <a16:creationId xmlns:a16="http://schemas.microsoft.com/office/drawing/2014/main" id="{E868043B-AA23-4EC1-A180-548FD3C99307}"/>
                </a:ext>
              </a:extLst>
            </p:cNvPr>
            <p:cNvSpPr>
              <a:spLocks/>
            </p:cNvSpPr>
            <p:nvPr/>
          </p:nvSpPr>
          <p:spPr bwMode="auto">
            <a:xfrm>
              <a:off x="7180263" y="47894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72" name="Rectangle 71">
              <a:extLst>
                <a:ext uri="{FF2B5EF4-FFF2-40B4-BE49-F238E27FC236}">
                  <a16:creationId xmlns:a16="http://schemas.microsoft.com/office/drawing/2014/main" id="{C16DBD79-7B22-4869-8226-2BDEC7C217C2}"/>
                </a:ext>
              </a:extLst>
            </p:cNvPr>
            <p:cNvSpPr>
              <a:spLocks noChangeArrowheads="1"/>
            </p:cNvSpPr>
            <p:nvPr/>
          </p:nvSpPr>
          <p:spPr bwMode="auto">
            <a:xfrm>
              <a:off x="2967038" y="4835526"/>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73" name="Freeform 41">
              <a:extLst>
                <a:ext uri="{FF2B5EF4-FFF2-40B4-BE49-F238E27FC236}">
                  <a16:creationId xmlns:a16="http://schemas.microsoft.com/office/drawing/2014/main" id="{0A80B4C3-FBAF-4DD0-A1C0-04131BF9AFAD}"/>
                </a:ext>
              </a:extLst>
            </p:cNvPr>
            <p:cNvSpPr>
              <a:spLocks/>
            </p:cNvSpPr>
            <p:nvPr/>
          </p:nvSpPr>
          <p:spPr bwMode="auto">
            <a:xfrm>
              <a:off x="7485063" y="4813301"/>
              <a:ext cx="1111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42">
              <a:extLst>
                <a:ext uri="{FF2B5EF4-FFF2-40B4-BE49-F238E27FC236}">
                  <a16:creationId xmlns:a16="http://schemas.microsoft.com/office/drawing/2014/main" id="{C0786823-251E-45B8-99D1-59A492C1FC1F}"/>
                </a:ext>
              </a:extLst>
            </p:cNvPr>
            <p:cNvSpPr>
              <a:spLocks/>
            </p:cNvSpPr>
            <p:nvPr/>
          </p:nvSpPr>
          <p:spPr bwMode="auto">
            <a:xfrm>
              <a:off x="7620000" y="4813301"/>
              <a:ext cx="22225" cy="11113"/>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2" y="1"/>
                    <a:pt x="2" y="1"/>
                    <a:pt x="2" y="1"/>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75" name="Freeform 43">
              <a:extLst>
                <a:ext uri="{FF2B5EF4-FFF2-40B4-BE49-F238E27FC236}">
                  <a16:creationId xmlns:a16="http://schemas.microsoft.com/office/drawing/2014/main" id="{808F359E-5106-4118-B26F-75C96F44F230}"/>
                </a:ext>
              </a:extLst>
            </p:cNvPr>
            <p:cNvSpPr>
              <a:spLocks/>
            </p:cNvSpPr>
            <p:nvPr/>
          </p:nvSpPr>
          <p:spPr bwMode="auto">
            <a:xfrm>
              <a:off x="7732713" y="4813301"/>
              <a:ext cx="0" cy="11113"/>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0"/>
                    <a:pt x="0" y="0"/>
                    <a:pt x="0" y="0"/>
                  </a:cubicBez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76" name="Freeform 44">
              <a:extLst>
                <a:ext uri="{FF2B5EF4-FFF2-40B4-BE49-F238E27FC236}">
                  <a16:creationId xmlns:a16="http://schemas.microsoft.com/office/drawing/2014/main" id="{EEC9F6EA-C84C-44EE-A6AE-2B77304BF821}"/>
                </a:ext>
              </a:extLst>
            </p:cNvPr>
            <p:cNvSpPr>
              <a:spLocks/>
            </p:cNvSpPr>
            <p:nvPr/>
          </p:nvSpPr>
          <p:spPr bwMode="auto">
            <a:xfrm>
              <a:off x="6064250" y="4835526"/>
              <a:ext cx="23813" cy="0"/>
            </a:xfrm>
            <a:custGeom>
              <a:avLst/>
              <a:gdLst>
                <a:gd name="T0" fmla="*/ 2 w 2"/>
                <a:gd name="T1" fmla="*/ 1 w 2"/>
                <a:gd name="T2" fmla="*/ 2 w 2"/>
              </a:gdLst>
              <a:ahLst/>
              <a:cxnLst>
                <a:cxn ang="0">
                  <a:pos x="T0" y="0"/>
                </a:cxn>
                <a:cxn ang="0">
                  <a:pos x="T1" y="0"/>
                </a:cxn>
                <a:cxn ang="0">
                  <a:pos x="T2" y="0"/>
                </a:cxn>
              </a:cxnLst>
              <a:rect l="0" t="0" r="r" b="b"/>
              <a:pathLst>
                <a:path w="2">
                  <a:moveTo>
                    <a:pt x="2" y="0"/>
                  </a:moveTo>
                  <a:cubicBezTo>
                    <a:pt x="1" y="0"/>
                    <a:pt x="1" y="0"/>
                    <a:pt x="1" y="0"/>
                  </a:cubicBezTo>
                  <a:cubicBezTo>
                    <a:pt x="0" y="0"/>
                    <a:pt x="1"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77" name="Freeform 45">
              <a:extLst>
                <a:ext uri="{FF2B5EF4-FFF2-40B4-BE49-F238E27FC236}">
                  <a16:creationId xmlns:a16="http://schemas.microsoft.com/office/drawing/2014/main" id="{CB286A3D-596F-49A4-ADF3-CBE2E7A80AD2}"/>
                </a:ext>
              </a:extLst>
            </p:cNvPr>
            <p:cNvSpPr>
              <a:spLocks/>
            </p:cNvSpPr>
            <p:nvPr/>
          </p:nvSpPr>
          <p:spPr bwMode="auto">
            <a:xfrm>
              <a:off x="6561138" y="4813301"/>
              <a:ext cx="1111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78" name="Freeform 46">
              <a:extLst>
                <a:ext uri="{FF2B5EF4-FFF2-40B4-BE49-F238E27FC236}">
                  <a16:creationId xmlns:a16="http://schemas.microsoft.com/office/drawing/2014/main" id="{CE9FC8D5-9BB1-4348-B640-83837E6CA737}"/>
                </a:ext>
              </a:extLst>
            </p:cNvPr>
            <p:cNvSpPr>
              <a:spLocks/>
            </p:cNvSpPr>
            <p:nvPr/>
          </p:nvSpPr>
          <p:spPr bwMode="auto">
            <a:xfrm>
              <a:off x="5535613" y="48355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79" name="Freeform 47">
              <a:extLst>
                <a:ext uri="{FF2B5EF4-FFF2-40B4-BE49-F238E27FC236}">
                  <a16:creationId xmlns:a16="http://schemas.microsoft.com/office/drawing/2014/main" id="{684AB295-4B8B-4A00-A04F-A14D4A81BFB1}"/>
                </a:ext>
              </a:extLst>
            </p:cNvPr>
            <p:cNvSpPr>
              <a:spLocks/>
            </p:cNvSpPr>
            <p:nvPr/>
          </p:nvSpPr>
          <p:spPr bwMode="auto">
            <a:xfrm>
              <a:off x="6538913" y="4813301"/>
              <a:ext cx="22225"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0" y="0"/>
                    <a:pt x="1" y="0"/>
                    <a:pt x="2"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80" name="Freeform 48">
              <a:extLst>
                <a:ext uri="{FF2B5EF4-FFF2-40B4-BE49-F238E27FC236}">
                  <a16:creationId xmlns:a16="http://schemas.microsoft.com/office/drawing/2014/main" id="{A917F99B-6B90-4012-8CCC-33D5BBB6E9BD}"/>
                </a:ext>
              </a:extLst>
            </p:cNvPr>
            <p:cNvSpPr>
              <a:spLocks/>
            </p:cNvSpPr>
            <p:nvPr/>
          </p:nvSpPr>
          <p:spPr bwMode="auto">
            <a:xfrm>
              <a:off x="8172450" y="4824413"/>
              <a:ext cx="11113"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81" name="Freeform 49">
              <a:extLst>
                <a:ext uri="{FF2B5EF4-FFF2-40B4-BE49-F238E27FC236}">
                  <a16:creationId xmlns:a16="http://schemas.microsoft.com/office/drawing/2014/main" id="{B5839673-AB93-4E86-97EB-6E8469271C3E}"/>
                </a:ext>
              </a:extLst>
            </p:cNvPr>
            <p:cNvSpPr>
              <a:spLocks/>
            </p:cNvSpPr>
            <p:nvPr/>
          </p:nvSpPr>
          <p:spPr bwMode="auto">
            <a:xfrm>
              <a:off x="8183563" y="48244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82" name="Freeform 50">
              <a:extLst>
                <a:ext uri="{FF2B5EF4-FFF2-40B4-BE49-F238E27FC236}">
                  <a16:creationId xmlns:a16="http://schemas.microsoft.com/office/drawing/2014/main" id="{EAB3A3D2-126C-40B5-A97D-F789067419D6}"/>
                </a:ext>
              </a:extLst>
            </p:cNvPr>
            <p:cNvSpPr>
              <a:spLocks/>
            </p:cNvSpPr>
            <p:nvPr/>
          </p:nvSpPr>
          <p:spPr bwMode="auto">
            <a:xfrm>
              <a:off x="8183563" y="4824413"/>
              <a:ext cx="1111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83" name="Freeform 51">
              <a:extLst>
                <a:ext uri="{FF2B5EF4-FFF2-40B4-BE49-F238E27FC236}">
                  <a16:creationId xmlns:a16="http://schemas.microsoft.com/office/drawing/2014/main" id="{68701589-9565-4AD3-9009-642C6B1D6741}"/>
                </a:ext>
              </a:extLst>
            </p:cNvPr>
            <p:cNvSpPr>
              <a:spLocks/>
            </p:cNvSpPr>
            <p:nvPr/>
          </p:nvSpPr>
          <p:spPr bwMode="auto">
            <a:xfrm>
              <a:off x="8037513" y="48244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84" name="Freeform 52">
              <a:extLst>
                <a:ext uri="{FF2B5EF4-FFF2-40B4-BE49-F238E27FC236}">
                  <a16:creationId xmlns:a16="http://schemas.microsoft.com/office/drawing/2014/main" id="{19BBAEAC-4EF8-4BAB-B058-93B9DD3FFF9C}"/>
                </a:ext>
              </a:extLst>
            </p:cNvPr>
            <p:cNvSpPr>
              <a:spLocks/>
            </p:cNvSpPr>
            <p:nvPr/>
          </p:nvSpPr>
          <p:spPr bwMode="auto">
            <a:xfrm>
              <a:off x="8002588" y="4813301"/>
              <a:ext cx="34925" cy="11113"/>
            </a:xfrm>
            <a:custGeom>
              <a:avLst/>
              <a:gdLst>
                <a:gd name="T0" fmla="*/ 0 w 3"/>
                <a:gd name="T1" fmla="*/ 1 h 1"/>
                <a:gd name="T2" fmla="*/ 3 w 3"/>
                <a:gd name="T3" fmla="*/ 1 h 1"/>
                <a:gd name="T4" fmla="*/ 3 w 3"/>
                <a:gd name="T5" fmla="*/ 1 h 1"/>
                <a:gd name="T6" fmla="*/ 0 w 3"/>
                <a:gd name="T7" fmla="*/ 1 h 1"/>
              </a:gdLst>
              <a:ahLst/>
              <a:cxnLst>
                <a:cxn ang="0">
                  <a:pos x="T0" y="T1"/>
                </a:cxn>
                <a:cxn ang="0">
                  <a:pos x="T2" y="T3"/>
                </a:cxn>
                <a:cxn ang="0">
                  <a:pos x="T4" y="T5"/>
                </a:cxn>
                <a:cxn ang="0">
                  <a:pos x="T6" y="T7"/>
                </a:cxn>
              </a:cxnLst>
              <a:rect l="0" t="0" r="r" b="b"/>
              <a:pathLst>
                <a:path w="3" h="1">
                  <a:moveTo>
                    <a:pt x="0" y="1"/>
                  </a:moveTo>
                  <a:cubicBezTo>
                    <a:pt x="0" y="1"/>
                    <a:pt x="2" y="1"/>
                    <a:pt x="3" y="1"/>
                  </a:cubicBezTo>
                  <a:cubicBezTo>
                    <a:pt x="3" y="1"/>
                    <a:pt x="3" y="1"/>
                    <a:pt x="3" y="1"/>
                  </a:cubicBezTo>
                  <a:cubicBezTo>
                    <a:pt x="2" y="1"/>
                    <a:pt x="0"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85" name="Freeform 53">
              <a:extLst>
                <a:ext uri="{FF2B5EF4-FFF2-40B4-BE49-F238E27FC236}">
                  <a16:creationId xmlns:a16="http://schemas.microsoft.com/office/drawing/2014/main" id="{5DD77419-0F5F-4E8E-BB06-F127C7655CF6}"/>
                </a:ext>
              </a:extLst>
            </p:cNvPr>
            <p:cNvSpPr>
              <a:spLocks/>
            </p:cNvSpPr>
            <p:nvPr/>
          </p:nvSpPr>
          <p:spPr bwMode="auto">
            <a:xfrm>
              <a:off x="7812088" y="4767263"/>
              <a:ext cx="55563" cy="22225"/>
            </a:xfrm>
            <a:custGeom>
              <a:avLst/>
              <a:gdLst>
                <a:gd name="T0" fmla="*/ 1 w 5"/>
                <a:gd name="T1" fmla="*/ 1 h 2"/>
                <a:gd name="T2" fmla="*/ 4 w 5"/>
                <a:gd name="T3" fmla="*/ 2 h 2"/>
                <a:gd name="T4" fmla="*/ 4 w 5"/>
                <a:gd name="T5" fmla="*/ 1 h 2"/>
                <a:gd name="T6" fmla="*/ 1 w 5"/>
                <a:gd name="T7" fmla="*/ 1 h 2"/>
              </a:gdLst>
              <a:ahLst/>
              <a:cxnLst>
                <a:cxn ang="0">
                  <a:pos x="T0" y="T1"/>
                </a:cxn>
                <a:cxn ang="0">
                  <a:pos x="T2" y="T3"/>
                </a:cxn>
                <a:cxn ang="0">
                  <a:pos x="T4" y="T5"/>
                </a:cxn>
                <a:cxn ang="0">
                  <a:pos x="T6" y="T7"/>
                </a:cxn>
              </a:cxnLst>
              <a:rect l="0" t="0" r="r" b="b"/>
              <a:pathLst>
                <a:path w="5" h="2">
                  <a:moveTo>
                    <a:pt x="1" y="1"/>
                  </a:moveTo>
                  <a:cubicBezTo>
                    <a:pt x="4" y="2"/>
                    <a:pt x="4" y="2"/>
                    <a:pt x="4" y="2"/>
                  </a:cubicBezTo>
                  <a:cubicBezTo>
                    <a:pt x="4" y="1"/>
                    <a:pt x="3" y="1"/>
                    <a:pt x="4" y="1"/>
                  </a:cubicBezTo>
                  <a:cubicBezTo>
                    <a:pt x="0" y="0"/>
                    <a:pt x="5" y="2"/>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86" name="Freeform 54">
              <a:extLst>
                <a:ext uri="{FF2B5EF4-FFF2-40B4-BE49-F238E27FC236}">
                  <a16:creationId xmlns:a16="http://schemas.microsoft.com/office/drawing/2014/main" id="{71EF026E-D5F4-4596-9802-39970CDAE6A5}"/>
                </a:ext>
              </a:extLst>
            </p:cNvPr>
            <p:cNvSpPr>
              <a:spLocks/>
            </p:cNvSpPr>
            <p:nvPr/>
          </p:nvSpPr>
          <p:spPr bwMode="auto">
            <a:xfrm>
              <a:off x="7699375" y="4767263"/>
              <a:ext cx="33338" cy="11113"/>
            </a:xfrm>
            <a:custGeom>
              <a:avLst/>
              <a:gdLst>
                <a:gd name="T0" fmla="*/ 1 w 3"/>
                <a:gd name="T1" fmla="*/ 1 h 1"/>
                <a:gd name="T2" fmla="*/ 2 w 3"/>
                <a:gd name="T3" fmla="*/ 0 h 1"/>
                <a:gd name="T4" fmla="*/ 1 w 3"/>
                <a:gd name="T5" fmla="*/ 1 h 1"/>
              </a:gdLst>
              <a:ahLst/>
              <a:cxnLst>
                <a:cxn ang="0">
                  <a:pos x="T0" y="T1"/>
                </a:cxn>
                <a:cxn ang="0">
                  <a:pos x="T2" y="T3"/>
                </a:cxn>
                <a:cxn ang="0">
                  <a:pos x="T4" y="T5"/>
                </a:cxn>
              </a:cxnLst>
              <a:rect l="0" t="0" r="r" b="b"/>
              <a:pathLst>
                <a:path w="3" h="1">
                  <a:moveTo>
                    <a:pt x="1" y="1"/>
                  </a:moveTo>
                  <a:cubicBezTo>
                    <a:pt x="3" y="1"/>
                    <a:pt x="1" y="1"/>
                    <a:pt x="2" y="0"/>
                  </a:cubicBezTo>
                  <a:cubicBezTo>
                    <a:pt x="1" y="1"/>
                    <a:pt x="0"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87" name="Freeform 55">
              <a:extLst>
                <a:ext uri="{FF2B5EF4-FFF2-40B4-BE49-F238E27FC236}">
                  <a16:creationId xmlns:a16="http://schemas.microsoft.com/office/drawing/2014/main" id="{A970DD2E-C154-4046-9947-1FC285B6DE1E}"/>
                </a:ext>
              </a:extLst>
            </p:cNvPr>
            <p:cNvSpPr>
              <a:spLocks/>
            </p:cNvSpPr>
            <p:nvPr/>
          </p:nvSpPr>
          <p:spPr bwMode="auto">
            <a:xfrm>
              <a:off x="6921500" y="4767263"/>
              <a:ext cx="11113" cy="11113"/>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1" y="0"/>
                  </a:cubicBezTo>
                  <a:cubicBezTo>
                    <a:pt x="0" y="0"/>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88" name="Freeform 56">
              <a:extLst>
                <a:ext uri="{FF2B5EF4-FFF2-40B4-BE49-F238E27FC236}">
                  <a16:creationId xmlns:a16="http://schemas.microsoft.com/office/drawing/2014/main" id="{61899131-6ED0-4DD9-ABFA-163B7E7FA8F4}"/>
                </a:ext>
              </a:extLst>
            </p:cNvPr>
            <p:cNvSpPr>
              <a:spLocks/>
            </p:cNvSpPr>
            <p:nvPr/>
          </p:nvSpPr>
          <p:spPr bwMode="auto">
            <a:xfrm>
              <a:off x="6786563" y="4813301"/>
              <a:ext cx="22225" cy="11113"/>
            </a:xfrm>
            <a:custGeom>
              <a:avLst/>
              <a:gdLst>
                <a:gd name="T0" fmla="*/ 0 w 14"/>
                <a:gd name="T1" fmla="*/ 7 h 7"/>
                <a:gd name="T2" fmla="*/ 7 w 14"/>
                <a:gd name="T3" fmla="*/ 7 h 7"/>
                <a:gd name="T4" fmla="*/ 14 w 14"/>
                <a:gd name="T5" fmla="*/ 0 h 7"/>
                <a:gd name="T6" fmla="*/ 0 w 14"/>
                <a:gd name="T7" fmla="*/ 7 h 7"/>
              </a:gdLst>
              <a:ahLst/>
              <a:cxnLst>
                <a:cxn ang="0">
                  <a:pos x="T0" y="T1"/>
                </a:cxn>
                <a:cxn ang="0">
                  <a:pos x="T2" y="T3"/>
                </a:cxn>
                <a:cxn ang="0">
                  <a:pos x="T4" y="T5"/>
                </a:cxn>
                <a:cxn ang="0">
                  <a:pos x="T6" y="T7"/>
                </a:cxn>
              </a:cxnLst>
              <a:rect l="0" t="0" r="r" b="b"/>
              <a:pathLst>
                <a:path w="14" h="7">
                  <a:moveTo>
                    <a:pt x="0" y="7"/>
                  </a:moveTo>
                  <a:lnTo>
                    <a:pt x="7" y="7"/>
                  </a:lnTo>
                  <a:lnTo>
                    <a:pt x="14" y="0"/>
                  </a:lnTo>
                  <a:lnTo>
                    <a:pt x="0"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89" name="Freeform 57">
              <a:extLst>
                <a:ext uri="{FF2B5EF4-FFF2-40B4-BE49-F238E27FC236}">
                  <a16:creationId xmlns:a16="http://schemas.microsoft.com/office/drawing/2014/main" id="{A08190D5-E242-4B08-BF2B-F2D42E2D6324}"/>
                </a:ext>
              </a:extLst>
            </p:cNvPr>
            <p:cNvSpPr>
              <a:spLocks/>
            </p:cNvSpPr>
            <p:nvPr/>
          </p:nvSpPr>
          <p:spPr bwMode="auto">
            <a:xfrm>
              <a:off x="6673850" y="4767263"/>
              <a:ext cx="33338" cy="0"/>
            </a:xfrm>
            <a:custGeom>
              <a:avLst/>
              <a:gdLst>
                <a:gd name="T0" fmla="*/ 14 w 21"/>
                <a:gd name="T1" fmla="*/ 21 w 21"/>
                <a:gd name="T2" fmla="*/ 0 w 21"/>
                <a:gd name="T3" fmla="*/ 14 w 21"/>
              </a:gdLst>
              <a:ahLst/>
              <a:cxnLst>
                <a:cxn ang="0">
                  <a:pos x="T0" y="0"/>
                </a:cxn>
                <a:cxn ang="0">
                  <a:pos x="T1" y="0"/>
                </a:cxn>
                <a:cxn ang="0">
                  <a:pos x="T2" y="0"/>
                </a:cxn>
                <a:cxn ang="0">
                  <a:pos x="T3" y="0"/>
                </a:cxn>
              </a:cxnLst>
              <a:rect l="0" t="0" r="r" b="b"/>
              <a:pathLst>
                <a:path w="21">
                  <a:moveTo>
                    <a:pt x="14" y="0"/>
                  </a:moveTo>
                  <a:lnTo>
                    <a:pt x="21" y="0"/>
                  </a:lnTo>
                  <a:lnTo>
                    <a:pt x="0" y="0"/>
                  </a:lnTo>
                  <a:lnTo>
                    <a:pt x="1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90" name="Freeform 58">
              <a:extLst>
                <a:ext uri="{FF2B5EF4-FFF2-40B4-BE49-F238E27FC236}">
                  <a16:creationId xmlns:a16="http://schemas.microsoft.com/office/drawing/2014/main" id="{4DC96AA5-AE73-47AF-A903-21DDFB1BF27B}"/>
                </a:ext>
              </a:extLst>
            </p:cNvPr>
            <p:cNvSpPr>
              <a:spLocks/>
            </p:cNvSpPr>
            <p:nvPr/>
          </p:nvSpPr>
          <p:spPr bwMode="auto">
            <a:xfrm>
              <a:off x="5389563" y="4767263"/>
              <a:ext cx="11113" cy="11113"/>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0"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91" name="Freeform 59">
              <a:extLst>
                <a:ext uri="{FF2B5EF4-FFF2-40B4-BE49-F238E27FC236}">
                  <a16:creationId xmlns:a16="http://schemas.microsoft.com/office/drawing/2014/main" id="{8A424ECA-FF43-44E0-BE96-F62535B21C03}"/>
                </a:ext>
              </a:extLst>
            </p:cNvPr>
            <p:cNvSpPr>
              <a:spLocks/>
            </p:cNvSpPr>
            <p:nvPr/>
          </p:nvSpPr>
          <p:spPr bwMode="auto">
            <a:xfrm>
              <a:off x="4779963" y="4767263"/>
              <a:ext cx="34925" cy="11113"/>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3" y="0"/>
                    <a:pt x="1" y="0"/>
                    <a:pt x="0" y="0"/>
                  </a:cubicBezTo>
                  <a:cubicBezTo>
                    <a:pt x="2" y="1"/>
                    <a:pt x="3" y="1"/>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92" name="Freeform 60">
              <a:extLst>
                <a:ext uri="{FF2B5EF4-FFF2-40B4-BE49-F238E27FC236}">
                  <a16:creationId xmlns:a16="http://schemas.microsoft.com/office/drawing/2014/main" id="{18B4A89C-93A4-4964-9E24-1C7E2F23EA20}"/>
                </a:ext>
              </a:extLst>
            </p:cNvPr>
            <p:cNvSpPr>
              <a:spLocks/>
            </p:cNvSpPr>
            <p:nvPr/>
          </p:nvSpPr>
          <p:spPr bwMode="auto">
            <a:xfrm>
              <a:off x="3113088" y="4756151"/>
              <a:ext cx="11113" cy="0"/>
            </a:xfrm>
            <a:custGeom>
              <a:avLst/>
              <a:gdLst>
                <a:gd name="T0" fmla="*/ 0 w 7"/>
                <a:gd name="T1" fmla="*/ 7 w 7"/>
                <a:gd name="T2" fmla="*/ 0 w 7"/>
                <a:gd name="T3" fmla="*/ 0 w 7"/>
              </a:gdLst>
              <a:ahLst/>
              <a:cxnLst>
                <a:cxn ang="0">
                  <a:pos x="T0" y="0"/>
                </a:cxn>
                <a:cxn ang="0">
                  <a:pos x="T1" y="0"/>
                </a:cxn>
                <a:cxn ang="0">
                  <a:pos x="T2" y="0"/>
                </a:cxn>
                <a:cxn ang="0">
                  <a:pos x="T3" y="0"/>
                </a:cxn>
              </a:cxnLst>
              <a:rect l="0" t="0" r="r" b="b"/>
              <a:pathLst>
                <a:path w="7">
                  <a:moveTo>
                    <a:pt x="0" y="0"/>
                  </a:moveTo>
                  <a:lnTo>
                    <a:pt x="7"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grpSp>
      <p:sp>
        <p:nvSpPr>
          <p:cNvPr id="200" name="TextBox 199">
            <a:extLst>
              <a:ext uri="{FF2B5EF4-FFF2-40B4-BE49-F238E27FC236}">
                <a16:creationId xmlns:a16="http://schemas.microsoft.com/office/drawing/2014/main" id="{7F3185E9-3871-41F7-8BC7-FD2FCDD4DB25}"/>
              </a:ext>
            </a:extLst>
          </p:cNvPr>
          <p:cNvSpPr txBox="1"/>
          <p:nvPr/>
        </p:nvSpPr>
        <p:spPr>
          <a:xfrm>
            <a:off x="1076295" y="2131437"/>
            <a:ext cx="2541422" cy="685188"/>
          </a:xfrm>
          <a:prstGeom prst="rect">
            <a:avLst/>
          </a:prstGeom>
          <a:noFill/>
        </p:spPr>
        <p:txBody>
          <a:bodyPr wrap="square" anchor="ctr">
            <a:spAutoFit/>
          </a:bodyPr>
          <a:lstStyle/>
          <a:p>
            <a:pPr algn="ctr">
              <a:lnSpc>
                <a:spcPct val="110000"/>
              </a:lnSpc>
              <a:spcBef>
                <a:spcPts val="600"/>
              </a:spcBef>
            </a:pPr>
            <a:r>
              <a:rPr lang="en-US" b="1">
                <a:solidFill>
                  <a:srgbClr val="0B1677"/>
                </a:solidFill>
                <a:latin typeface="Open Sans" panose="020B0606030504020204" pitchFamily="34" charset="0"/>
                <a:ea typeface="Open Sans" panose="020B0606030504020204" pitchFamily="34" charset="0"/>
                <a:cs typeface="Open Sans" panose="020B0606030504020204" pitchFamily="34" charset="0"/>
              </a:rPr>
              <a:t>What is Team Culture?</a:t>
            </a:r>
            <a:endParaRPr lang="en-US" b="1" spc="-10">
              <a:solidFill>
                <a:srgbClr val="0B1677"/>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1" name="TextBox 200">
            <a:extLst>
              <a:ext uri="{FF2B5EF4-FFF2-40B4-BE49-F238E27FC236}">
                <a16:creationId xmlns:a16="http://schemas.microsoft.com/office/drawing/2014/main" id="{858AAC7A-6E27-46CC-94B2-5EEC3CC3433C}"/>
              </a:ext>
            </a:extLst>
          </p:cNvPr>
          <p:cNvSpPr txBox="1"/>
          <p:nvPr/>
        </p:nvSpPr>
        <p:spPr>
          <a:xfrm>
            <a:off x="612066" y="3091407"/>
            <a:ext cx="3469881" cy="1431867"/>
          </a:xfrm>
          <a:prstGeom prst="rect">
            <a:avLst/>
          </a:prstGeom>
          <a:noFill/>
        </p:spPr>
        <p:txBody>
          <a:bodyPr wrap="square">
            <a:spAutoFit/>
          </a:bodyPr>
          <a:lstStyle/>
          <a:p>
            <a:pPr algn="ctr">
              <a:lnSpc>
                <a:spcPct val="110000"/>
              </a:lnSpc>
              <a:spcBef>
                <a:spcPts val="600"/>
              </a:spcBef>
            </a:pPr>
            <a:r>
              <a:rPr lang="en-US" sz="1600" spc="-10">
                <a:solidFill>
                  <a:schemeClr val="tx1"/>
                </a:solidFill>
                <a:latin typeface="Open Sans" panose="020B0606030504020204" pitchFamily="34" charset="0"/>
                <a:ea typeface="Open Sans" panose="020B0606030504020204" pitchFamily="34" charset="0"/>
                <a:cs typeface="Open Sans" panose="020B0606030504020204" pitchFamily="34" charset="0"/>
              </a:rPr>
              <a:t>Culture is the sum of the </a:t>
            </a:r>
            <a:r>
              <a:rPr lang="en-US" sz="1600" b="1" spc="-10">
                <a:solidFill>
                  <a:schemeClr val="tx1"/>
                </a:solidFill>
                <a:latin typeface="Open Sans" panose="020B0606030504020204" pitchFamily="34" charset="0"/>
                <a:ea typeface="Open Sans" panose="020B0606030504020204" pitchFamily="34" charset="0"/>
                <a:cs typeface="Open Sans" panose="020B0606030504020204" pitchFamily="34" charset="0"/>
              </a:rPr>
              <a:t>values, behaviors, norms, and ways of working</a:t>
            </a:r>
            <a:r>
              <a:rPr lang="en-US" sz="1600" spc="-10">
                <a:solidFill>
                  <a:schemeClr val="tx1"/>
                </a:solidFill>
                <a:latin typeface="Open Sans" panose="020B0606030504020204" pitchFamily="34" charset="0"/>
                <a:ea typeface="Open Sans" panose="020B0606030504020204" pitchFamily="34" charset="0"/>
                <a:cs typeface="Open Sans" panose="020B0606030504020204" pitchFamily="34" charset="0"/>
              </a:rPr>
              <a:t> that a team or organization uses and fosters to get its work done.</a:t>
            </a:r>
          </a:p>
        </p:txBody>
      </p:sp>
      <p:grpSp>
        <p:nvGrpSpPr>
          <p:cNvPr id="2" name="Group 1">
            <a:extLst>
              <a:ext uri="{FF2B5EF4-FFF2-40B4-BE49-F238E27FC236}">
                <a16:creationId xmlns:a16="http://schemas.microsoft.com/office/drawing/2014/main" id="{37460C19-DA34-420A-8A39-B6B9ADF70F8A}"/>
              </a:ext>
            </a:extLst>
          </p:cNvPr>
          <p:cNvGrpSpPr/>
          <p:nvPr/>
        </p:nvGrpSpPr>
        <p:grpSpPr>
          <a:xfrm>
            <a:off x="4352395" y="1547140"/>
            <a:ext cx="3474720" cy="4078934"/>
            <a:chOff x="4234679" y="1584849"/>
            <a:chExt cx="3383280" cy="4078934"/>
          </a:xfrm>
        </p:grpSpPr>
        <p:sp>
          <p:nvSpPr>
            <p:cNvPr id="16" name="Rectangle 15">
              <a:extLst>
                <a:ext uri="{FF2B5EF4-FFF2-40B4-BE49-F238E27FC236}">
                  <a16:creationId xmlns:a16="http://schemas.microsoft.com/office/drawing/2014/main" id="{C602E480-640B-4000-8162-99F5DB342EEE}"/>
                </a:ext>
              </a:extLst>
            </p:cNvPr>
            <p:cNvSpPr/>
            <p:nvPr/>
          </p:nvSpPr>
          <p:spPr>
            <a:xfrm>
              <a:off x="4234679" y="1857056"/>
              <a:ext cx="3383280" cy="3806727"/>
            </a:xfrm>
            <a:prstGeom prst="rect">
              <a:avLst/>
            </a:prstGeom>
            <a:solidFill>
              <a:srgbClr val="1B5D13">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lnSpc>
                  <a:spcPct val="110000"/>
                </a:lnSpc>
                <a:spcBef>
                  <a:spcPts val="600"/>
                </a:spcBef>
              </a:pPr>
              <a:endParaRPr lang="en-US" spc="-1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0" name="object 33">
              <a:extLst>
                <a:ext uri="{FF2B5EF4-FFF2-40B4-BE49-F238E27FC236}">
                  <a16:creationId xmlns:a16="http://schemas.microsoft.com/office/drawing/2014/main" id="{0A8109AF-A3B4-4901-860B-BDE47221060A}"/>
                </a:ext>
              </a:extLst>
            </p:cNvPr>
            <p:cNvPicPr/>
            <p:nvPr/>
          </p:nvPicPr>
          <p:blipFill>
            <a:blip r:embed="rId5" cstate="print">
              <a:extLst>
                <a:ext uri="{BEBA8EAE-BF5A-486C-A8C5-ECC9F3942E4B}">
                  <a14:imgProps xmlns:a14="http://schemas.microsoft.com/office/drawing/2010/main">
                    <a14:imgLayer r:embed="rId4">
                      <a14:imgEffect>
                        <a14:colorTemperature colorTemp="5300"/>
                      </a14:imgEffect>
                    </a14:imgLayer>
                  </a14:imgProps>
                </a:ext>
              </a:extLst>
            </a:blip>
            <a:stretch>
              <a:fillRect/>
            </a:stretch>
          </p:blipFill>
          <p:spPr>
            <a:xfrm rot="19380861">
              <a:off x="5674226" y="1584849"/>
              <a:ext cx="741970" cy="557060"/>
            </a:xfrm>
            <a:prstGeom prst="rect">
              <a:avLst/>
            </a:prstGeom>
          </p:spPr>
        </p:pic>
      </p:grpSp>
      <p:grpSp>
        <p:nvGrpSpPr>
          <p:cNvPr id="93" name="Group 92">
            <a:extLst>
              <a:ext uri="{FF2B5EF4-FFF2-40B4-BE49-F238E27FC236}">
                <a16:creationId xmlns:a16="http://schemas.microsoft.com/office/drawing/2014/main" id="{99929955-4CBE-4C35-8C59-D0AF11677D20}"/>
              </a:ext>
            </a:extLst>
          </p:cNvPr>
          <p:cNvGrpSpPr/>
          <p:nvPr/>
        </p:nvGrpSpPr>
        <p:grpSpPr>
          <a:xfrm>
            <a:off x="5195970" y="2929062"/>
            <a:ext cx="1813145" cy="55297"/>
            <a:chOff x="814388" y="4745038"/>
            <a:chExt cx="7493000" cy="112713"/>
          </a:xfrm>
          <a:solidFill>
            <a:schemeClr val="tx1"/>
          </a:solidFill>
        </p:grpSpPr>
        <p:sp>
          <p:nvSpPr>
            <p:cNvPr id="94" name="Freeform 10">
              <a:extLst>
                <a:ext uri="{FF2B5EF4-FFF2-40B4-BE49-F238E27FC236}">
                  <a16:creationId xmlns:a16="http://schemas.microsoft.com/office/drawing/2014/main" id="{21CE6DF8-FB0D-47C2-A07E-E5483AA3DD6B}"/>
                </a:ext>
              </a:extLst>
            </p:cNvPr>
            <p:cNvSpPr>
              <a:spLocks/>
            </p:cNvSpPr>
            <p:nvPr/>
          </p:nvSpPr>
          <p:spPr bwMode="auto">
            <a:xfrm>
              <a:off x="8285163" y="4813301"/>
              <a:ext cx="22225" cy="11113"/>
            </a:xfrm>
            <a:custGeom>
              <a:avLst/>
              <a:gdLst>
                <a:gd name="T0" fmla="*/ 2 w 2"/>
                <a:gd name="T1" fmla="*/ 0 h 1"/>
                <a:gd name="T2" fmla="*/ 1 w 2"/>
                <a:gd name="T3" fmla="*/ 0 h 1"/>
                <a:gd name="T4" fmla="*/ 0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2" y="0"/>
                    <a:pt x="2" y="0"/>
                    <a:pt x="1" y="0"/>
                  </a:cubicBezTo>
                  <a:cubicBezTo>
                    <a:pt x="0" y="1"/>
                    <a:pt x="0" y="1"/>
                    <a:pt x="0" y="1"/>
                  </a:cubicBez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95" name="Freeform 11">
              <a:extLst>
                <a:ext uri="{FF2B5EF4-FFF2-40B4-BE49-F238E27FC236}">
                  <a16:creationId xmlns:a16="http://schemas.microsoft.com/office/drawing/2014/main" id="{88744173-5AA1-4182-91CC-41DED8013898}"/>
                </a:ext>
              </a:extLst>
            </p:cNvPr>
            <p:cNvSpPr>
              <a:spLocks/>
            </p:cNvSpPr>
            <p:nvPr/>
          </p:nvSpPr>
          <p:spPr bwMode="auto">
            <a:xfrm>
              <a:off x="8205788" y="4802188"/>
              <a:ext cx="79375" cy="22225"/>
            </a:xfrm>
            <a:custGeom>
              <a:avLst/>
              <a:gdLst>
                <a:gd name="T0" fmla="*/ 2 w 7"/>
                <a:gd name="T1" fmla="*/ 0 h 2"/>
                <a:gd name="T2" fmla="*/ 0 w 7"/>
                <a:gd name="T3" fmla="*/ 2 h 2"/>
                <a:gd name="T4" fmla="*/ 3 w 7"/>
                <a:gd name="T5" fmla="*/ 0 h 2"/>
                <a:gd name="T6" fmla="*/ 5 w 7"/>
                <a:gd name="T7" fmla="*/ 1 h 2"/>
                <a:gd name="T8" fmla="*/ 7 w 7"/>
                <a:gd name="T9" fmla="*/ 1 h 2"/>
                <a:gd name="T10" fmla="*/ 2 w 7"/>
                <a:gd name="T11" fmla="*/ 0 h 2"/>
                <a:gd name="T12" fmla="*/ 2 w 7"/>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7" h="2">
                  <a:moveTo>
                    <a:pt x="2" y="0"/>
                  </a:moveTo>
                  <a:cubicBezTo>
                    <a:pt x="1" y="0"/>
                    <a:pt x="0" y="1"/>
                    <a:pt x="0" y="2"/>
                  </a:cubicBezTo>
                  <a:cubicBezTo>
                    <a:pt x="2" y="1"/>
                    <a:pt x="2" y="1"/>
                    <a:pt x="3" y="0"/>
                  </a:cubicBezTo>
                  <a:cubicBezTo>
                    <a:pt x="4" y="0"/>
                    <a:pt x="5" y="1"/>
                    <a:pt x="5" y="1"/>
                  </a:cubicBezTo>
                  <a:cubicBezTo>
                    <a:pt x="5" y="1"/>
                    <a:pt x="6" y="1"/>
                    <a:pt x="7" y="1"/>
                  </a:cubicBezTo>
                  <a:cubicBezTo>
                    <a:pt x="5" y="0"/>
                    <a:pt x="4" y="0"/>
                    <a:pt x="2" y="0"/>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96" name="Freeform 12">
              <a:extLst>
                <a:ext uri="{FF2B5EF4-FFF2-40B4-BE49-F238E27FC236}">
                  <a16:creationId xmlns:a16="http://schemas.microsoft.com/office/drawing/2014/main" id="{50BBA723-41B0-4DDE-BA2E-37289AB1E322}"/>
                </a:ext>
              </a:extLst>
            </p:cNvPr>
            <p:cNvSpPr>
              <a:spLocks/>
            </p:cNvSpPr>
            <p:nvPr/>
          </p:nvSpPr>
          <p:spPr bwMode="auto">
            <a:xfrm>
              <a:off x="7169150" y="4778376"/>
              <a:ext cx="11113" cy="11113"/>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3">
              <a:extLst>
                <a:ext uri="{FF2B5EF4-FFF2-40B4-BE49-F238E27FC236}">
                  <a16:creationId xmlns:a16="http://schemas.microsoft.com/office/drawing/2014/main" id="{33794360-28EB-4F3E-A497-C84586DBACA7}"/>
                </a:ext>
              </a:extLst>
            </p:cNvPr>
            <p:cNvSpPr>
              <a:spLocks/>
            </p:cNvSpPr>
            <p:nvPr/>
          </p:nvSpPr>
          <p:spPr bwMode="auto">
            <a:xfrm>
              <a:off x="6515100" y="47783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14">
              <a:extLst>
                <a:ext uri="{FF2B5EF4-FFF2-40B4-BE49-F238E27FC236}">
                  <a16:creationId xmlns:a16="http://schemas.microsoft.com/office/drawing/2014/main" id="{7534235E-AE8B-42BE-8F9F-8B57E73BA813}"/>
                </a:ext>
              </a:extLst>
            </p:cNvPr>
            <p:cNvSpPr>
              <a:spLocks/>
            </p:cNvSpPr>
            <p:nvPr/>
          </p:nvSpPr>
          <p:spPr bwMode="auto">
            <a:xfrm>
              <a:off x="6402388" y="47672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5">
              <a:extLst>
                <a:ext uri="{FF2B5EF4-FFF2-40B4-BE49-F238E27FC236}">
                  <a16:creationId xmlns:a16="http://schemas.microsoft.com/office/drawing/2014/main" id="{D1644C5C-3EC2-4AA2-8DCE-49322540F45E}"/>
                </a:ext>
              </a:extLst>
            </p:cNvPr>
            <p:cNvSpPr>
              <a:spLocks/>
            </p:cNvSpPr>
            <p:nvPr/>
          </p:nvSpPr>
          <p:spPr bwMode="auto">
            <a:xfrm>
              <a:off x="7146925" y="4778376"/>
              <a:ext cx="22225" cy="0"/>
            </a:xfrm>
            <a:custGeom>
              <a:avLst/>
              <a:gdLst>
                <a:gd name="T0" fmla="*/ 2 w 2"/>
                <a:gd name="T1" fmla="*/ 1 w 2"/>
                <a:gd name="T2" fmla="*/ 2 w 2"/>
              </a:gdLst>
              <a:ahLst/>
              <a:cxnLst>
                <a:cxn ang="0">
                  <a:pos x="T0" y="0"/>
                </a:cxn>
                <a:cxn ang="0">
                  <a:pos x="T1" y="0"/>
                </a:cxn>
                <a:cxn ang="0">
                  <a:pos x="T2" y="0"/>
                </a:cxn>
              </a:cxnLst>
              <a:rect l="0" t="0" r="r" b="b"/>
              <a:pathLst>
                <a:path w="2">
                  <a:moveTo>
                    <a:pt x="2" y="0"/>
                  </a:moveTo>
                  <a:cubicBezTo>
                    <a:pt x="1" y="0"/>
                    <a:pt x="1" y="0"/>
                    <a:pt x="1" y="0"/>
                  </a:cubicBezTo>
                  <a:cubicBezTo>
                    <a:pt x="0" y="0"/>
                    <a:pt x="1"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6">
              <a:extLst>
                <a:ext uri="{FF2B5EF4-FFF2-40B4-BE49-F238E27FC236}">
                  <a16:creationId xmlns:a16="http://schemas.microsoft.com/office/drawing/2014/main" id="{01FFF738-DA7B-4293-BCF2-F568E966EDD0}"/>
                </a:ext>
              </a:extLst>
            </p:cNvPr>
            <p:cNvSpPr>
              <a:spLocks/>
            </p:cNvSpPr>
            <p:nvPr/>
          </p:nvSpPr>
          <p:spPr bwMode="auto">
            <a:xfrm>
              <a:off x="8081963" y="4824413"/>
              <a:ext cx="11113" cy="0"/>
            </a:xfrm>
            <a:custGeom>
              <a:avLst/>
              <a:gdLst>
                <a:gd name="T0" fmla="*/ 0 w 1"/>
                <a:gd name="T1" fmla="*/ 1 w 1"/>
                <a:gd name="T2" fmla="*/ 0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1"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17">
              <a:extLst>
                <a:ext uri="{FF2B5EF4-FFF2-40B4-BE49-F238E27FC236}">
                  <a16:creationId xmlns:a16="http://schemas.microsoft.com/office/drawing/2014/main" id="{33ED4866-8E0F-4DA5-8BFE-E9F99767C975}"/>
                </a:ext>
              </a:extLst>
            </p:cNvPr>
            <p:cNvSpPr>
              <a:spLocks/>
            </p:cNvSpPr>
            <p:nvPr/>
          </p:nvSpPr>
          <p:spPr bwMode="auto">
            <a:xfrm>
              <a:off x="7462838" y="4767263"/>
              <a:ext cx="11113" cy="11113"/>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1"/>
                    <a:pt x="1" y="1"/>
                    <a:pt x="1" y="0"/>
                  </a:cubicBez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102" name="Freeform 18">
              <a:extLst>
                <a:ext uri="{FF2B5EF4-FFF2-40B4-BE49-F238E27FC236}">
                  <a16:creationId xmlns:a16="http://schemas.microsoft.com/office/drawing/2014/main" id="{970FCA59-A920-4C22-9A3E-836DB7985222}"/>
                </a:ext>
              </a:extLst>
            </p:cNvPr>
            <p:cNvSpPr>
              <a:spLocks/>
            </p:cNvSpPr>
            <p:nvPr/>
          </p:nvSpPr>
          <p:spPr bwMode="auto">
            <a:xfrm>
              <a:off x="7675563" y="4778376"/>
              <a:ext cx="12700" cy="11113"/>
            </a:xfrm>
            <a:custGeom>
              <a:avLst/>
              <a:gdLst>
                <a:gd name="T0" fmla="*/ 0 w 1"/>
                <a:gd name="T1" fmla="*/ 0 h 1"/>
                <a:gd name="T2" fmla="*/ 0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0"/>
                    <a:pt x="0" y="1"/>
                  </a:cubicBezTo>
                  <a:cubicBezTo>
                    <a:pt x="0" y="0"/>
                    <a:pt x="0"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103" name="Freeform 19">
              <a:extLst>
                <a:ext uri="{FF2B5EF4-FFF2-40B4-BE49-F238E27FC236}">
                  <a16:creationId xmlns:a16="http://schemas.microsoft.com/office/drawing/2014/main" id="{C7127FD6-EF14-4884-ABEF-2F14153CF957}"/>
                </a:ext>
              </a:extLst>
            </p:cNvPr>
            <p:cNvSpPr>
              <a:spLocks/>
            </p:cNvSpPr>
            <p:nvPr/>
          </p:nvSpPr>
          <p:spPr bwMode="auto">
            <a:xfrm>
              <a:off x="8037513" y="47894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104" name="Freeform 20">
              <a:extLst>
                <a:ext uri="{FF2B5EF4-FFF2-40B4-BE49-F238E27FC236}">
                  <a16:creationId xmlns:a16="http://schemas.microsoft.com/office/drawing/2014/main" id="{FE0D8C4C-F62A-4B5A-AD22-A836153B1671}"/>
                </a:ext>
              </a:extLst>
            </p:cNvPr>
            <p:cNvSpPr>
              <a:spLocks/>
            </p:cNvSpPr>
            <p:nvPr/>
          </p:nvSpPr>
          <p:spPr bwMode="auto">
            <a:xfrm>
              <a:off x="7292975" y="4767263"/>
              <a:ext cx="11113" cy="1111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105" name="Freeform 21">
              <a:extLst>
                <a:ext uri="{FF2B5EF4-FFF2-40B4-BE49-F238E27FC236}">
                  <a16:creationId xmlns:a16="http://schemas.microsoft.com/office/drawing/2014/main" id="{E136BBBF-E422-4ED3-BE92-E6689FDC4E7E}"/>
                </a:ext>
              </a:extLst>
            </p:cNvPr>
            <p:cNvSpPr>
              <a:spLocks/>
            </p:cNvSpPr>
            <p:nvPr/>
          </p:nvSpPr>
          <p:spPr bwMode="auto">
            <a:xfrm>
              <a:off x="1084263" y="48355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106" name="Freeform 22">
              <a:extLst>
                <a:ext uri="{FF2B5EF4-FFF2-40B4-BE49-F238E27FC236}">
                  <a16:creationId xmlns:a16="http://schemas.microsoft.com/office/drawing/2014/main" id="{D725EF94-5999-4DAE-98C1-6B168EA0246A}"/>
                </a:ext>
              </a:extLst>
            </p:cNvPr>
            <p:cNvSpPr>
              <a:spLocks/>
            </p:cNvSpPr>
            <p:nvPr/>
          </p:nvSpPr>
          <p:spPr bwMode="auto">
            <a:xfrm>
              <a:off x="825500" y="4789488"/>
              <a:ext cx="11113"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107" name="Freeform 23">
              <a:extLst>
                <a:ext uri="{FF2B5EF4-FFF2-40B4-BE49-F238E27FC236}">
                  <a16:creationId xmlns:a16="http://schemas.microsoft.com/office/drawing/2014/main" id="{89441A72-39D5-44EC-8A53-A68C49660491}"/>
                </a:ext>
              </a:extLst>
            </p:cNvPr>
            <p:cNvSpPr>
              <a:spLocks/>
            </p:cNvSpPr>
            <p:nvPr/>
          </p:nvSpPr>
          <p:spPr bwMode="auto">
            <a:xfrm>
              <a:off x="6200775" y="47561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108" name="Freeform 24">
              <a:extLst>
                <a:ext uri="{FF2B5EF4-FFF2-40B4-BE49-F238E27FC236}">
                  <a16:creationId xmlns:a16="http://schemas.microsoft.com/office/drawing/2014/main" id="{41E255AA-005B-4432-BB95-62DE60145A8F}"/>
                </a:ext>
              </a:extLst>
            </p:cNvPr>
            <p:cNvSpPr>
              <a:spLocks/>
            </p:cNvSpPr>
            <p:nvPr/>
          </p:nvSpPr>
          <p:spPr bwMode="auto">
            <a:xfrm>
              <a:off x="4273550" y="4767263"/>
              <a:ext cx="66675" cy="11113"/>
            </a:xfrm>
            <a:custGeom>
              <a:avLst/>
              <a:gdLst>
                <a:gd name="T0" fmla="*/ 3 w 6"/>
                <a:gd name="T1" fmla="*/ 0 h 1"/>
                <a:gd name="T2" fmla="*/ 3 w 6"/>
                <a:gd name="T3" fmla="*/ 1 h 1"/>
                <a:gd name="T4" fmla="*/ 3 w 6"/>
                <a:gd name="T5" fmla="*/ 0 h 1"/>
              </a:gdLst>
              <a:ahLst/>
              <a:cxnLst>
                <a:cxn ang="0">
                  <a:pos x="T0" y="T1"/>
                </a:cxn>
                <a:cxn ang="0">
                  <a:pos x="T2" y="T3"/>
                </a:cxn>
                <a:cxn ang="0">
                  <a:pos x="T4" y="T5"/>
                </a:cxn>
              </a:cxnLst>
              <a:rect l="0" t="0" r="r" b="b"/>
              <a:pathLst>
                <a:path w="6" h="1">
                  <a:moveTo>
                    <a:pt x="3" y="0"/>
                  </a:moveTo>
                  <a:cubicBezTo>
                    <a:pt x="5" y="0"/>
                    <a:pt x="0" y="0"/>
                    <a:pt x="3" y="1"/>
                  </a:cubicBezTo>
                  <a:cubicBezTo>
                    <a:pt x="3" y="1"/>
                    <a:pt x="6"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109" name="Freeform 25">
              <a:extLst>
                <a:ext uri="{FF2B5EF4-FFF2-40B4-BE49-F238E27FC236}">
                  <a16:creationId xmlns:a16="http://schemas.microsoft.com/office/drawing/2014/main" id="{562CBF4C-BC4E-41AB-BBE0-BF58BBD18011}"/>
                </a:ext>
              </a:extLst>
            </p:cNvPr>
            <p:cNvSpPr>
              <a:spLocks/>
            </p:cNvSpPr>
            <p:nvPr/>
          </p:nvSpPr>
          <p:spPr bwMode="auto">
            <a:xfrm>
              <a:off x="8070850" y="4824413"/>
              <a:ext cx="1111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110" name="Freeform 26">
              <a:extLst>
                <a:ext uri="{FF2B5EF4-FFF2-40B4-BE49-F238E27FC236}">
                  <a16:creationId xmlns:a16="http://schemas.microsoft.com/office/drawing/2014/main" id="{1F80679F-C274-40D6-AB95-04E947E10B81}"/>
                </a:ext>
              </a:extLst>
            </p:cNvPr>
            <p:cNvSpPr>
              <a:spLocks/>
            </p:cNvSpPr>
            <p:nvPr/>
          </p:nvSpPr>
          <p:spPr bwMode="auto">
            <a:xfrm>
              <a:off x="4306888" y="477837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111" name="Freeform 27">
              <a:extLst>
                <a:ext uri="{FF2B5EF4-FFF2-40B4-BE49-F238E27FC236}">
                  <a16:creationId xmlns:a16="http://schemas.microsoft.com/office/drawing/2014/main" id="{22F310F1-8372-4A68-A23A-83947D2F606D}"/>
                </a:ext>
              </a:extLst>
            </p:cNvPr>
            <p:cNvSpPr>
              <a:spLocks/>
            </p:cNvSpPr>
            <p:nvPr/>
          </p:nvSpPr>
          <p:spPr bwMode="auto">
            <a:xfrm>
              <a:off x="5727700" y="4756151"/>
              <a:ext cx="0" cy="1111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112" name="Freeform 28">
              <a:extLst>
                <a:ext uri="{FF2B5EF4-FFF2-40B4-BE49-F238E27FC236}">
                  <a16:creationId xmlns:a16="http://schemas.microsoft.com/office/drawing/2014/main" id="{A4925DAD-F98B-4BDC-A4F2-ABBAF43B2B3C}"/>
                </a:ext>
              </a:extLst>
            </p:cNvPr>
            <p:cNvSpPr>
              <a:spLocks/>
            </p:cNvSpPr>
            <p:nvPr/>
          </p:nvSpPr>
          <p:spPr bwMode="auto">
            <a:xfrm>
              <a:off x="6064250" y="4767263"/>
              <a:ext cx="12700" cy="1111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113" name="Freeform 29">
              <a:extLst>
                <a:ext uri="{FF2B5EF4-FFF2-40B4-BE49-F238E27FC236}">
                  <a16:creationId xmlns:a16="http://schemas.microsoft.com/office/drawing/2014/main" id="{ED2F3078-A932-4070-A37D-084547D6E026}"/>
                </a:ext>
              </a:extLst>
            </p:cNvPr>
            <p:cNvSpPr>
              <a:spLocks/>
            </p:cNvSpPr>
            <p:nvPr/>
          </p:nvSpPr>
          <p:spPr bwMode="auto">
            <a:xfrm>
              <a:off x="5524500" y="4767263"/>
              <a:ext cx="11113" cy="11113"/>
            </a:xfrm>
            <a:custGeom>
              <a:avLst/>
              <a:gdLst>
                <a:gd name="T0" fmla="*/ 1 w 1"/>
                <a:gd name="T1" fmla="*/ 1 h 1"/>
                <a:gd name="T2" fmla="*/ 0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1" y="0"/>
                    <a:pt x="0" y="0"/>
                  </a:cubicBezTo>
                  <a:cubicBezTo>
                    <a:pt x="0" y="1"/>
                    <a:pt x="0" y="1"/>
                    <a:pt x="0" y="1"/>
                  </a:cubicBezTo>
                  <a:cubicBezTo>
                    <a:pt x="1" y="0"/>
                    <a:pt x="1" y="0"/>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114" name="Freeform 30">
              <a:extLst>
                <a:ext uri="{FF2B5EF4-FFF2-40B4-BE49-F238E27FC236}">
                  <a16:creationId xmlns:a16="http://schemas.microsoft.com/office/drawing/2014/main" id="{AA5CA412-9E02-404F-9134-E79E48498051}"/>
                </a:ext>
              </a:extLst>
            </p:cNvPr>
            <p:cNvSpPr>
              <a:spLocks/>
            </p:cNvSpPr>
            <p:nvPr/>
          </p:nvSpPr>
          <p:spPr bwMode="auto">
            <a:xfrm>
              <a:off x="5354638" y="47783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115" name="Freeform 31">
              <a:extLst>
                <a:ext uri="{FF2B5EF4-FFF2-40B4-BE49-F238E27FC236}">
                  <a16:creationId xmlns:a16="http://schemas.microsoft.com/office/drawing/2014/main" id="{57E29F11-118F-40E6-A9E5-6EF34E05013A}"/>
                </a:ext>
              </a:extLst>
            </p:cNvPr>
            <p:cNvSpPr>
              <a:spLocks/>
            </p:cNvSpPr>
            <p:nvPr/>
          </p:nvSpPr>
          <p:spPr bwMode="auto">
            <a:xfrm>
              <a:off x="1625600" y="4824413"/>
              <a:ext cx="33338" cy="11113"/>
            </a:xfrm>
            <a:custGeom>
              <a:avLst/>
              <a:gdLst>
                <a:gd name="T0" fmla="*/ 3 w 3"/>
                <a:gd name="T1" fmla="*/ 1 h 1"/>
                <a:gd name="T2" fmla="*/ 3 w 3"/>
                <a:gd name="T3" fmla="*/ 0 h 1"/>
                <a:gd name="T4" fmla="*/ 3 w 3"/>
                <a:gd name="T5" fmla="*/ 1 h 1"/>
              </a:gdLst>
              <a:ahLst/>
              <a:cxnLst>
                <a:cxn ang="0">
                  <a:pos x="T0" y="T1"/>
                </a:cxn>
                <a:cxn ang="0">
                  <a:pos x="T2" y="T3"/>
                </a:cxn>
                <a:cxn ang="0">
                  <a:pos x="T4" y="T5"/>
                </a:cxn>
              </a:cxnLst>
              <a:rect l="0" t="0" r="r" b="b"/>
              <a:pathLst>
                <a:path w="3" h="1">
                  <a:moveTo>
                    <a:pt x="3" y="1"/>
                  </a:moveTo>
                  <a:cubicBezTo>
                    <a:pt x="3" y="1"/>
                    <a:pt x="3" y="0"/>
                    <a:pt x="3" y="0"/>
                  </a:cubicBezTo>
                  <a:cubicBezTo>
                    <a:pt x="3" y="1"/>
                    <a:pt x="0" y="1"/>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116" name="Freeform 32">
              <a:extLst>
                <a:ext uri="{FF2B5EF4-FFF2-40B4-BE49-F238E27FC236}">
                  <a16:creationId xmlns:a16="http://schemas.microsoft.com/office/drawing/2014/main" id="{E428C62E-282B-4CA9-AD00-3A4FB4BB2812}"/>
                </a:ext>
              </a:extLst>
            </p:cNvPr>
            <p:cNvSpPr>
              <a:spLocks/>
            </p:cNvSpPr>
            <p:nvPr/>
          </p:nvSpPr>
          <p:spPr bwMode="auto">
            <a:xfrm>
              <a:off x="8081963" y="48244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117" name="Freeform 33">
              <a:extLst>
                <a:ext uri="{FF2B5EF4-FFF2-40B4-BE49-F238E27FC236}">
                  <a16:creationId xmlns:a16="http://schemas.microsoft.com/office/drawing/2014/main" id="{72DEBC26-61A3-449C-B0CE-1F0266B99F27}"/>
                </a:ext>
              </a:extLst>
            </p:cNvPr>
            <p:cNvSpPr>
              <a:spLocks/>
            </p:cNvSpPr>
            <p:nvPr/>
          </p:nvSpPr>
          <p:spPr bwMode="auto">
            <a:xfrm>
              <a:off x="5502275" y="4835526"/>
              <a:ext cx="33338"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0" y="0"/>
                    <a:pt x="0"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118" name="Freeform 34">
              <a:extLst>
                <a:ext uri="{FF2B5EF4-FFF2-40B4-BE49-F238E27FC236}">
                  <a16:creationId xmlns:a16="http://schemas.microsoft.com/office/drawing/2014/main" id="{9FD1B060-22C1-446F-A6CF-15B6E168877C}"/>
                </a:ext>
              </a:extLst>
            </p:cNvPr>
            <p:cNvSpPr>
              <a:spLocks/>
            </p:cNvSpPr>
            <p:nvPr/>
          </p:nvSpPr>
          <p:spPr bwMode="auto">
            <a:xfrm>
              <a:off x="3022600" y="4835526"/>
              <a:ext cx="1111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119" name="Freeform 35">
              <a:extLst>
                <a:ext uri="{FF2B5EF4-FFF2-40B4-BE49-F238E27FC236}">
                  <a16:creationId xmlns:a16="http://schemas.microsoft.com/office/drawing/2014/main" id="{FEBEE8BC-E589-4AEA-873F-24632EC6F60B}"/>
                </a:ext>
              </a:extLst>
            </p:cNvPr>
            <p:cNvSpPr>
              <a:spLocks/>
            </p:cNvSpPr>
            <p:nvPr/>
          </p:nvSpPr>
          <p:spPr bwMode="auto">
            <a:xfrm>
              <a:off x="5389563" y="4835526"/>
              <a:ext cx="22225" cy="0"/>
            </a:xfrm>
            <a:custGeom>
              <a:avLst/>
              <a:gdLst>
                <a:gd name="T0" fmla="*/ 2 w 2"/>
                <a:gd name="T1" fmla="*/ 1 w 2"/>
                <a:gd name="T2" fmla="*/ 0 w 2"/>
                <a:gd name="T3" fmla="*/ 2 w 2"/>
              </a:gdLst>
              <a:ahLst/>
              <a:cxnLst>
                <a:cxn ang="0">
                  <a:pos x="T0" y="0"/>
                </a:cxn>
                <a:cxn ang="0">
                  <a:pos x="T1" y="0"/>
                </a:cxn>
                <a:cxn ang="0">
                  <a:pos x="T2" y="0"/>
                </a:cxn>
                <a:cxn ang="0">
                  <a:pos x="T3" y="0"/>
                </a:cxn>
              </a:cxnLst>
              <a:rect l="0" t="0" r="r" b="b"/>
              <a:pathLst>
                <a:path w="2">
                  <a:moveTo>
                    <a:pt x="2" y="0"/>
                  </a:moveTo>
                  <a:cubicBezTo>
                    <a:pt x="2" y="0"/>
                    <a:pt x="1" y="0"/>
                    <a:pt x="1" y="0"/>
                  </a:cubicBezTo>
                  <a:cubicBezTo>
                    <a:pt x="0" y="0"/>
                    <a:pt x="0" y="0"/>
                    <a:pt x="0" y="0"/>
                  </a:cubicBez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120" name="Freeform 36">
              <a:extLst>
                <a:ext uri="{FF2B5EF4-FFF2-40B4-BE49-F238E27FC236}">
                  <a16:creationId xmlns:a16="http://schemas.microsoft.com/office/drawing/2014/main" id="{F932575E-B64B-4BFD-82EC-7993E94FFE88}"/>
                </a:ext>
              </a:extLst>
            </p:cNvPr>
            <p:cNvSpPr>
              <a:spLocks/>
            </p:cNvSpPr>
            <p:nvPr/>
          </p:nvSpPr>
          <p:spPr bwMode="auto">
            <a:xfrm>
              <a:off x="1658938" y="48244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121" name="Freeform 37">
              <a:extLst>
                <a:ext uri="{FF2B5EF4-FFF2-40B4-BE49-F238E27FC236}">
                  <a16:creationId xmlns:a16="http://schemas.microsoft.com/office/drawing/2014/main" id="{AFE78181-E438-4C16-958A-A61B75882DBE}"/>
                </a:ext>
              </a:extLst>
            </p:cNvPr>
            <p:cNvSpPr>
              <a:spLocks noEditPoints="1"/>
            </p:cNvSpPr>
            <p:nvPr/>
          </p:nvSpPr>
          <p:spPr bwMode="auto">
            <a:xfrm>
              <a:off x="814388" y="4745038"/>
              <a:ext cx="7380288" cy="112713"/>
            </a:xfrm>
            <a:custGeom>
              <a:avLst/>
              <a:gdLst>
                <a:gd name="T0" fmla="*/ 75 w 655"/>
                <a:gd name="T1" fmla="*/ 7 h 10"/>
                <a:gd name="T2" fmla="*/ 80 w 655"/>
                <a:gd name="T3" fmla="*/ 7 h 10"/>
                <a:gd name="T4" fmla="*/ 97 w 655"/>
                <a:gd name="T5" fmla="*/ 8 h 10"/>
                <a:gd name="T6" fmla="*/ 133 w 655"/>
                <a:gd name="T7" fmla="*/ 8 h 10"/>
                <a:gd name="T8" fmla="*/ 156 w 655"/>
                <a:gd name="T9" fmla="*/ 7 h 10"/>
                <a:gd name="T10" fmla="*/ 193 w 655"/>
                <a:gd name="T11" fmla="*/ 7 h 10"/>
                <a:gd name="T12" fmla="*/ 208 w 655"/>
                <a:gd name="T13" fmla="*/ 8 h 10"/>
                <a:gd name="T14" fmla="*/ 229 w 655"/>
                <a:gd name="T15" fmla="*/ 7 h 10"/>
                <a:gd name="T16" fmla="*/ 250 w 655"/>
                <a:gd name="T17" fmla="*/ 7 h 10"/>
                <a:gd name="T18" fmla="*/ 274 w 655"/>
                <a:gd name="T19" fmla="*/ 7 h 10"/>
                <a:gd name="T20" fmla="*/ 326 w 655"/>
                <a:gd name="T21" fmla="*/ 8 h 10"/>
                <a:gd name="T22" fmla="*/ 385 w 655"/>
                <a:gd name="T23" fmla="*/ 8 h 10"/>
                <a:gd name="T24" fmla="*/ 412 w 655"/>
                <a:gd name="T25" fmla="*/ 7 h 10"/>
                <a:gd name="T26" fmla="*/ 456 w 655"/>
                <a:gd name="T27" fmla="*/ 7 h 10"/>
                <a:gd name="T28" fmla="*/ 474 w 655"/>
                <a:gd name="T29" fmla="*/ 8 h 10"/>
                <a:gd name="T30" fmla="*/ 496 w 655"/>
                <a:gd name="T31" fmla="*/ 6 h 10"/>
                <a:gd name="T32" fmla="*/ 505 w 655"/>
                <a:gd name="T33" fmla="*/ 6 h 10"/>
                <a:gd name="T34" fmla="*/ 521 w 655"/>
                <a:gd name="T35" fmla="*/ 6 h 10"/>
                <a:gd name="T36" fmla="*/ 547 w 655"/>
                <a:gd name="T37" fmla="*/ 6 h 10"/>
                <a:gd name="T38" fmla="*/ 569 w 655"/>
                <a:gd name="T39" fmla="*/ 6 h 10"/>
                <a:gd name="T40" fmla="*/ 593 w 655"/>
                <a:gd name="T41" fmla="*/ 6 h 10"/>
                <a:gd name="T42" fmla="*/ 604 w 655"/>
                <a:gd name="T43" fmla="*/ 6 h 10"/>
                <a:gd name="T44" fmla="*/ 620 w 655"/>
                <a:gd name="T45" fmla="*/ 7 h 10"/>
                <a:gd name="T46" fmla="*/ 645 w 655"/>
                <a:gd name="T47" fmla="*/ 6 h 10"/>
                <a:gd name="T48" fmla="*/ 654 w 655"/>
                <a:gd name="T49" fmla="*/ 6 h 10"/>
                <a:gd name="T50" fmla="*/ 641 w 655"/>
                <a:gd name="T51" fmla="*/ 4 h 10"/>
                <a:gd name="T52" fmla="*/ 628 w 655"/>
                <a:gd name="T53" fmla="*/ 3 h 10"/>
                <a:gd name="T54" fmla="*/ 615 w 655"/>
                <a:gd name="T55" fmla="*/ 3 h 10"/>
                <a:gd name="T56" fmla="*/ 590 w 655"/>
                <a:gd name="T57" fmla="*/ 3 h 10"/>
                <a:gd name="T58" fmla="*/ 580 w 655"/>
                <a:gd name="T59" fmla="*/ 4 h 10"/>
                <a:gd name="T60" fmla="*/ 570 w 655"/>
                <a:gd name="T61" fmla="*/ 3 h 10"/>
                <a:gd name="T62" fmla="*/ 552 w 655"/>
                <a:gd name="T63" fmla="*/ 4 h 10"/>
                <a:gd name="T64" fmla="*/ 532 w 655"/>
                <a:gd name="T65" fmla="*/ 2 h 10"/>
                <a:gd name="T66" fmla="*/ 509 w 655"/>
                <a:gd name="T67" fmla="*/ 3 h 10"/>
                <a:gd name="T68" fmla="*/ 504 w 655"/>
                <a:gd name="T69" fmla="*/ 2 h 10"/>
                <a:gd name="T70" fmla="*/ 485 w 655"/>
                <a:gd name="T71" fmla="*/ 1 h 10"/>
                <a:gd name="T72" fmla="*/ 477 w 655"/>
                <a:gd name="T73" fmla="*/ 1 h 10"/>
                <a:gd name="T74" fmla="*/ 465 w 655"/>
                <a:gd name="T75" fmla="*/ 3 h 10"/>
                <a:gd name="T76" fmla="*/ 453 w 655"/>
                <a:gd name="T77" fmla="*/ 3 h 10"/>
                <a:gd name="T78" fmla="*/ 437 w 655"/>
                <a:gd name="T79" fmla="*/ 3 h 10"/>
                <a:gd name="T80" fmla="*/ 418 w 655"/>
                <a:gd name="T81" fmla="*/ 3 h 10"/>
                <a:gd name="T82" fmla="*/ 390 w 655"/>
                <a:gd name="T83" fmla="*/ 4 h 10"/>
                <a:gd name="T84" fmla="*/ 369 w 655"/>
                <a:gd name="T85" fmla="*/ 3 h 10"/>
                <a:gd name="T86" fmla="*/ 355 w 655"/>
                <a:gd name="T87" fmla="*/ 4 h 10"/>
                <a:gd name="T88" fmla="*/ 339 w 655"/>
                <a:gd name="T89" fmla="*/ 4 h 10"/>
                <a:gd name="T90" fmla="*/ 304 w 655"/>
                <a:gd name="T91" fmla="*/ 0 h 10"/>
                <a:gd name="T92" fmla="*/ 272 w 655"/>
                <a:gd name="T93" fmla="*/ 2 h 10"/>
                <a:gd name="T94" fmla="*/ 249 w 655"/>
                <a:gd name="T95" fmla="*/ 1 h 10"/>
                <a:gd name="T96" fmla="*/ 207 w 655"/>
                <a:gd name="T97" fmla="*/ 1 h 10"/>
                <a:gd name="T98" fmla="*/ 172 w 655"/>
                <a:gd name="T99" fmla="*/ 3 h 10"/>
                <a:gd name="T100" fmla="*/ 141 w 655"/>
                <a:gd name="T101" fmla="*/ 3 h 10"/>
                <a:gd name="T102" fmla="*/ 128 w 655"/>
                <a:gd name="T103" fmla="*/ 3 h 10"/>
                <a:gd name="T104" fmla="*/ 116 w 655"/>
                <a:gd name="T105" fmla="*/ 2 h 10"/>
                <a:gd name="T106" fmla="*/ 110 w 655"/>
                <a:gd name="T107" fmla="*/ 2 h 10"/>
                <a:gd name="T108" fmla="*/ 92 w 655"/>
                <a:gd name="T109" fmla="*/ 2 h 10"/>
                <a:gd name="T110" fmla="*/ 34 w 655"/>
                <a:gd name="T111" fmla="*/ 4 h 10"/>
                <a:gd name="T112" fmla="*/ 14 w 655"/>
                <a:gd name="T113" fmla="*/ 3 h 10"/>
                <a:gd name="T114" fmla="*/ 7 w 655"/>
                <a:gd name="T115" fmla="*/ 7 h 10"/>
                <a:gd name="T116" fmla="*/ 14 w 655"/>
                <a:gd name="T117" fmla="*/ 7 h 10"/>
                <a:gd name="T118" fmla="*/ 41 w 655"/>
                <a:gd name="T119" fmla="*/ 7 h 10"/>
                <a:gd name="T120" fmla="*/ 55 w 655"/>
                <a:gd name="T121" fmla="*/ 7 h 10"/>
                <a:gd name="T122" fmla="*/ 122 w 655"/>
                <a:gd name="T123" fmla="*/ 7 h 10"/>
                <a:gd name="T124" fmla="*/ 111 w 655"/>
                <a:gd name="T125"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55" h="10">
                  <a:moveTo>
                    <a:pt x="57" y="9"/>
                  </a:moveTo>
                  <a:cubicBezTo>
                    <a:pt x="60" y="9"/>
                    <a:pt x="58" y="8"/>
                    <a:pt x="59" y="7"/>
                  </a:cubicBezTo>
                  <a:cubicBezTo>
                    <a:pt x="62" y="7"/>
                    <a:pt x="60" y="8"/>
                    <a:pt x="61" y="9"/>
                  </a:cubicBezTo>
                  <a:cubicBezTo>
                    <a:pt x="63" y="8"/>
                    <a:pt x="65" y="7"/>
                    <a:pt x="66" y="8"/>
                  </a:cubicBezTo>
                  <a:cubicBezTo>
                    <a:pt x="66" y="8"/>
                    <a:pt x="66" y="8"/>
                    <a:pt x="66" y="8"/>
                  </a:cubicBezTo>
                  <a:cubicBezTo>
                    <a:pt x="68" y="7"/>
                    <a:pt x="72" y="8"/>
                    <a:pt x="74" y="7"/>
                  </a:cubicBezTo>
                  <a:cubicBezTo>
                    <a:pt x="75" y="7"/>
                    <a:pt x="75" y="7"/>
                    <a:pt x="75" y="7"/>
                  </a:cubicBezTo>
                  <a:cubicBezTo>
                    <a:pt x="74" y="7"/>
                    <a:pt x="74" y="6"/>
                    <a:pt x="74" y="6"/>
                  </a:cubicBezTo>
                  <a:cubicBezTo>
                    <a:pt x="75" y="6"/>
                    <a:pt x="76" y="5"/>
                    <a:pt x="77" y="6"/>
                  </a:cubicBezTo>
                  <a:cubicBezTo>
                    <a:pt x="76" y="6"/>
                    <a:pt x="76" y="6"/>
                    <a:pt x="76" y="6"/>
                  </a:cubicBezTo>
                  <a:cubicBezTo>
                    <a:pt x="77" y="6"/>
                    <a:pt x="77" y="6"/>
                    <a:pt x="77" y="6"/>
                  </a:cubicBezTo>
                  <a:cubicBezTo>
                    <a:pt x="78" y="7"/>
                    <a:pt x="75" y="6"/>
                    <a:pt x="75" y="7"/>
                  </a:cubicBezTo>
                  <a:cubicBezTo>
                    <a:pt x="78" y="7"/>
                    <a:pt x="80" y="6"/>
                    <a:pt x="82" y="6"/>
                  </a:cubicBezTo>
                  <a:cubicBezTo>
                    <a:pt x="83" y="7"/>
                    <a:pt x="78" y="7"/>
                    <a:pt x="80" y="7"/>
                  </a:cubicBezTo>
                  <a:cubicBezTo>
                    <a:pt x="78" y="7"/>
                    <a:pt x="78" y="7"/>
                    <a:pt x="78" y="7"/>
                  </a:cubicBezTo>
                  <a:cubicBezTo>
                    <a:pt x="80" y="8"/>
                    <a:pt x="76" y="7"/>
                    <a:pt x="78" y="8"/>
                  </a:cubicBezTo>
                  <a:cubicBezTo>
                    <a:pt x="82" y="9"/>
                    <a:pt x="82" y="8"/>
                    <a:pt x="86" y="8"/>
                  </a:cubicBezTo>
                  <a:cubicBezTo>
                    <a:pt x="86" y="8"/>
                    <a:pt x="85" y="7"/>
                    <a:pt x="86" y="7"/>
                  </a:cubicBezTo>
                  <a:cubicBezTo>
                    <a:pt x="91" y="6"/>
                    <a:pt x="90" y="9"/>
                    <a:pt x="94" y="8"/>
                  </a:cubicBezTo>
                  <a:cubicBezTo>
                    <a:pt x="95" y="7"/>
                    <a:pt x="95" y="6"/>
                    <a:pt x="98" y="7"/>
                  </a:cubicBezTo>
                  <a:cubicBezTo>
                    <a:pt x="97" y="8"/>
                    <a:pt x="97" y="8"/>
                    <a:pt x="97" y="8"/>
                  </a:cubicBezTo>
                  <a:cubicBezTo>
                    <a:pt x="101" y="8"/>
                    <a:pt x="99" y="6"/>
                    <a:pt x="103" y="7"/>
                  </a:cubicBezTo>
                  <a:cubicBezTo>
                    <a:pt x="102" y="8"/>
                    <a:pt x="100" y="7"/>
                    <a:pt x="101" y="8"/>
                  </a:cubicBezTo>
                  <a:cubicBezTo>
                    <a:pt x="103" y="8"/>
                    <a:pt x="102" y="7"/>
                    <a:pt x="104" y="7"/>
                  </a:cubicBezTo>
                  <a:cubicBezTo>
                    <a:pt x="105" y="8"/>
                    <a:pt x="105" y="8"/>
                    <a:pt x="105" y="8"/>
                  </a:cubicBezTo>
                  <a:cubicBezTo>
                    <a:pt x="108" y="8"/>
                    <a:pt x="113" y="7"/>
                    <a:pt x="117" y="7"/>
                  </a:cubicBezTo>
                  <a:cubicBezTo>
                    <a:pt x="116" y="7"/>
                    <a:pt x="116" y="7"/>
                    <a:pt x="117" y="8"/>
                  </a:cubicBezTo>
                  <a:cubicBezTo>
                    <a:pt x="122" y="7"/>
                    <a:pt x="128" y="8"/>
                    <a:pt x="133" y="8"/>
                  </a:cubicBezTo>
                  <a:cubicBezTo>
                    <a:pt x="135" y="8"/>
                    <a:pt x="135" y="8"/>
                    <a:pt x="135" y="8"/>
                  </a:cubicBezTo>
                  <a:cubicBezTo>
                    <a:pt x="135" y="8"/>
                    <a:pt x="136" y="8"/>
                    <a:pt x="135" y="8"/>
                  </a:cubicBezTo>
                  <a:cubicBezTo>
                    <a:pt x="137" y="8"/>
                    <a:pt x="135" y="8"/>
                    <a:pt x="136" y="7"/>
                  </a:cubicBezTo>
                  <a:cubicBezTo>
                    <a:pt x="138" y="7"/>
                    <a:pt x="138" y="8"/>
                    <a:pt x="137" y="8"/>
                  </a:cubicBezTo>
                  <a:cubicBezTo>
                    <a:pt x="141" y="7"/>
                    <a:pt x="147" y="7"/>
                    <a:pt x="151" y="7"/>
                  </a:cubicBezTo>
                  <a:cubicBezTo>
                    <a:pt x="150" y="8"/>
                    <a:pt x="150" y="8"/>
                    <a:pt x="150" y="8"/>
                  </a:cubicBezTo>
                  <a:cubicBezTo>
                    <a:pt x="153" y="8"/>
                    <a:pt x="153" y="6"/>
                    <a:pt x="156" y="7"/>
                  </a:cubicBezTo>
                  <a:cubicBezTo>
                    <a:pt x="155" y="7"/>
                    <a:pt x="155" y="7"/>
                    <a:pt x="155" y="7"/>
                  </a:cubicBezTo>
                  <a:cubicBezTo>
                    <a:pt x="162" y="7"/>
                    <a:pt x="169" y="7"/>
                    <a:pt x="173" y="8"/>
                  </a:cubicBezTo>
                  <a:cubicBezTo>
                    <a:pt x="174" y="7"/>
                    <a:pt x="179" y="8"/>
                    <a:pt x="180" y="7"/>
                  </a:cubicBezTo>
                  <a:cubicBezTo>
                    <a:pt x="183" y="7"/>
                    <a:pt x="182" y="8"/>
                    <a:pt x="187" y="8"/>
                  </a:cubicBezTo>
                  <a:cubicBezTo>
                    <a:pt x="189" y="8"/>
                    <a:pt x="189" y="7"/>
                    <a:pt x="191" y="7"/>
                  </a:cubicBezTo>
                  <a:cubicBezTo>
                    <a:pt x="191" y="8"/>
                    <a:pt x="191" y="8"/>
                    <a:pt x="191" y="8"/>
                  </a:cubicBezTo>
                  <a:cubicBezTo>
                    <a:pt x="193" y="7"/>
                    <a:pt x="193" y="7"/>
                    <a:pt x="193" y="7"/>
                  </a:cubicBezTo>
                  <a:cubicBezTo>
                    <a:pt x="194" y="8"/>
                    <a:pt x="194" y="8"/>
                    <a:pt x="194" y="8"/>
                  </a:cubicBezTo>
                  <a:cubicBezTo>
                    <a:pt x="196" y="8"/>
                    <a:pt x="196" y="8"/>
                    <a:pt x="196" y="8"/>
                  </a:cubicBezTo>
                  <a:cubicBezTo>
                    <a:pt x="195" y="8"/>
                    <a:pt x="195" y="7"/>
                    <a:pt x="195" y="7"/>
                  </a:cubicBezTo>
                  <a:cubicBezTo>
                    <a:pt x="197" y="7"/>
                    <a:pt x="201" y="8"/>
                    <a:pt x="201" y="8"/>
                  </a:cubicBezTo>
                  <a:cubicBezTo>
                    <a:pt x="207" y="8"/>
                    <a:pt x="207" y="8"/>
                    <a:pt x="207" y="8"/>
                  </a:cubicBezTo>
                  <a:cubicBezTo>
                    <a:pt x="206" y="8"/>
                    <a:pt x="205" y="8"/>
                    <a:pt x="205" y="8"/>
                  </a:cubicBezTo>
                  <a:cubicBezTo>
                    <a:pt x="208" y="7"/>
                    <a:pt x="205" y="9"/>
                    <a:pt x="208" y="8"/>
                  </a:cubicBezTo>
                  <a:cubicBezTo>
                    <a:pt x="208" y="8"/>
                    <a:pt x="208" y="8"/>
                    <a:pt x="208" y="8"/>
                  </a:cubicBezTo>
                  <a:cubicBezTo>
                    <a:pt x="210" y="8"/>
                    <a:pt x="213" y="8"/>
                    <a:pt x="215" y="8"/>
                  </a:cubicBezTo>
                  <a:cubicBezTo>
                    <a:pt x="215" y="8"/>
                    <a:pt x="215" y="8"/>
                    <a:pt x="215" y="8"/>
                  </a:cubicBezTo>
                  <a:cubicBezTo>
                    <a:pt x="219" y="9"/>
                    <a:pt x="224" y="8"/>
                    <a:pt x="228" y="8"/>
                  </a:cubicBezTo>
                  <a:cubicBezTo>
                    <a:pt x="227" y="8"/>
                    <a:pt x="227" y="7"/>
                    <a:pt x="229" y="7"/>
                  </a:cubicBezTo>
                  <a:cubicBezTo>
                    <a:pt x="229" y="8"/>
                    <a:pt x="229" y="8"/>
                    <a:pt x="229" y="8"/>
                  </a:cubicBezTo>
                  <a:cubicBezTo>
                    <a:pt x="230" y="7"/>
                    <a:pt x="228" y="7"/>
                    <a:pt x="229" y="7"/>
                  </a:cubicBezTo>
                  <a:cubicBezTo>
                    <a:pt x="231" y="7"/>
                    <a:pt x="231" y="8"/>
                    <a:pt x="230" y="8"/>
                  </a:cubicBezTo>
                  <a:cubicBezTo>
                    <a:pt x="232" y="8"/>
                    <a:pt x="232" y="8"/>
                    <a:pt x="232" y="8"/>
                  </a:cubicBezTo>
                  <a:cubicBezTo>
                    <a:pt x="232" y="8"/>
                    <a:pt x="231" y="8"/>
                    <a:pt x="231" y="8"/>
                  </a:cubicBezTo>
                  <a:cubicBezTo>
                    <a:pt x="232" y="8"/>
                    <a:pt x="235" y="9"/>
                    <a:pt x="236" y="8"/>
                  </a:cubicBezTo>
                  <a:cubicBezTo>
                    <a:pt x="236" y="9"/>
                    <a:pt x="236" y="9"/>
                    <a:pt x="236" y="9"/>
                  </a:cubicBezTo>
                  <a:cubicBezTo>
                    <a:pt x="241" y="9"/>
                    <a:pt x="243" y="8"/>
                    <a:pt x="247" y="8"/>
                  </a:cubicBezTo>
                  <a:cubicBezTo>
                    <a:pt x="247" y="8"/>
                    <a:pt x="249" y="8"/>
                    <a:pt x="250" y="7"/>
                  </a:cubicBezTo>
                  <a:cubicBezTo>
                    <a:pt x="253" y="7"/>
                    <a:pt x="256" y="8"/>
                    <a:pt x="259" y="8"/>
                  </a:cubicBezTo>
                  <a:cubicBezTo>
                    <a:pt x="262" y="8"/>
                    <a:pt x="260" y="7"/>
                    <a:pt x="261" y="7"/>
                  </a:cubicBezTo>
                  <a:cubicBezTo>
                    <a:pt x="261" y="7"/>
                    <a:pt x="265" y="7"/>
                    <a:pt x="263" y="8"/>
                  </a:cubicBezTo>
                  <a:cubicBezTo>
                    <a:pt x="267" y="8"/>
                    <a:pt x="268" y="8"/>
                    <a:pt x="274" y="7"/>
                  </a:cubicBezTo>
                  <a:cubicBezTo>
                    <a:pt x="273" y="7"/>
                    <a:pt x="272" y="7"/>
                    <a:pt x="273" y="7"/>
                  </a:cubicBezTo>
                  <a:cubicBezTo>
                    <a:pt x="274" y="6"/>
                    <a:pt x="275" y="7"/>
                    <a:pt x="275" y="7"/>
                  </a:cubicBezTo>
                  <a:cubicBezTo>
                    <a:pt x="274" y="7"/>
                    <a:pt x="274" y="7"/>
                    <a:pt x="274" y="7"/>
                  </a:cubicBezTo>
                  <a:cubicBezTo>
                    <a:pt x="280" y="6"/>
                    <a:pt x="288" y="9"/>
                    <a:pt x="293" y="8"/>
                  </a:cubicBezTo>
                  <a:cubicBezTo>
                    <a:pt x="292" y="8"/>
                    <a:pt x="292" y="8"/>
                    <a:pt x="292" y="8"/>
                  </a:cubicBezTo>
                  <a:cubicBezTo>
                    <a:pt x="297" y="7"/>
                    <a:pt x="297" y="7"/>
                    <a:pt x="297" y="7"/>
                  </a:cubicBezTo>
                  <a:cubicBezTo>
                    <a:pt x="299" y="7"/>
                    <a:pt x="296" y="8"/>
                    <a:pt x="297" y="8"/>
                  </a:cubicBezTo>
                  <a:cubicBezTo>
                    <a:pt x="303" y="7"/>
                    <a:pt x="306" y="8"/>
                    <a:pt x="310" y="8"/>
                  </a:cubicBezTo>
                  <a:cubicBezTo>
                    <a:pt x="313" y="10"/>
                    <a:pt x="322" y="7"/>
                    <a:pt x="326" y="9"/>
                  </a:cubicBezTo>
                  <a:cubicBezTo>
                    <a:pt x="326" y="8"/>
                    <a:pt x="326" y="8"/>
                    <a:pt x="326" y="8"/>
                  </a:cubicBezTo>
                  <a:cubicBezTo>
                    <a:pt x="327" y="8"/>
                    <a:pt x="327" y="8"/>
                    <a:pt x="328" y="9"/>
                  </a:cubicBezTo>
                  <a:cubicBezTo>
                    <a:pt x="328" y="8"/>
                    <a:pt x="327" y="8"/>
                    <a:pt x="328" y="8"/>
                  </a:cubicBezTo>
                  <a:cubicBezTo>
                    <a:pt x="338" y="7"/>
                    <a:pt x="348" y="9"/>
                    <a:pt x="358" y="9"/>
                  </a:cubicBezTo>
                  <a:cubicBezTo>
                    <a:pt x="362" y="9"/>
                    <a:pt x="360" y="7"/>
                    <a:pt x="365" y="8"/>
                  </a:cubicBezTo>
                  <a:cubicBezTo>
                    <a:pt x="364" y="9"/>
                    <a:pt x="364" y="9"/>
                    <a:pt x="364" y="9"/>
                  </a:cubicBezTo>
                  <a:cubicBezTo>
                    <a:pt x="371" y="8"/>
                    <a:pt x="379" y="9"/>
                    <a:pt x="386" y="8"/>
                  </a:cubicBezTo>
                  <a:cubicBezTo>
                    <a:pt x="386" y="8"/>
                    <a:pt x="386" y="8"/>
                    <a:pt x="385" y="8"/>
                  </a:cubicBezTo>
                  <a:cubicBezTo>
                    <a:pt x="386" y="9"/>
                    <a:pt x="390" y="8"/>
                    <a:pt x="391" y="8"/>
                  </a:cubicBezTo>
                  <a:cubicBezTo>
                    <a:pt x="392" y="8"/>
                    <a:pt x="391" y="8"/>
                    <a:pt x="391" y="8"/>
                  </a:cubicBezTo>
                  <a:cubicBezTo>
                    <a:pt x="393" y="9"/>
                    <a:pt x="395" y="8"/>
                    <a:pt x="396" y="8"/>
                  </a:cubicBezTo>
                  <a:cubicBezTo>
                    <a:pt x="396" y="8"/>
                    <a:pt x="396" y="8"/>
                    <a:pt x="395" y="8"/>
                  </a:cubicBezTo>
                  <a:cubicBezTo>
                    <a:pt x="396" y="8"/>
                    <a:pt x="400" y="9"/>
                    <a:pt x="399" y="8"/>
                  </a:cubicBezTo>
                  <a:cubicBezTo>
                    <a:pt x="402" y="8"/>
                    <a:pt x="404" y="8"/>
                    <a:pt x="407" y="8"/>
                  </a:cubicBezTo>
                  <a:cubicBezTo>
                    <a:pt x="408" y="7"/>
                    <a:pt x="411" y="8"/>
                    <a:pt x="412" y="7"/>
                  </a:cubicBezTo>
                  <a:cubicBezTo>
                    <a:pt x="412" y="8"/>
                    <a:pt x="416" y="8"/>
                    <a:pt x="418" y="8"/>
                  </a:cubicBezTo>
                  <a:cubicBezTo>
                    <a:pt x="418" y="8"/>
                    <a:pt x="420" y="8"/>
                    <a:pt x="419" y="8"/>
                  </a:cubicBezTo>
                  <a:cubicBezTo>
                    <a:pt x="421" y="8"/>
                    <a:pt x="423" y="8"/>
                    <a:pt x="422" y="8"/>
                  </a:cubicBezTo>
                  <a:cubicBezTo>
                    <a:pt x="426" y="9"/>
                    <a:pt x="430" y="6"/>
                    <a:pt x="432" y="8"/>
                  </a:cubicBezTo>
                  <a:cubicBezTo>
                    <a:pt x="438" y="8"/>
                    <a:pt x="443" y="7"/>
                    <a:pt x="448" y="7"/>
                  </a:cubicBezTo>
                  <a:cubicBezTo>
                    <a:pt x="448" y="8"/>
                    <a:pt x="443" y="7"/>
                    <a:pt x="443" y="8"/>
                  </a:cubicBezTo>
                  <a:cubicBezTo>
                    <a:pt x="448" y="8"/>
                    <a:pt x="451" y="7"/>
                    <a:pt x="456" y="7"/>
                  </a:cubicBezTo>
                  <a:cubicBezTo>
                    <a:pt x="457" y="7"/>
                    <a:pt x="455" y="8"/>
                    <a:pt x="454" y="8"/>
                  </a:cubicBezTo>
                  <a:cubicBezTo>
                    <a:pt x="459" y="7"/>
                    <a:pt x="464" y="8"/>
                    <a:pt x="468" y="7"/>
                  </a:cubicBezTo>
                  <a:cubicBezTo>
                    <a:pt x="468" y="7"/>
                    <a:pt x="468" y="7"/>
                    <a:pt x="468" y="8"/>
                  </a:cubicBezTo>
                  <a:cubicBezTo>
                    <a:pt x="468" y="8"/>
                    <a:pt x="470" y="8"/>
                    <a:pt x="469" y="7"/>
                  </a:cubicBezTo>
                  <a:cubicBezTo>
                    <a:pt x="469" y="7"/>
                    <a:pt x="469" y="7"/>
                    <a:pt x="469" y="7"/>
                  </a:cubicBezTo>
                  <a:cubicBezTo>
                    <a:pt x="467" y="7"/>
                    <a:pt x="472" y="6"/>
                    <a:pt x="472" y="5"/>
                  </a:cubicBezTo>
                  <a:cubicBezTo>
                    <a:pt x="471" y="7"/>
                    <a:pt x="477" y="6"/>
                    <a:pt x="474" y="8"/>
                  </a:cubicBezTo>
                  <a:cubicBezTo>
                    <a:pt x="475" y="8"/>
                    <a:pt x="476" y="7"/>
                    <a:pt x="475" y="7"/>
                  </a:cubicBezTo>
                  <a:cubicBezTo>
                    <a:pt x="476" y="7"/>
                    <a:pt x="477" y="7"/>
                    <a:pt x="476" y="8"/>
                  </a:cubicBezTo>
                  <a:cubicBezTo>
                    <a:pt x="479" y="7"/>
                    <a:pt x="478" y="7"/>
                    <a:pt x="481" y="7"/>
                  </a:cubicBezTo>
                  <a:cubicBezTo>
                    <a:pt x="481" y="7"/>
                    <a:pt x="480" y="7"/>
                    <a:pt x="480" y="7"/>
                  </a:cubicBezTo>
                  <a:cubicBezTo>
                    <a:pt x="481" y="7"/>
                    <a:pt x="483" y="6"/>
                    <a:pt x="485" y="7"/>
                  </a:cubicBezTo>
                  <a:cubicBezTo>
                    <a:pt x="485" y="7"/>
                    <a:pt x="485" y="7"/>
                    <a:pt x="484" y="7"/>
                  </a:cubicBezTo>
                  <a:cubicBezTo>
                    <a:pt x="489" y="7"/>
                    <a:pt x="491" y="6"/>
                    <a:pt x="496" y="6"/>
                  </a:cubicBezTo>
                  <a:cubicBezTo>
                    <a:pt x="495" y="7"/>
                    <a:pt x="497" y="7"/>
                    <a:pt x="498" y="8"/>
                  </a:cubicBezTo>
                  <a:cubicBezTo>
                    <a:pt x="500" y="7"/>
                    <a:pt x="500" y="7"/>
                    <a:pt x="500" y="7"/>
                  </a:cubicBezTo>
                  <a:cubicBezTo>
                    <a:pt x="499" y="7"/>
                    <a:pt x="499" y="7"/>
                    <a:pt x="499" y="7"/>
                  </a:cubicBezTo>
                  <a:cubicBezTo>
                    <a:pt x="501" y="7"/>
                    <a:pt x="503" y="6"/>
                    <a:pt x="505" y="6"/>
                  </a:cubicBezTo>
                  <a:cubicBezTo>
                    <a:pt x="503" y="7"/>
                    <a:pt x="503" y="7"/>
                    <a:pt x="503" y="7"/>
                  </a:cubicBezTo>
                  <a:cubicBezTo>
                    <a:pt x="507" y="7"/>
                    <a:pt x="507" y="7"/>
                    <a:pt x="507" y="7"/>
                  </a:cubicBezTo>
                  <a:cubicBezTo>
                    <a:pt x="505" y="6"/>
                    <a:pt x="505" y="6"/>
                    <a:pt x="505" y="6"/>
                  </a:cubicBezTo>
                  <a:cubicBezTo>
                    <a:pt x="507" y="6"/>
                    <a:pt x="505" y="5"/>
                    <a:pt x="508" y="5"/>
                  </a:cubicBezTo>
                  <a:cubicBezTo>
                    <a:pt x="507" y="5"/>
                    <a:pt x="510" y="5"/>
                    <a:pt x="511" y="6"/>
                  </a:cubicBezTo>
                  <a:cubicBezTo>
                    <a:pt x="511" y="6"/>
                    <a:pt x="511" y="6"/>
                    <a:pt x="511" y="6"/>
                  </a:cubicBezTo>
                  <a:cubicBezTo>
                    <a:pt x="512" y="5"/>
                    <a:pt x="513" y="5"/>
                    <a:pt x="515" y="5"/>
                  </a:cubicBezTo>
                  <a:cubicBezTo>
                    <a:pt x="515" y="6"/>
                    <a:pt x="514" y="7"/>
                    <a:pt x="515" y="7"/>
                  </a:cubicBezTo>
                  <a:cubicBezTo>
                    <a:pt x="516" y="6"/>
                    <a:pt x="520" y="6"/>
                    <a:pt x="521" y="6"/>
                  </a:cubicBezTo>
                  <a:cubicBezTo>
                    <a:pt x="521" y="6"/>
                    <a:pt x="520" y="6"/>
                    <a:pt x="521" y="6"/>
                  </a:cubicBezTo>
                  <a:cubicBezTo>
                    <a:pt x="522" y="6"/>
                    <a:pt x="522" y="6"/>
                    <a:pt x="522" y="6"/>
                  </a:cubicBezTo>
                  <a:cubicBezTo>
                    <a:pt x="522" y="6"/>
                    <a:pt x="523" y="6"/>
                    <a:pt x="522" y="7"/>
                  </a:cubicBezTo>
                  <a:cubicBezTo>
                    <a:pt x="525" y="7"/>
                    <a:pt x="522" y="5"/>
                    <a:pt x="525" y="6"/>
                  </a:cubicBezTo>
                  <a:cubicBezTo>
                    <a:pt x="525" y="6"/>
                    <a:pt x="525" y="6"/>
                    <a:pt x="524" y="6"/>
                  </a:cubicBezTo>
                  <a:cubicBezTo>
                    <a:pt x="528" y="6"/>
                    <a:pt x="531" y="6"/>
                    <a:pt x="534" y="6"/>
                  </a:cubicBezTo>
                  <a:cubicBezTo>
                    <a:pt x="535" y="7"/>
                    <a:pt x="532" y="6"/>
                    <a:pt x="533" y="7"/>
                  </a:cubicBezTo>
                  <a:cubicBezTo>
                    <a:pt x="537" y="7"/>
                    <a:pt x="542" y="6"/>
                    <a:pt x="547" y="6"/>
                  </a:cubicBezTo>
                  <a:cubicBezTo>
                    <a:pt x="546" y="6"/>
                    <a:pt x="546" y="6"/>
                    <a:pt x="546" y="6"/>
                  </a:cubicBezTo>
                  <a:cubicBezTo>
                    <a:pt x="547" y="5"/>
                    <a:pt x="549" y="7"/>
                    <a:pt x="552" y="6"/>
                  </a:cubicBezTo>
                  <a:cubicBezTo>
                    <a:pt x="551" y="6"/>
                    <a:pt x="551" y="7"/>
                    <a:pt x="551" y="7"/>
                  </a:cubicBezTo>
                  <a:cubicBezTo>
                    <a:pt x="554" y="7"/>
                    <a:pt x="558" y="6"/>
                    <a:pt x="562" y="6"/>
                  </a:cubicBezTo>
                  <a:cubicBezTo>
                    <a:pt x="562" y="6"/>
                    <a:pt x="562" y="6"/>
                    <a:pt x="562" y="6"/>
                  </a:cubicBezTo>
                  <a:cubicBezTo>
                    <a:pt x="563" y="7"/>
                    <a:pt x="566" y="6"/>
                    <a:pt x="568" y="7"/>
                  </a:cubicBezTo>
                  <a:cubicBezTo>
                    <a:pt x="569" y="6"/>
                    <a:pt x="570" y="6"/>
                    <a:pt x="569" y="6"/>
                  </a:cubicBezTo>
                  <a:cubicBezTo>
                    <a:pt x="576" y="8"/>
                    <a:pt x="581" y="5"/>
                    <a:pt x="586" y="6"/>
                  </a:cubicBezTo>
                  <a:cubicBezTo>
                    <a:pt x="586" y="6"/>
                    <a:pt x="585" y="7"/>
                    <a:pt x="585" y="7"/>
                  </a:cubicBezTo>
                  <a:cubicBezTo>
                    <a:pt x="590" y="6"/>
                    <a:pt x="590" y="6"/>
                    <a:pt x="590" y="6"/>
                  </a:cubicBezTo>
                  <a:cubicBezTo>
                    <a:pt x="590" y="6"/>
                    <a:pt x="589" y="6"/>
                    <a:pt x="588" y="5"/>
                  </a:cubicBezTo>
                  <a:cubicBezTo>
                    <a:pt x="589" y="5"/>
                    <a:pt x="590" y="5"/>
                    <a:pt x="592" y="5"/>
                  </a:cubicBezTo>
                  <a:cubicBezTo>
                    <a:pt x="589" y="5"/>
                    <a:pt x="592" y="6"/>
                    <a:pt x="592" y="6"/>
                  </a:cubicBezTo>
                  <a:cubicBezTo>
                    <a:pt x="592" y="6"/>
                    <a:pt x="593" y="6"/>
                    <a:pt x="593" y="6"/>
                  </a:cubicBezTo>
                  <a:cubicBezTo>
                    <a:pt x="595" y="7"/>
                    <a:pt x="593" y="4"/>
                    <a:pt x="596" y="5"/>
                  </a:cubicBezTo>
                  <a:cubicBezTo>
                    <a:pt x="596" y="5"/>
                    <a:pt x="596" y="5"/>
                    <a:pt x="596" y="5"/>
                  </a:cubicBezTo>
                  <a:cubicBezTo>
                    <a:pt x="597" y="5"/>
                    <a:pt x="598" y="5"/>
                    <a:pt x="600" y="5"/>
                  </a:cubicBezTo>
                  <a:cubicBezTo>
                    <a:pt x="600" y="6"/>
                    <a:pt x="598" y="5"/>
                    <a:pt x="598" y="6"/>
                  </a:cubicBezTo>
                  <a:cubicBezTo>
                    <a:pt x="600" y="6"/>
                    <a:pt x="602" y="4"/>
                    <a:pt x="604" y="5"/>
                  </a:cubicBezTo>
                  <a:cubicBezTo>
                    <a:pt x="603" y="5"/>
                    <a:pt x="602" y="5"/>
                    <a:pt x="601" y="6"/>
                  </a:cubicBezTo>
                  <a:cubicBezTo>
                    <a:pt x="603" y="6"/>
                    <a:pt x="603" y="6"/>
                    <a:pt x="604" y="6"/>
                  </a:cubicBezTo>
                  <a:cubicBezTo>
                    <a:pt x="604" y="6"/>
                    <a:pt x="604" y="6"/>
                    <a:pt x="604" y="6"/>
                  </a:cubicBezTo>
                  <a:cubicBezTo>
                    <a:pt x="607" y="7"/>
                    <a:pt x="607" y="7"/>
                    <a:pt x="607" y="7"/>
                  </a:cubicBezTo>
                  <a:cubicBezTo>
                    <a:pt x="607" y="6"/>
                    <a:pt x="607" y="6"/>
                    <a:pt x="607" y="6"/>
                  </a:cubicBezTo>
                  <a:cubicBezTo>
                    <a:pt x="609" y="5"/>
                    <a:pt x="611" y="6"/>
                    <a:pt x="614" y="5"/>
                  </a:cubicBezTo>
                  <a:cubicBezTo>
                    <a:pt x="611" y="6"/>
                    <a:pt x="614" y="6"/>
                    <a:pt x="614" y="6"/>
                  </a:cubicBezTo>
                  <a:cubicBezTo>
                    <a:pt x="615" y="7"/>
                    <a:pt x="616" y="7"/>
                    <a:pt x="615" y="7"/>
                  </a:cubicBezTo>
                  <a:cubicBezTo>
                    <a:pt x="617" y="6"/>
                    <a:pt x="618" y="8"/>
                    <a:pt x="620" y="7"/>
                  </a:cubicBezTo>
                  <a:cubicBezTo>
                    <a:pt x="620" y="7"/>
                    <a:pt x="622" y="7"/>
                    <a:pt x="621" y="7"/>
                  </a:cubicBezTo>
                  <a:cubicBezTo>
                    <a:pt x="623" y="7"/>
                    <a:pt x="621" y="7"/>
                    <a:pt x="621" y="7"/>
                  </a:cubicBezTo>
                  <a:cubicBezTo>
                    <a:pt x="624" y="6"/>
                    <a:pt x="628" y="8"/>
                    <a:pt x="632" y="6"/>
                  </a:cubicBezTo>
                  <a:cubicBezTo>
                    <a:pt x="636" y="6"/>
                    <a:pt x="637" y="5"/>
                    <a:pt x="640" y="5"/>
                  </a:cubicBezTo>
                  <a:cubicBezTo>
                    <a:pt x="641" y="5"/>
                    <a:pt x="639" y="6"/>
                    <a:pt x="639" y="6"/>
                  </a:cubicBezTo>
                  <a:cubicBezTo>
                    <a:pt x="641" y="6"/>
                    <a:pt x="642" y="6"/>
                    <a:pt x="644" y="6"/>
                  </a:cubicBezTo>
                  <a:cubicBezTo>
                    <a:pt x="644" y="6"/>
                    <a:pt x="644" y="6"/>
                    <a:pt x="645" y="6"/>
                  </a:cubicBezTo>
                  <a:cubicBezTo>
                    <a:pt x="646" y="6"/>
                    <a:pt x="646" y="5"/>
                    <a:pt x="647" y="6"/>
                  </a:cubicBezTo>
                  <a:cubicBezTo>
                    <a:pt x="647" y="6"/>
                    <a:pt x="647" y="6"/>
                    <a:pt x="646" y="7"/>
                  </a:cubicBezTo>
                  <a:cubicBezTo>
                    <a:pt x="648" y="6"/>
                    <a:pt x="649" y="6"/>
                    <a:pt x="651" y="6"/>
                  </a:cubicBezTo>
                  <a:cubicBezTo>
                    <a:pt x="651" y="6"/>
                    <a:pt x="650" y="6"/>
                    <a:pt x="649" y="7"/>
                  </a:cubicBezTo>
                  <a:cubicBezTo>
                    <a:pt x="651" y="7"/>
                    <a:pt x="654" y="6"/>
                    <a:pt x="655" y="6"/>
                  </a:cubicBezTo>
                  <a:cubicBezTo>
                    <a:pt x="654" y="5"/>
                    <a:pt x="654" y="5"/>
                    <a:pt x="654" y="5"/>
                  </a:cubicBezTo>
                  <a:cubicBezTo>
                    <a:pt x="654" y="5"/>
                    <a:pt x="654" y="6"/>
                    <a:pt x="654" y="6"/>
                  </a:cubicBezTo>
                  <a:cubicBezTo>
                    <a:pt x="652" y="7"/>
                    <a:pt x="651" y="6"/>
                    <a:pt x="651" y="6"/>
                  </a:cubicBezTo>
                  <a:cubicBezTo>
                    <a:pt x="652" y="5"/>
                    <a:pt x="652" y="5"/>
                    <a:pt x="652" y="5"/>
                  </a:cubicBezTo>
                  <a:cubicBezTo>
                    <a:pt x="651" y="4"/>
                    <a:pt x="647" y="6"/>
                    <a:pt x="645" y="6"/>
                  </a:cubicBezTo>
                  <a:cubicBezTo>
                    <a:pt x="646" y="4"/>
                    <a:pt x="646" y="4"/>
                    <a:pt x="646" y="4"/>
                  </a:cubicBezTo>
                  <a:cubicBezTo>
                    <a:pt x="643" y="5"/>
                    <a:pt x="643" y="5"/>
                    <a:pt x="643" y="5"/>
                  </a:cubicBezTo>
                  <a:cubicBezTo>
                    <a:pt x="643" y="5"/>
                    <a:pt x="643" y="4"/>
                    <a:pt x="644" y="4"/>
                  </a:cubicBezTo>
                  <a:cubicBezTo>
                    <a:pt x="642" y="4"/>
                    <a:pt x="642" y="5"/>
                    <a:pt x="641" y="4"/>
                  </a:cubicBezTo>
                  <a:cubicBezTo>
                    <a:pt x="641" y="4"/>
                    <a:pt x="641" y="4"/>
                    <a:pt x="641" y="4"/>
                  </a:cubicBezTo>
                  <a:cubicBezTo>
                    <a:pt x="639" y="4"/>
                    <a:pt x="639" y="4"/>
                    <a:pt x="639" y="4"/>
                  </a:cubicBezTo>
                  <a:cubicBezTo>
                    <a:pt x="639" y="4"/>
                    <a:pt x="639" y="3"/>
                    <a:pt x="640" y="4"/>
                  </a:cubicBezTo>
                  <a:cubicBezTo>
                    <a:pt x="637" y="3"/>
                    <a:pt x="635" y="4"/>
                    <a:pt x="634" y="4"/>
                  </a:cubicBezTo>
                  <a:cubicBezTo>
                    <a:pt x="634" y="4"/>
                    <a:pt x="634" y="4"/>
                    <a:pt x="634" y="4"/>
                  </a:cubicBezTo>
                  <a:cubicBezTo>
                    <a:pt x="630" y="4"/>
                    <a:pt x="633" y="4"/>
                    <a:pt x="630" y="5"/>
                  </a:cubicBezTo>
                  <a:cubicBezTo>
                    <a:pt x="628" y="3"/>
                    <a:pt x="628" y="3"/>
                    <a:pt x="628" y="3"/>
                  </a:cubicBezTo>
                  <a:cubicBezTo>
                    <a:pt x="628" y="4"/>
                    <a:pt x="628" y="4"/>
                    <a:pt x="628" y="4"/>
                  </a:cubicBezTo>
                  <a:cubicBezTo>
                    <a:pt x="627" y="4"/>
                    <a:pt x="626" y="4"/>
                    <a:pt x="627" y="4"/>
                  </a:cubicBezTo>
                  <a:cubicBezTo>
                    <a:pt x="625" y="4"/>
                    <a:pt x="627" y="4"/>
                    <a:pt x="626" y="5"/>
                  </a:cubicBezTo>
                  <a:cubicBezTo>
                    <a:pt x="624" y="4"/>
                    <a:pt x="620" y="5"/>
                    <a:pt x="619" y="4"/>
                  </a:cubicBezTo>
                  <a:cubicBezTo>
                    <a:pt x="619" y="4"/>
                    <a:pt x="622" y="4"/>
                    <a:pt x="619" y="5"/>
                  </a:cubicBezTo>
                  <a:cubicBezTo>
                    <a:pt x="619" y="3"/>
                    <a:pt x="617" y="5"/>
                    <a:pt x="615" y="4"/>
                  </a:cubicBezTo>
                  <a:cubicBezTo>
                    <a:pt x="615" y="3"/>
                    <a:pt x="617" y="4"/>
                    <a:pt x="615" y="3"/>
                  </a:cubicBezTo>
                  <a:cubicBezTo>
                    <a:pt x="614" y="4"/>
                    <a:pt x="611" y="3"/>
                    <a:pt x="610" y="3"/>
                  </a:cubicBezTo>
                  <a:cubicBezTo>
                    <a:pt x="610" y="4"/>
                    <a:pt x="606" y="4"/>
                    <a:pt x="603" y="4"/>
                  </a:cubicBezTo>
                  <a:cubicBezTo>
                    <a:pt x="604" y="4"/>
                    <a:pt x="598" y="3"/>
                    <a:pt x="596" y="3"/>
                  </a:cubicBezTo>
                  <a:cubicBezTo>
                    <a:pt x="596" y="3"/>
                    <a:pt x="596" y="3"/>
                    <a:pt x="596" y="3"/>
                  </a:cubicBezTo>
                  <a:cubicBezTo>
                    <a:pt x="595" y="4"/>
                    <a:pt x="593" y="4"/>
                    <a:pt x="591" y="4"/>
                  </a:cubicBezTo>
                  <a:cubicBezTo>
                    <a:pt x="591" y="3"/>
                    <a:pt x="591" y="3"/>
                    <a:pt x="592" y="3"/>
                  </a:cubicBezTo>
                  <a:cubicBezTo>
                    <a:pt x="590" y="3"/>
                    <a:pt x="590" y="3"/>
                    <a:pt x="590" y="3"/>
                  </a:cubicBezTo>
                  <a:cubicBezTo>
                    <a:pt x="590" y="3"/>
                    <a:pt x="589" y="3"/>
                    <a:pt x="588" y="3"/>
                  </a:cubicBezTo>
                  <a:cubicBezTo>
                    <a:pt x="589" y="3"/>
                    <a:pt x="589" y="3"/>
                    <a:pt x="589" y="3"/>
                  </a:cubicBezTo>
                  <a:cubicBezTo>
                    <a:pt x="586" y="3"/>
                    <a:pt x="584" y="3"/>
                    <a:pt x="581" y="3"/>
                  </a:cubicBezTo>
                  <a:cubicBezTo>
                    <a:pt x="580" y="4"/>
                    <a:pt x="583" y="5"/>
                    <a:pt x="580" y="5"/>
                  </a:cubicBezTo>
                  <a:cubicBezTo>
                    <a:pt x="580" y="5"/>
                    <a:pt x="580" y="4"/>
                    <a:pt x="580" y="4"/>
                  </a:cubicBezTo>
                  <a:cubicBezTo>
                    <a:pt x="580" y="4"/>
                    <a:pt x="579" y="4"/>
                    <a:pt x="579" y="4"/>
                  </a:cubicBezTo>
                  <a:cubicBezTo>
                    <a:pt x="580" y="4"/>
                    <a:pt x="580" y="4"/>
                    <a:pt x="580" y="4"/>
                  </a:cubicBezTo>
                  <a:cubicBezTo>
                    <a:pt x="579" y="3"/>
                    <a:pt x="579" y="4"/>
                    <a:pt x="578" y="4"/>
                  </a:cubicBezTo>
                  <a:cubicBezTo>
                    <a:pt x="578" y="4"/>
                    <a:pt x="577" y="4"/>
                    <a:pt x="578" y="3"/>
                  </a:cubicBezTo>
                  <a:cubicBezTo>
                    <a:pt x="578" y="3"/>
                    <a:pt x="579" y="4"/>
                    <a:pt x="579" y="3"/>
                  </a:cubicBezTo>
                  <a:cubicBezTo>
                    <a:pt x="578" y="3"/>
                    <a:pt x="576" y="3"/>
                    <a:pt x="576" y="3"/>
                  </a:cubicBezTo>
                  <a:cubicBezTo>
                    <a:pt x="576" y="3"/>
                    <a:pt x="576" y="3"/>
                    <a:pt x="575" y="3"/>
                  </a:cubicBezTo>
                  <a:cubicBezTo>
                    <a:pt x="572" y="3"/>
                    <a:pt x="574" y="3"/>
                    <a:pt x="572" y="2"/>
                  </a:cubicBezTo>
                  <a:cubicBezTo>
                    <a:pt x="572" y="3"/>
                    <a:pt x="570" y="2"/>
                    <a:pt x="570" y="3"/>
                  </a:cubicBezTo>
                  <a:cubicBezTo>
                    <a:pt x="570" y="3"/>
                    <a:pt x="569" y="3"/>
                    <a:pt x="569" y="3"/>
                  </a:cubicBezTo>
                  <a:cubicBezTo>
                    <a:pt x="568" y="3"/>
                    <a:pt x="563" y="3"/>
                    <a:pt x="565" y="4"/>
                  </a:cubicBezTo>
                  <a:cubicBezTo>
                    <a:pt x="565" y="4"/>
                    <a:pt x="565" y="4"/>
                    <a:pt x="565" y="4"/>
                  </a:cubicBezTo>
                  <a:cubicBezTo>
                    <a:pt x="565" y="4"/>
                    <a:pt x="565" y="4"/>
                    <a:pt x="565" y="4"/>
                  </a:cubicBezTo>
                  <a:cubicBezTo>
                    <a:pt x="565" y="4"/>
                    <a:pt x="565" y="4"/>
                    <a:pt x="565" y="4"/>
                  </a:cubicBezTo>
                  <a:cubicBezTo>
                    <a:pt x="565" y="4"/>
                    <a:pt x="565" y="4"/>
                    <a:pt x="565" y="4"/>
                  </a:cubicBezTo>
                  <a:cubicBezTo>
                    <a:pt x="561" y="4"/>
                    <a:pt x="556" y="3"/>
                    <a:pt x="552" y="4"/>
                  </a:cubicBezTo>
                  <a:cubicBezTo>
                    <a:pt x="552" y="3"/>
                    <a:pt x="552" y="3"/>
                    <a:pt x="552" y="3"/>
                  </a:cubicBezTo>
                  <a:cubicBezTo>
                    <a:pt x="550" y="4"/>
                    <a:pt x="547" y="3"/>
                    <a:pt x="545" y="4"/>
                  </a:cubicBezTo>
                  <a:cubicBezTo>
                    <a:pt x="544" y="4"/>
                    <a:pt x="544" y="4"/>
                    <a:pt x="544" y="3"/>
                  </a:cubicBezTo>
                  <a:cubicBezTo>
                    <a:pt x="542" y="3"/>
                    <a:pt x="542" y="4"/>
                    <a:pt x="539" y="3"/>
                  </a:cubicBezTo>
                  <a:cubicBezTo>
                    <a:pt x="541" y="3"/>
                    <a:pt x="538" y="3"/>
                    <a:pt x="541" y="3"/>
                  </a:cubicBezTo>
                  <a:cubicBezTo>
                    <a:pt x="539" y="3"/>
                    <a:pt x="538" y="2"/>
                    <a:pt x="535" y="3"/>
                  </a:cubicBezTo>
                  <a:cubicBezTo>
                    <a:pt x="536" y="2"/>
                    <a:pt x="534" y="2"/>
                    <a:pt x="532" y="2"/>
                  </a:cubicBezTo>
                  <a:cubicBezTo>
                    <a:pt x="534" y="3"/>
                    <a:pt x="534" y="3"/>
                    <a:pt x="534" y="3"/>
                  </a:cubicBezTo>
                  <a:cubicBezTo>
                    <a:pt x="533" y="3"/>
                    <a:pt x="532" y="3"/>
                    <a:pt x="531" y="3"/>
                  </a:cubicBezTo>
                  <a:cubicBezTo>
                    <a:pt x="531" y="2"/>
                    <a:pt x="531" y="2"/>
                    <a:pt x="531" y="2"/>
                  </a:cubicBezTo>
                  <a:cubicBezTo>
                    <a:pt x="526" y="1"/>
                    <a:pt x="522" y="4"/>
                    <a:pt x="519" y="2"/>
                  </a:cubicBezTo>
                  <a:cubicBezTo>
                    <a:pt x="517" y="3"/>
                    <a:pt x="521" y="2"/>
                    <a:pt x="520" y="3"/>
                  </a:cubicBezTo>
                  <a:cubicBezTo>
                    <a:pt x="518" y="3"/>
                    <a:pt x="515" y="2"/>
                    <a:pt x="515" y="2"/>
                  </a:cubicBezTo>
                  <a:cubicBezTo>
                    <a:pt x="512" y="1"/>
                    <a:pt x="512" y="3"/>
                    <a:pt x="509" y="3"/>
                  </a:cubicBezTo>
                  <a:cubicBezTo>
                    <a:pt x="509" y="3"/>
                    <a:pt x="509" y="4"/>
                    <a:pt x="507" y="4"/>
                  </a:cubicBezTo>
                  <a:cubicBezTo>
                    <a:pt x="505" y="4"/>
                    <a:pt x="504" y="3"/>
                    <a:pt x="506" y="3"/>
                  </a:cubicBezTo>
                  <a:cubicBezTo>
                    <a:pt x="506" y="3"/>
                    <a:pt x="506" y="3"/>
                    <a:pt x="506" y="3"/>
                  </a:cubicBezTo>
                  <a:cubicBezTo>
                    <a:pt x="507" y="3"/>
                    <a:pt x="508" y="3"/>
                    <a:pt x="507" y="2"/>
                  </a:cubicBezTo>
                  <a:cubicBezTo>
                    <a:pt x="507" y="3"/>
                    <a:pt x="507" y="3"/>
                    <a:pt x="507" y="3"/>
                  </a:cubicBezTo>
                  <a:cubicBezTo>
                    <a:pt x="506" y="2"/>
                    <a:pt x="503" y="2"/>
                    <a:pt x="503" y="2"/>
                  </a:cubicBezTo>
                  <a:cubicBezTo>
                    <a:pt x="502" y="2"/>
                    <a:pt x="503" y="2"/>
                    <a:pt x="504" y="2"/>
                  </a:cubicBezTo>
                  <a:cubicBezTo>
                    <a:pt x="501" y="2"/>
                    <a:pt x="499" y="2"/>
                    <a:pt x="496" y="2"/>
                  </a:cubicBezTo>
                  <a:cubicBezTo>
                    <a:pt x="497" y="2"/>
                    <a:pt x="497" y="3"/>
                    <a:pt x="497" y="3"/>
                  </a:cubicBezTo>
                  <a:cubicBezTo>
                    <a:pt x="492" y="2"/>
                    <a:pt x="495" y="3"/>
                    <a:pt x="492" y="3"/>
                  </a:cubicBezTo>
                  <a:cubicBezTo>
                    <a:pt x="490" y="3"/>
                    <a:pt x="493" y="2"/>
                    <a:pt x="490" y="3"/>
                  </a:cubicBezTo>
                  <a:cubicBezTo>
                    <a:pt x="488" y="2"/>
                    <a:pt x="489" y="2"/>
                    <a:pt x="490" y="1"/>
                  </a:cubicBezTo>
                  <a:cubicBezTo>
                    <a:pt x="487" y="2"/>
                    <a:pt x="485" y="1"/>
                    <a:pt x="483" y="1"/>
                  </a:cubicBezTo>
                  <a:cubicBezTo>
                    <a:pt x="485" y="1"/>
                    <a:pt x="485" y="1"/>
                    <a:pt x="485" y="1"/>
                  </a:cubicBezTo>
                  <a:cubicBezTo>
                    <a:pt x="484" y="1"/>
                    <a:pt x="483" y="1"/>
                    <a:pt x="482" y="1"/>
                  </a:cubicBezTo>
                  <a:cubicBezTo>
                    <a:pt x="483" y="2"/>
                    <a:pt x="483" y="2"/>
                    <a:pt x="483" y="2"/>
                  </a:cubicBezTo>
                  <a:cubicBezTo>
                    <a:pt x="482" y="1"/>
                    <a:pt x="482" y="1"/>
                    <a:pt x="482" y="1"/>
                  </a:cubicBezTo>
                  <a:cubicBezTo>
                    <a:pt x="481" y="2"/>
                    <a:pt x="482" y="2"/>
                    <a:pt x="481" y="3"/>
                  </a:cubicBezTo>
                  <a:cubicBezTo>
                    <a:pt x="479" y="2"/>
                    <a:pt x="477" y="3"/>
                    <a:pt x="477" y="2"/>
                  </a:cubicBezTo>
                  <a:cubicBezTo>
                    <a:pt x="480" y="3"/>
                    <a:pt x="476" y="1"/>
                    <a:pt x="479" y="1"/>
                  </a:cubicBezTo>
                  <a:cubicBezTo>
                    <a:pt x="479" y="1"/>
                    <a:pt x="478" y="1"/>
                    <a:pt x="477" y="1"/>
                  </a:cubicBezTo>
                  <a:cubicBezTo>
                    <a:pt x="477" y="1"/>
                    <a:pt x="477" y="1"/>
                    <a:pt x="478" y="1"/>
                  </a:cubicBezTo>
                  <a:cubicBezTo>
                    <a:pt x="474" y="0"/>
                    <a:pt x="476" y="2"/>
                    <a:pt x="473" y="2"/>
                  </a:cubicBezTo>
                  <a:cubicBezTo>
                    <a:pt x="473" y="1"/>
                    <a:pt x="472" y="1"/>
                    <a:pt x="471" y="1"/>
                  </a:cubicBezTo>
                  <a:cubicBezTo>
                    <a:pt x="473" y="1"/>
                    <a:pt x="472" y="2"/>
                    <a:pt x="471" y="2"/>
                  </a:cubicBezTo>
                  <a:cubicBezTo>
                    <a:pt x="468" y="2"/>
                    <a:pt x="468" y="3"/>
                    <a:pt x="467" y="3"/>
                  </a:cubicBezTo>
                  <a:cubicBezTo>
                    <a:pt x="468" y="3"/>
                    <a:pt x="468" y="3"/>
                    <a:pt x="468" y="3"/>
                  </a:cubicBezTo>
                  <a:cubicBezTo>
                    <a:pt x="468" y="3"/>
                    <a:pt x="467" y="3"/>
                    <a:pt x="465" y="3"/>
                  </a:cubicBezTo>
                  <a:cubicBezTo>
                    <a:pt x="465" y="3"/>
                    <a:pt x="467" y="3"/>
                    <a:pt x="466" y="3"/>
                  </a:cubicBezTo>
                  <a:cubicBezTo>
                    <a:pt x="464" y="4"/>
                    <a:pt x="462" y="2"/>
                    <a:pt x="460" y="3"/>
                  </a:cubicBezTo>
                  <a:cubicBezTo>
                    <a:pt x="458" y="2"/>
                    <a:pt x="460" y="2"/>
                    <a:pt x="459" y="1"/>
                  </a:cubicBezTo>
                  <a:cubicBezTo>
                    <a:pt x="456" y="2"/>
                    <a:pt x="456" y="1"/>
                    <a:pt x="453" y="1"/>
                  </a:cubicBezTo>
                  <a:cubicBezTo>
                    <a:pt x="454" y="2"/>
                    <a:pt x="454" y="2"/>
                    <a:pt x="452" y="2"/>
                  </a:cubicBezTo>
                  <a:cubicBezTo>
                    <a:pt x="456" y="2"/>
                    <a:pt x="456" y="2"/>
                    <a:pt x="456" y="2"/>
                  </a:cubicBezTo>
                  <a:cubicBezTo>
                    <a:pt x="453" y="3"/>
                    <a:pt x="453" y="3"/>
                    <a:pt x="453" y="3"/>
                  </a:cubicBezTo>
                  <a:cubicBezTo>
                    <a:pt x="455" y="3"/>
                    <a:pt x="456" y="2"/>
                    <a:pt x="457" y="3"/>
                  </a:cubicBezTo>
                  <a:cubicBezTo>
                    <a:pt x="456" y="3"/>
                    <a:pt x="456" y="3"/>
                    <a:pt x="457" y="3"/>
                  </a:cubicBezTo>
                  <a:cubicBezTo>
                    <a:pt x="455" y="3"/>
                    <a:pt x="453" y="4"/>
                    <a:pt x="450" y="3"/>
                  </a:cubicBezTo>
                  <a:cubicBezTo>
                    <a:pt x="451" y="2"/>
                    <a:pt x="451" y="2"/>
                    <a:pt x="451" y="2"/>
                  </a:cubicBezTo>
                  <a:cubicBezTo>
                    <a:pt x="447" y="1"/>
                    <a:pt x="445" y="3"/>
                    <a:pt x="440" y="2"/>
                  </a:cubicBezTo>
                  <a:cubicBezTo>
                    <a:pt x="442" y="3"/>
                    <a:pt x="442" y="3"/>
                    <a:pt x="442" y="3"/>
                  </a:cubicBezTo>
                  <a:cubicBezTo>
                    <a:pt x="441" y="3"/>
                    <a:pt x="439" y="3"/>
                    <a:pt x="437" y="3"/>
                  </a:cubicBezTo>
                  <a:cubicBezTo>
                    <a:pt x="438" y="2"/>
                    <a:pt x="437" y="2"/>
                    <a:pt x="436" y="2"/>
                  </a:cubicBezTo>
                  <a:cubicBezTo>
                    <a:pt x="436" y="2"/>
                    <a:pt x="433" y="2"/>
                    <a:pt x="432" y="3"/>
                  </a:cubicBezTo>
                  <a:cubicBezTo>
                    <a:pt x="431" y="2"/>
                    <a:pt x="431" y="2"/>
                    <a:pt x="431" y="2"/>
                  </a:cubicBezTo>
                  <a:cubicBezTo>
                    <a:pt x="427" y="2"/>
                    <a:pt x="426" y="4"/>
                    <a:pt x="423" y="3"/>
                  </a:cubicBezTo>
                  <a:cubicBezTo>
                    <a:pt x="424" y="3"/>
                    <a:pt x="423" y="3"/>
                    <a:pt x="425" y="2"/>
                  </a:cubicBezTo>
                  <a:cubicBezTo>
                    <a:pt x="424" y="2"/>
                    <a:pt x="423" y="2"/>
                    <a:pt x="423" y="2"/>
                  </a:cubicBezTo>
                  <a:cubicBezTo>
                    <a:pt x="422" y="2"/>
                    <a:pt x="420" y="3"/>
                    <a:pt x="418" y="3"/>
                  </a:cubicBezTo>
                  <a:cubicBezTo>
                    <a:pt x="418" y="3"/>
                    <a:pt x="418" y="3"/>
                    <a:pt x="417" y="3"/>
                  </a:cubicBezTo>
                  <a:cubicBezTo>
                    <a:pt x="416" y="3"/>
                    <a:pt x="417" y="3"/>
                    <a:pt x="417" y="3"/>
                  </a:cubicBezTo>
                  <a:cubicBezTo>
                    <a:pt x="417" y="3"/>
                    <a:pt x="415" y="3"/>
                    <a:pt x="416" y="4"/>
                  </a:cubicBezTo>
                  <a:cubicBezTo>
                    <a:pt x="412" y="2"/>
                    <a:pt x="406" y="4"/>
                    <a:pt x="403" y="3"/>
                  </a:cubicBezTo>
                  <a:cubicBezTo>
                    <a:pt x="400" y="3"/>
                    <a:pt x="397" y="3"/>
                    <a:pt x="395" y="3"/>
                  </a:cubicBezTo>
                  <a:cubicBezTo>
                    <a:pt x="395" y="3"/>
                    <a:pt x="395" y="3"/>
                    <a:pt x="396" y="3"/>
                  </a:cubicBezTo>
                  <a:cubicBezTo>
                    <a:pt x="392" y="2"/>
                    <a:pt x="394" y="4"/>
                    <a:pt x="390" y="4"/>
                  </a:cubicBezTo>
                  <a:cubicBezTo>
                    <a:pt x="388" y="3"/>
                    <a:pt x="392" y="3"/>
                    <a:pt x="391" y="3"/>
                  </a:cubicBezTo>
                  <a:cubicBezTo>
                    <a:pt x="390" y="1"/>
                    <a:pt x="387" y="3"/>
                    <a:pt x="384" y="2"/>
                  </a:cubicBezTo>
                  <a:cubicBezTo>
                    <a:pt x="385" y="2"/>
                    <a:pt x="385" y="2"/>
                    <a:pt x="385" y="2"/>
                  </a:cubicBezTo>
                  <a:cubicBezTo>
                    <a:pt x="383" y="2"/>
                    <a:pt x="380" y="3"/>
                    <a:pt x="377" y="3"/>
                  </a:cubicBezTo>
                  <a:cubicBezTo>
                    <a:pt x="377" y="3"/>
                    <a:pt x="378" y="3"/>
                    <a:pt x="377" y="2"/>
                  </a:cubicBezTo>
                  <a:cubicBezTo>
                    <a:pt x="375" y="3"/>
                    <a:pt x="372" y="4"/>
                    <a:pt x="369" y="4"/>
                  </a:cubicBezTo>
                  <a:cubicBezTo>
                    <a:pt x="370" y="3"/>
                    <a:pt x="370" y="4"/>
                    <a:pt x="369" y="3"/>
                  </a:cubicBezTo>
                  <a:cubicBezTo>
                    <a:pt x="368" y="3"/>
                    <a:pt x="370" y="4"/>
                    <a:pt x="367" y="4"/>
                  </a:cubicBezTo>
                  <a:cubicBezTo>
                    <a:pt x="366" y="4"/>
                    <a:pt x="365" y="3"/>
                    <a:pt x="364" y="3"/>
                  </a:cubicBezTo>
                  <a:cubicBezTo>
                    <a:pt x="367" y="3"/>
                    <a:pt x="367" y="3"/>
                    <a:pt x="367" y="3"/>
                  </a:cubicBezTo>
                  <a:cubicBezTo>
                    <a:pt x="366" y="2"/>
                    <a:pt x="364" y="3"/>
                    <a:pt x="362" y="3"/>
                  </a:cubicBezTo>
                  <a:cubicBezTo>
                    <a:pt x="363" y="2"/>
                    <a:pt x="363" y="2"/>
                    <a:pt x="363" y="2"/>
                  </a:cubicBezTo>
                  <a:cubicBezTo>
                    <a:pt x="359" y="2"/>
                    <a:pt x="359" y="3"/>
                    <a:pt x="355" y="3"/>
                  </a:cubicBezTo>
                  <a:cubicBezTo>
                    <a:pt x="355" y="4"/>
                    <a:pt x="355" y="4"/>
                    <a:pt x="355" y="4"/>
                  </a:cubicBezTo>
                  <a:cubicBezTo>
                    <a:pt x="353" y="5"/>
                    <a:pt x="353" y="3"/>
                    <a:pt x="351" y="4"/>
                  </a:cubicBezTo>
                  <a:cubicBezTo>
                    <a:pt x="351" y="3"/>
                    <a:pt x="351" y="3"/>
                    <a:pt x="351" y="3"/>
                  </a:cubicBezTo>
                  <a:cubicBezTo>
                    <a:pt x="349" y="3"/>
                    <a:pt x="346" y="4"/>
                    <a:pt x="343" y="4"/>
                  </a:cubicBezTo>
                  <a:cubicBezTo>
                    <a:pt x="344" y="3"/>
                    <a:pt x="347" y="3"/>
                    <a:pt x="349" y="2"/>
                  </a:cubicBezTo>
                  <a:cubicBezTo>
                    <a:pt x="348" y="2"/>
                    <a:pt x="344" y="2"/>
                    <a:pt x="344" y="3"/>
                  </a:cubicBezTo>
                  <a:cubicBezTo>
                    <a:pt x="344" y="3"/>
                    <a:pt x="345" y="2"/>
                    <a:pt x="346" y="3"/>
                  </a:cubicBezTo>
                  <a:cubicBezTo>
                    <a:pt x="344" y="3"/>
                    <a:pt x="342" y="4"/>
                    <a:pt x="339" y="4"/>
                  </a:cubicBezTo>
                  <a:cubicBezTo>
                    <a:pt x="339" y="2"/>
                    <a:pt x="331" y="3"/>
                    <a:pt x="329" y="2"/>
                  </a:cubicBezTo>
                  <a:cubicBezTo>
                    <a:pt x="324" y="3"/>
                    <a:pt x="319" y="1"/>
                    <a:pt x="314" y="2"/>
                  </a:cubicBezTo>
                  <a:cubicBezTo>
                    <a:pt x="316" y="3"/>
                    <a:pt x="312" y="2"/>
                    <a:pt x="312" y="3"/>
                  </a:cubicBezTo>
                  <a:cubicBezTo>
                    <a:pt x="311" y="3"/>
                    <a:pt x="310" y="3"/>
                    <a:pt x="310" y="3"/>
                  </a:cubicBezTo>
                  <a:cubicBezTo>
                    <a:pt x="306" y="2"/>
                    <a:pt x="306" y="2"/>
                    <a:pt x="306" y="2"/>
                  </a:cubicBezTo>
                  <a:cubicBezTo>
                    <a:pt x="305" y="2"/>
                    <a:pt x="307" y="2"/>
                    <a:pt x="307" y="1"/>
                  </a:cubicBezTo>
                  <a:cubicBezTo>
                    <a:pt x="304" y="1"/>
                    <a:pt x="306" y="1"/>
                    <a:pt x="304" y="0"/>
                  </a:cubicBezTo>
                  <a:cubicBezTo>
                    <a:pt x="304" y="1"/>
                    <a:pt x="303" y="1"/>
                    <a:pt x="301" y="1"/>
                  </a:cubicBezTo>
                  <a:cubicBezTo>
                    <a:pt x="304" y="2"/>
                    <a:pt x="304" y="2"/>
                    <a:pt x="304" y="2"/>
                  </a:cubicBezTo>
                  <a:cubicBezTo>
                    <a:pt x="300" y="3"/>
                    <a:pt x="300" y="0"/>
                    <a:pt x="296" y="1"/>
                  </a:cubicBezTo>
                  <a:cubicBezTo>
                    <a:pt x="297" y="1"/>
                    <a:pt x="297" y="1"/>
                    <a:pt x="297" y="1"/>
                  </a:cubicBezTo>
                  <a:cubicBezTo>
                    <a:pt x="295" y="1"/>
                    <a:pt x="289" y="1"/>
                    <a:pt x="287" y="2"/>
                  </a:cubicBezTo>
                  <a:cubicBezTo>
                    <a:pt x="287" y="2"/>
                    <a:pt x="286" y="1"/>
                    <a:pt x="287" y="1"/>
                  </a:cubicBezTo>
                  <a:cubicBezTo>
                    <a:pt x="282" y="1"/>
                    <a:pt x="276" y="3"/>
                    <a:pt x="272" y="2"/>
                  </a:cubicBezTo>
                  <a:cubicBezTo>
                    <a:pt x="272" y="1"/>
                    <a:pt x="272" y="1"/>
                    <a:pt x="272" y="1"/>
                  </a:cubicBezTo>
                  <a:cubicBezTo>
                    <a:pt x="271" y="2"/>
                    <a:pt x="271" y="2"/>
                    <a:pt x="269" y="2"/>
                  </a:cubicBezTo>
                  <a:cubicBezTo>
                    <a:pt x="269" y="2"/>
                    <a:pt x="270" y="1"/>
                    <a:pt x="269" y="1"/>
                  </a:cubicBezTo>
                  <a:cubicBezTo>
                    <a:pt x="269" y="2"/>
                    <a:pt x="267" y="2"/>
                    <a:pt x="265" y="2"/>
                  </a:cubicBezTo>
                  <a:cubicBezTo>
                    <a:pt x="267" y="1"/>
                    <a:pt x="267" y="1"/>
                    <a:pt x="267" y="1"/>
                  </a:cubicBezTo>
                  <a:cubicBezTo>
                    <a:pt x="262" y="1"/>
                    <a:pt x="259" y="2"/>
                    <a:pt x="255" y="3"/>
                  </a:cubicBezTo>
                  <a:cubicBezTo>
                    <a:pt x="255" y="2"/>
                    <a:pt x="251" y="1"/>
                    <a:pt x="249" y="1"/>
                  </a:cubicBezTo>
                  <a:cubicBezTo>
                    <a:pt x="249" y="1"/>
                    <a:pt x="249" y="1"/>
                    <a:pt x="249" y="1"/>
                  </a:cubicBezTo>
                  <a:cubicBezTo>
                    <a:pt x="243" y="1"/>
                    <a:pt x="239" y="2"/>
                    <a:pt x="234" y="2"/>
                  </a:cubicBezTo>
                  <a:cubicBezTo>
                    <a:pt x="230" y="1"/>
                    <a:pt x="222" y="2"/>
                    <a:pt x="217" y="1"/>
                  </a:cubicBezTo>
                  <a:cubicBezTo>
                    <a:pt x="218" y="1"/>
                    <a:pt x="217" y="2"/>
                    <a:pt x="216" y="2"/>
                  </a:cubicBezTo>
                  <a:cubicBezTo>
                    <a:pt x="214" y="2"/>
                    <a:pt x="212" y="3"/>
                    <a:pt x="212" y="2"/>
                  </a:cubicBezTo>
                  <a:cubicBezTo>
                    <a:pt x="213" y="2"/>
                    <a:pt x="213" y="2"/>
                    <a:pt x="213" y="2"/>
                  </a:cubicBezTo>
                  <a:cubicBezTo>
                    <a:pt x="212" y="1"/>
                    <a:pt x="209" y="1"/>
                    <a:pt x="207" y="1"/>
                  </a:cubicBezTo>
                  <a:cubicBezTo>
                    <a:pt x="207" y="2"/>
                    <a:pt x="207" y="2"/>
                    <a:pt x="207" y="2"/>
                  </a:cubicBezTo>
                  <a:cubicBezTo>
                    <a:pt x="202" y="0"/>
                    <a:pt x="193" y="3"/>
                    <a:pt x="190" y="1"/>
                  </a:cubicBezTo>
                  <a:cubicBezTo>
                    <a:pt x="189" y="2"/>
                    <a:pt x="187" y="2"/>
                    <a:pt x="186" y="2"/>
                  </a:cubicBezTo>
                  <a:cubicBezTo>
                    <a:pt x="186" y="1"/>
                    <a:pt x="186" y="1"/>
                    <a:pt x="186" y="1"/>
                  </a:cubicBezTo>
                  <a:cubicBezTo>
                    <a:pt x="183" y="1"/>
                    <a:pt x="181" y="1"/>
                    <a:pt x="176" y="1"/>
                  </a:cubicBezTo>
                  <a:cubicBezTo>
                    <a:pt x="177" y="1"/>
                    <a:pt x="177" y="1"/>
                    <a:pt x="177" y="1"/>
                  </a:cubicBezTo>
                  <a:cubicBezTo>
                    <a:pt x="175" y="1"/>
                    <a:pt x="174" y="3"/>
                    <a:pt x="172" y="3"/>
                  </a:cubicBezTo>
                  <a:cubicBezTo>
                    <a:pt x="171" y="2"/>
                    <a:pt x="171" y="2"/>
                    <a:pt x="171" y="2"/>
                  </a:cubicBezTo>
                  <a:cubicBezTo>
                    <a:pt x="167" y="2"/>
                    <a:pt x="162" y="1"/>
                    <a:pt x="158" y="2"/>
                  </a:cubicBezTo>
                  <a:cubicBezTo>
                    <a:pt x="158" y="2"/>
                    <a:pt x="158" y="1"/>
                    <a:pt x="159" y="1"/>
                  </a:cubicBezTo>
                  <a:cubicBezTo>
                    <a:pt x="157" y="1"/>
                    <a:pt x="151" y="0"/>
                    <a:pt x="152" y="2"/>
                  </a:cubicBezTo>
                  <a:cubicBezTo>
                    <a:pt x="152" y="1"/>
                    <a:pt x="148" y="2"/>
                    <a:pt x="145" y="2"/>
                  </a:cubicBezTo>
                  <a:cubicBezTo>
                    <a:pt x="146" y="2"/>
                    <a:pt x="146" y="2"/>
                    <a:pt x="146" y="2"/>
                  </a:cubicBezTo>
                  <a:cubicBezTo>
                    <a:pt x="144" y="3"/>
                    <a:pt x="144" y="3"/>
                    <a:pt x="141" y="3"/>
                  </a:cubicBezTo>
                  <a:cubicBezTo>
                    <a:pt x="140" y="3"/>
                    <a:pt x="140" y="3"/>
                    <a:pt x="141" y="3"/>
                  </a:cubicBezTo>
                  <a:cubicBezTo>
                    <a:pt x="139" y="2"/>
                    <a:pt x="139" y="3"/>
                    <a:pt x="137" y="3"/>
                  </a:cubicBezTo>
                  <a:cubicBezTo>
                    <a:pt x="138" y="3"/>
                    <a:pt x="138" y="3"/>
                    <a:pt x="138" y="3"/>
                  </a:cubicBezTo>
                  <a:cubicBezTo>
                    <a:pt x="135" y="2"/>
                    <a:pt x="136" y="3"/>
                    <a:pt x="134" y="3"/>
                  </a:cubicBezTo>
                  <a:cubicBezTo>
                    <a:pt x="133" y="4"/>
                    <a:pt x="130" y="3"/>
                    <a:pt x="130" y="2"/>
                  </a:cubicBezTo>
                  <a:cubicBezTo>
                    <a:pt x="130" y="3"/>
                    <a:pt x="128" y="3"/>
                    <a:pt x="127" y="3"/>
                  </a:cubicBezTo>
                  <a:cubicBezTo>
                    <a:pt x="127" y="3"/>
                    <a:pt x="127" y="3"/>
                    <a:pt x="128" y="3"/>
                  </a:cubicBezTo>
                  <a:cubicBezTo>
                    <a:pt x="124" y="2"/>
                    <a:pt x="122" y="4"/>
                    <a:pt x="119" y="3"/>
                  </a:cubicBezTo>
                  <a:cubicBezTo>
                    <a:pt x="119" y="3"/>
                    <a:pt x="119" y="2"/>
                    <a:pt x="119" y="2"/>
                  </a:cubicBezTo>
                  <a:cubicBezTo>
                    <a:pt x="122" y="2"/>
                    <a:pt x="124" y="2"/>
                    <a:pt x="124" y="3"/>
                  </a:cubicBezTo>
                  <a:cubicBezTo>
                    <a:pt x="124" y="2"/>
                    <a:pt x="122" y="2"/>
                    <a:pt x="124" y="1"/>
                  </a:cubicBezTo>
                  <a:cubicBezTo>
                    <a:pt x="122" y="1"/>
                    <a:pt x="118" y="2"/>
                    <a:pt x="116" y="2"/>
                  </a:cubicBezTo>
                  <a:cubicBezTo>
                    <a:pt x="116" y="2"/>
                    <a:pt x="116" y="2"/>
                    <a:pt x="116" y="2"/>
                  </a:cubicBezTo>
                  <a:cubicBezTo>
                    <a:pt x="116" y="2"/>
                    <a:pt x="116" y="2"/>
                    <a:pt x="116" y="2"/>
                  </a:cubicBezTo>
                  <a:cubicBezTo>
                    <a:pt x="115" y="2"/>
                    <a:pt x="115" y="2"/>
                    <a:pt x="115" y="2"/>
                  </a:cubicBezTo>
                  <a:cubicBezTo>
                    <a:pt x="114" y="2"/>
                    <a:pt x="113" y="2"/>
                    <a:pt x="113" y="2"/>
                  </a:cubicBezTo>
                  <a:cubicBezTo>
                    <a:pt x="112" y="1"/>
                    <a:pt x="110" y="1"/>
                    <a:pt x="109" y="1"/>
                  </a:cubicBezTo>
                  <a:cubicBezTo>
                    <a:pt x="109" y="2"/>
                    <a:pt x="107" y="2"/>
                    <a:pt x="109" y="3"/>
                  </a:cubicBezTo>
                  <a:cubicBezTo>
                    <a:pt x="108" y="3"/>
                    <a:pt x="109" y="2"/>
                    <a:pt x="110" y="2"/>
                  </a:cubicBezTo>
                  <a:cubicBezTo>
                    <a:pt x="110" y="2"/>
                    <a:pt x="110" y="2"/>
                    <a:pt x="110" y="2"/>
                  </a:cubicBezTo>
                  <a:cubicBezTo>
                    <a:pt x="110" y="2"/>
                    <a:pt x="110" y="2"/>
                    <a:pt x="110" y="2"/>
                  </a:cubicBezTo>
                  <a:cubicBezTo>
                    <a:pt x="111" y="2"/>
                    <a:pt x="112" y="2"/>
                    <a:pt x="113" y="2"/>
                  </a:cubicBezTo>
                  <a:cubicBezTo>
                    <a:pt x="112" y="3"/>
                    <a:pt x="111" y="3"/>
                    <a:pt x="110" y="3"/>
                  </a:cubicBezTo>
                  <a:cubicBezTo>
                    <a:pt x="109" y="3"/>
                    <a:pt x="109" y="4"/>
                    <a:pt x="108" y="4"/>
                  </a:cubicBezTo>
                  <a:cubicBezTo>
                    <a:pt x="107" y="3"/>
                    <a:pt x="103" y="2"/>
                    <a:pt x="103" y="2"/>
                  </a:cubicBezTo>
                  <a:cubicBezTo>
                    <a:pt x="99" y="2"/>
                    <a:pt x="94" y="2"/>
                    <a:pt x="92" y="3"/>
                  </a:cubicBezTo>
                  <a:cubicBezTo>
                    <a:pt x="91" y="4"/>
                    <a:pt x="91" y="3"/>
                    <a:pt x="90" y="3"/>
                  </a:cubicBezTo>
                  <a:cubicBezTo>
                    <a:pt x="91" y="3"/>
                    <a:pt x="92" y="3"/>
                    <a:pt x="92" y="2"/>
                  </a:cubicBezTo>
                  <a:cubicBezTo>
                    <a:pt x="90" y="3"/>
                    <a:pt x="86" y="3"/>
                    <a:pt x="85" y="4"/>
                  </a:cubicBezTo>
                  <a:cubicBezTo>
                    <a:pt x="83" y="3"/>
                    <a:pt x="87" y="3"/>
                    <a:pt x="83" y="3"/>
                  </a:cubicBezTo>
                  <a:cubicBezTo>
                    <a:pt x="84" y="2"/>
                    <a:pt x="84" y="2"/>
                    <a:pt x="84" y="2"/>
                  </a:cubicBezTo>
                  <a:cubicBezTo>
                    <a:pt x="77" y="1"/>
                    <a:pt x="72" y="5"/>
                    <a:pt x="65" y="3"/>
                  </a:cubicBezTo>
                  <a:cubicBezTo>
                    <a:pt x="65" y="3"/>
                    <a:pt x="65" y="3"/>
                    <a:pt x="65" y="3"/>
                  </a:cubicBezTo>
                  <a:cubicBezTo>
                    <a:pt x="57" y="2"/>
                    <a:pt x="47" y="4"/>
                    <a:pt x="38" y="3"/>
                  </a:cubicBezTo>
                  <a:cubicBezTo>
                    <a:pt x="36" y="2"/>
                    <a:pt x="35" y="3"/>
                    <a:pt x="34" y="4"/>
                  </a:cubicBezTo>
                  <a:cubicBezTo>
                    <a:pt x="33" y="3"/>
                    <a:pt x="33" y="3"/>
                    <a:pt x="33" y="3"/>
                  </a:cubicBezTo>
                  <a:cubicBezTo>
                    <a:pt x="31" y="4"/>
                    <a:pt x="31" y="4"/>
                    <a:pt x="31" y="4"/>
                  </a:cubicBezTo>
                  <a:cubicBezTo>
                    <a:pt x="27" y="4"/>
                    <a:pt x="24" y="2"/>
                    <a:pt x="20" y="3"/>
                  </a:cubicBezTo>
                  <a:cubicBezTo>
                    <a:pt x="20" y="4"/>
                    <a:pt x="20" y="4"/>
                    <a:pt x="20" y="4"/>
                  </a:cubicBezTo>
                  <a:cubicBezTo>
                    <a:pt x="19" y="3"/>
                    <a:pt x="15" y="4"/>
                    <a:pt x="15" y="3"/>
                  </a:cubicBezTo>
                  <a:cubicBezTo>
                    <a:pt x="15" y="3"/>
                    <a:pt x="15" y="4"/>
                    <a:pt x="14" y="3"/>
                  </a:cubicBezTo>
                  <a:cubicBezTo>
                    <a:pt x="14" y="3"/>
                    <a:pt x="14" y="3"/>
                    <a:pt x="14" y="3"/>
                  </a:cubicBezTo>
                  <a:cubicBezTo>
                    <a:pt x="10" y="4"/>
                    <a:pt x="10" y="4"/>
                    <a:pt x="10" y="4"/>
                  </a:cubicBezTo>
                  <a:cubicBezTo>
                    <a:pt x="7" y="3"/>
                    <a:pt x="10" y="2"/>
                    <a:pt x="6" y="2"/>
                  </a:cubicBezTo>
                  <a:cubicBezTo>
                    <a:pt x="4" y="2"/>
                    <a:pt x="1" y="3"/>
                    <a:pt x="1" y="4"/>
                  </a:cubicBezTo>
                  <a:cubicBezTo>
                    <a:pt x="2" y="4"/>
                    <a:pt x="3" y="4"/>
                    <a:pt x="3" y="4"/>
                  </a:cubicBezTo>
                  <a:cubicBezTo>
                    <a:pt x="2" y="4"/>
                    <a:pt x="2" y="4"/>
                    <a:pt x="2" y="4"/>
                  </a:cubicBezTo>
                  <a:cubicBezTo>
                    <a:pt x="1" y="6"/>
                    <a:pt x="0" y="7"/>
                    <a:pt x="4" y="8"/>
                  </a:cubicBezTo>
                  <a:cubicBezTo>
                    <a:pt x="7" y="7"/>
                    <a:pt x="7" y="7"/>
                    <a:pt x="7" y="7"/>
                  </a:cubicBezTo>
                  <a:cubicBezTo>
                    <a:pt x="8" y="8"/>
                    <a:pt x="8" y="8"/>
                    <a:pt x="8" y="8"/>
                  </a:cubicBezTo>
                  <a:cubicBezTo>
                    <a:pt x="5" y="8"/>
                    <a:pt x="5" y="8"/>
                    <a:pt x="5" y="8"/>
                  </a:cubicBezTo>
                  <a:cubicBezTo>
                    <a:pt x="7" y="8"/>
                    <a:pt x="7" y="8"/>
                    <a:pt x="8" y="7"/>
                  </a:cubicBezTo>
                  <a:cubicBezTo>
                    <a:pt x="9" y="8"/>
                    <a:pt x="9" y="8"/>
                    <a:pt x="9" y="8"/>
                  </a:cubicBezTo>
                  <a:cubicBezTo>
                    <a:pt x="12" y="7"/>
                    <a:pt x="12" y="7"/>
                    <a:pt x="12" y="7"/>
                  </a:cubicBezTo>
                  <a:cubicBezTo>
                    <a:pt x="12" y="7"/>
                    <a:pt x="11" y="8"/>
                    <a:pt x="13" y="8"/>
                  </a:cubicBezTo>
                  <a:cubicBezTo>
                    <a:pt x="14" y="8"/>
                    <a:pt x="12" y="7"/>
                    <a:pt x="14" y="7"/>
                  </a:cubicBezTo>
                  <a:cubicBezTo>
                    <a:pt x="15" y="7"/>
                    <a:pt x="15" y="8"/>
                    <a:pt x="16" y="7"/>
                  </a:cubicBezTo>
                  <a:cubicBezTo>
                    <a:pt x="16" y="8"/>
                    <a:pt x="16" y="8"/>
                    <a:pt x="15" y="8"/>
                  </a:cubicBezTo>
                  <a:cubicBezTo>
                    <a:pt x="17" y="8"/>
                    <a:pt x="19" y="8"/>
                    <a:pt x="20" y="7"/>
                  </a:cubicBezTo>
                  <a:cubicBezTo>
                    <a:pt x="21" y="8"/>
                    <a:pt x="24" y="7"/>
                    <a:pt x="24" y="8"/>
                  </a:cubicBezTo>
                  <a:cubicBezTo>
                    <a:pt x="25" y="8"/>
                    <a:pt x="27" y="7"/>
                    <a:pt x="28" y="7"/>
                  </a:cubicBezTo>
                  <a:cubicBezTo>
                    <a:pt x="25" y="9"/>
                    <a:pt x="32" y="7"/>
                    <a:pt x="32" y="9"/>
                  </a:cubicBezTo>
                  <a:cubicBezTo>
                    <a:pt x="34" y="7"/>
                    <a:pt x="38" y="8"/>
                    <a:pt x="41" y="7"/>
                  </a:cubicBezTo>
                  <a:cubicBezTo>
                    <a:pt x="41" y="8"/>
                    <a:pt x="40" y="8"/>
                    <a:pt x="40" y="8"/>
                  </a:cubicBezTo>
                  <a:cubicBezTo>
                    <a:pt x="42" y="8"/>
                    <a:pt x="42" y="8"/>
                    <a:pt x="43" y="8"/>
                  </a:cubicBezTo>
                  <a:cubicBezTo>
                    <a:pt x="44" y="7"/>
                    <a:pt x="46" y="7"/>
                    <a:pt x="48" y="6"/>
                  </a:cubicBezTo>
                  <a:cubicBezTo>
                    <a:pt x="50" y="7"/>
                    <a:pt x="46" y="8"/>
                    <a:pt x="47" y="9"/>
                  </a:cubicBezTo>
                  <a:cubicBezTo>
                    <a:pt x="47" y="8"/>
                    <a:pt x="51" y="8"/>
                    <a:pt x="50" y="7"/>
                  </a:cubicBezTo>
                  <a:cubicBezTo>
                    <a:pt x="52" y="8"/>
                    <a:pt x="51" y="7"/>
                    <a:pt x="52" y="8"/>
                  </a:cubicBezTo>
                  <a:cubicBezTo>
                    <a:pt x="52" y="7"/>
                    <a:pt x="54" y="8"/>
                    <a:pt x="55" y="7"/>
                  </a:cubicBezTo>
                  <a:cubicBezTo>
                    <a:pt x="57" y="8"/>
                    <a:pt x="56" y="8"/>
                    <a:pt x="58" y="8"/>
                  </a:cubicBezTo>
                  <a:cubicBezTo>
                    <a:pt x="59" y="8"/>
                    <a:pt x="57" y="9"/>
                    <a:pt x="57" y="9"/>
                  </a:cubicBezTo>
                  <a:close/>
                  <a:moveTo>
                    <a:pt x="117" y="7"/>
                  </a:moveTo>
                  <a:cubicBezTo>
                    <a:pt x="117" y="7"/>
                    <a:pt x="117" y="7"/>
                    <a:pt x="117" y="7"/>
                  </a:cubicBezTo>
                  <a:cubicBezTo>
                    <a:pt x="116" y="7"/>
                    <a:pt x="116" y="7"/>
                    <a:pt x="115" y="7"/>
                  </a:cubicBezTo>
                  <a:cubicBezTo>
                    <a:pt x="116" y="7"/>
                    <a:pt x="116" y="7"/>
                    <a:pt x="117" y="7"/>
                  </a:cubicBezTo>
                  <a:close/>
                  <a:moveTo>
                    <a:pt x="122" y="7"/>
                  </a:moveTo>
                  <a:cubicBezTo>
                    <a:pt x="121" y="7"/>
                    <a:pt x="120" y="7"/>
                    <a:pt x="120" y="7"/>
                  </a:cubicBezTo>
                  <a:cubicBezTo>
                    <a:pt x="119" y="6"/>
                    <a:pt x="120" y="6"/>
                    <a:pt x="120" y="6"/>
                  </a:cubicBezTo>
                  <a:cubicBezTo>
                    <a:pt x="120" y="6"/>
                    <a:pt x="121" y="6"/>
                    <a:pt x="122" y="7"/>
                  </a:cubicBezTo>
                  <a:close/>
                  <a:moveTo>
                    <a:pt x="111" y="1"/>
                  </a:moveTo>
                  <a:cubicBezTo>
                    <a:pt x="112" y="1"/>
                    <a:pt x="112" y="2"/>
                    <a:pt x="112" y="2"/>
                  </a:cubicBezTo>
                  <a:cubicBezTo>
                    <a:pt x="112" y="2"/>
                    <a:pt x="111" y="2"/>
                    <a:pt x="111" y="2"/>
                  </a:cubicBezTo>
                  <a:cubicBezTo>
                    <a:pt x="111" y="2"/>
                    <a:pt x="111" y="2"/>
                    <a:pt x="111" y="2"/>
                  </a:cubicBezTo>
                  <a:cubicBezTo>
                    <a:pt x="111" y="2"/>
                    <a:pt x="111" y="2"/>
                    <a:pt x="1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122" name="Freeform 38">
              <a:extLst>
                <a:ext uri="{FF2B5EF4-FFF2-40B4-BE49-F238E27FC236}">
                  <a16:creationId xmlns:a16="http://schemas.microsoft.com/office/drawing/2014/main" id="{8159CEE1-06D5-4623-B8B2-81FD8418AD6A}"/>
                </a:ext>
              </a:extLst>
            </p:cNvPr>
            <p:cNvSpPr>
              <a:spLocks/>
            </p:cNvSpPr>
            <p:nvPr/>
          </p:nvSpPr>
          <p:spPr bwMode="auto">
            <a:xfrm>
              <a:off x="2043113" y="4767263"/>
              <a:ext cx="11113" cy="11113"/>
            </a:xfrm>
            <a:custGeom>
              <a:avLst/>
              <a:gdLst>
                <a:gd name="T0" fmla="*/ 1 w 1"/>
                <a:gd name="T1" fmla="*/ 0 h 1"/>
                <a:gd name="T2" fmla="*/ 0 w 1"/>
                <a:gd name="T3" fmla="*/ 1 h 1"/>
                <a:gd name="T4" fmla="*/ 1 w 1"/>
                <a:gd name="T5" fmla="*/ 1 h 1"/>
                <a:gd name="T6" fmla="*/ 1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0"/>
                    <a:pt x="1" y="1"/>
                    <a:pt x="0" y="1"/>
                  </a:cubicBezTo>
                  <a:cubicBezTo>
                    <a:pt x="1" y="1"/>
                    <a:pt x="1" y="1"/>
                    <a:pt x="1" y="1"/>
                  </a:cubicBezTo>
                  <a:cubicBezTo>
                    <a:pt x="1" y="1"/>
                    <a:pt x="1" y="1"/>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123" name="Freeform 39">
              <a:extLst>
                <a:ext uri="{FF2B5EF4-FFF2-40B4-BE49-F238E27FC236}">
                  <a16:creationId xmlns:a16="http://schemas.microsoft.com/office/drawing/2014/main" id="{F9B7AAC5-0713-4214-AE97-04ABBF41ECBF}"/>
                </a:ext>
              </a:extLst>
            </p:cNvPr>
            <p:cNvSpPr>
              <a:spLocks/>
            </p:cNvSpPr>
            <p:nvPr/>
          </p:nvSpPr>
          <p:spPr bwMode="auto">
            <a:xfrm>
              <a:off x="7180263" y="47894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124" name="Rectangle 123">
              <a:extLst>
                <a:ext uri="{FF2B5EF4-FFF2-40B4-BE49-F238E27FC236}">
                  <a16:creationId xmlns:a16="http://schemas.microsoft.com/office/drawing/2014/main" id="{52D3CAD5-2CBF-49B6-8233-640360E04966}"/>
                </a:ext>
              </a:extLst>
            </p:cNvPr>
            <p:cNvSpPr>
              <a:spLocks noChangeArrowheads="1"/>
            </p:cNvSpPr>
            <p:nvPr/>
          </p:nvSpPr>
          <p:spPr bwMode="auto">
            <a:xfrm>
              <a:off x="2967038" y="4835526"/>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125" name="Freeform 41">
              <a:extLst>
                <a:ext uri="{FF2B5EF4-FFF2-40B4-BE49-F238E27FC236}">
                  <a16:creationId xmlns:a16="http://schemas.microsoft.com/office/drawing/2014/main" id="{D62A2988-CB24-4077-AB29-1A9B1D35A530}"/>
                </a:ext>
              </a:extLst>
            </p:cNvPr>
            <p:cNvSpPr>
              <a:spLocks/>
            </p:cNvSpPr>
            <p:nvPr/>
          </p:nvSpPr>
          <p:spPr bwMode="auto">
            <a:xfrm>
              <a:off x="7485063" y="4813301"/>
              <a:ext cx="1111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126" name="Freeform 42">
              <a:extLst>
                <a:ext uri="{FF2B5EF4-FFF2-40B4-BE49-F238E27FC236}">
                  <a16:creationId xmlns:a16="http://schemas.microsoft.com/office/drawing/2014/main" id="{DD09831F-BA2A-4FB2-BD86-98C01F8D9CBD}"/>
                </a:ext>
              </a:extLst>
            </p:cNvPr>
            <p:cNvSpPr>
              <a:spLocks/>
            </p:cNvSpPr>
            <p:nvPr/>
          </p:nvSpPr>
          <p:spPr bwMode="auto">
            <a:xfrm>
              <a:off x="7620000" y="4813301"/>
              <a:ext cx="22225" cy="11113"/>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2" y="1"/>
                    <a:pt x="2" y="1"/>
                    <a:pt x="2" y="1"/>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127" name="Freeform 43">
              <a:extLst>
                <a:ext uri="{FF2B5EF4-FFF2-40B4-BE49-F238E27FC236}">
                  <a16:creationId xmlns:a16="http://schemas.microsoft.com/office/drawing/2014/main" id="{1012A986-8AF7-49A8-BB39-C710F9D20A62}"/>
                </a:ext>
              </a:extLst>
            </p:cNvPr>
            <p:cNvSpPr>
              <a:spLocks/>
            </p:cNvSpPr>
            <p:nvPr/>
          </p:nvSpPr>
          <p:spPr bwMode="auto">
            <a:xfrm>
              <a:off x="7732713" y="4813301"/>
              <a:ext cx="0" cy="11113"/>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0"/>
                    <a:pt x="0" y="0"/>
                    <a:pt x="0" y="0"/>
                  </a:cubicBez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128" name="Freeform 44">
              <a:extLst>
                <a:ext uri="{FF2B5EF4-FFF2-40B4-BE49-F238E27FC236}">
                  <a16:creationId xmlns:a16="http://schemas.microsoft.com/office/drawing/2014/main" id="{AEB8313A-61D7-4DC0-BF4E-A0893901ED70}"/>
                </a:ext>
              </a:extLst>
            </p:cNvPr>
            <p:cNvSpPr>
              <a:spLocks/>
            </p:cNvSpPr>
            <p:nvPr/>
          </p:nvSpPr>
          <p:spPr bwMode="auto">
            <a:xfrm>
              <a:off x="6064250" y="4835526"/>
              <a:ext cx="23813" cy="0"/>
            </a:xfrm>
            <a:custGeom>
              <a:avLst/>
              <a:gdLst>
                <a:gd name="T0" fmla="*/ 2 w 2"/>
                <a:gd name="T1" fmla="*/ 1 w 2"/>
                <a:gd name="T2" fmla="*/ 2 w 2"/>
              </a:gdLst>
              <a:ahLst/>
              <a:cxnLst>
                <a:cxn ang="0">
                  <a:pos x="T0" y="0"/>
                </a:cxn>
                <a:cxn ang="0">
                  <a:pos x="T1" y="0"/>
                </a:cxn>
                <a:cxn ang="0">
                  <a:pos x="T2" y="0"/>
                </a:cxn>
              </a:cxnLst>
              <a:rect l="0" t="0" r="r" b="b"/>
              <a:pathLst>
                <a:path w="2">
                  <a:moveTo>
                    <a:pt x="2" y="0"/>
                  </a:moveTo>
                  <a:cubicBezTo>
                    <a:pt x="1" y="0"/>
                    <a:pt x="1" y="0"/>
                    <a:pt x="1" y="0"/>
                  </a:cubicBezTo>
                  <a:cubicBezTo>
                    <a:pt x="0" y="0"/>
                    <a:pt x="1"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129" name="Freeform 45">
              <a:extLst>
                <a:ext uri="{FF2B5EF4-FFF2-40B4-BE49-F238E27FC236}">
                  <a16:creationId xmlns:a16="http://schemas.microsoft.com/office/drawing/2014/main" id="{E3D38F89-1312-4A4B-A7B7-B98CEC29A4D1}"/>
                </a:ext>
              </a:extLst>
            </p:cNvPr>
            <p:cNvSpPr>
              <a:spLocks/>
            </p:cNvSpPr>
            <p:nvPr/>
          </p:nvSpPr>
          <p:spPr bwMode="auto">
            <a:xfrm>
              <a:off x="6561138" y="4813301"/>
              <a:ext cx="1111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130" name="Freeform 46">
              <a:extLst>
                <a:ext uri="{FF2B5EF4-FFF2-40B4-BE49-F238E27FC236}">
                  <a16:creationId xmlns:a16="http://schemas.microsoft.com/office/drawing/2014/main" id="{0D1ECD6E-91BA-4410-971F-F72F82946A4A}"/>
                </a:ext>
              </a:extLst>
            </p:cNvPr>
            <p:cNvSpPr>
              <a:spLocks/>
            </p:cNvSpPr>
            <p:nvPr/>
          </p:nvSpPr>
          <p:spPr bwMode="auto">
            <a:xfrm>
              <a:off x="5535613" y="48355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131" name="Freeform 47">
              <a:extLst>
                <a:ext uri="{FF2B5EF4-FFF2-40B4-BE49-F238E27FC236}">
                  <a16:creationId xmlns:a16="http://schemas.microsoft.com/office/drawing/2014/main" id="{14000128-FBAB-4F8A-9C14-7B4E0557DE44}"/>
                </a:ext>
              </a:extLst>
            </p:cNvPr>
            <p:cNvSpPr>
              <a:spLocks/>
            </p:cNvSpPr>
            <p:nvPr/>
          </p:nvSpPr>
          <p:spPr bwMode="auto">
            <a:xfrm>
              <a:off x="6538913" y="4813301"/>
              <a:ext cx="22225"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0" y="0"/>
                    <a:pt x="1" y="0"/>
                    <a:pt x="2"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132" name="Freeform 48">
              <a:extLst>
                <a:ext uri="{FF2B5EF4-FFF2-40B4-BE49-F238E27FC236}">
                  <a16:creationId xmlns:a16="http://schemas.microsoft.com/office/drawing/2014/main" id="{E922C320-7AA2-4877-8FB5-223EFC382717}"/>
                </a:ext>
              </a:extLst>
            </p:cNvPr>
            <p:cNvSpPr>
              <a:spLocks/>
            </p:cNvSpPr>
            <p:nvPr/>
          </p:nvSpPr>
          <p:spPr bwMode="auto">
            <a:xfrm>
              <a:off x="8172450" y="4824413"/>
              <a:ext cx="11113"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133" name="Freeform 49">
              <a:extLst>
                <a:ext uri="{FF2B5EF4-FFF2-40B4-BE49-F238E27FC236}">
                  <a16:creationId xmlns:a16="http://schemas.microsoft.com/office/drawing/2014/main" id="{56DE722C-043F-4C3B-858C-0B378634B2A6}"/>
                </a:ext>
              </a:extLst>
            </p:cNvPr>
            <p:cNvSpPr>
              <a:spLocks/>
            </p:cNvSpPr>
            <p:nvPr/>
          </p:nvSpPr>
          <p:spPr bwMode="auto">
            <a:xfrm>
              <a:off x="8183563" y="48244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134" name="Freeform 50">
              <a:extLst>
                <a:ext uri="{FF2B5EF4-FFF2-40B4-BE49-F238E27FC236}">
                  <a16:creationId xmlns:a16="http://schemas.microsoft.com/office/drawing/2014/main" id="{7D8D4BE6-EA9E-4639-AEE7-2AD3E654D5A2}"/>
                </a:ext>
              </a:extLst>
            </p:cNvPr>
            <p:cNvSpPr>
              <a:spLocks/>
            </p:cNvSpPr>
            <p:nvPr/>
          </p:nvSpPr>
          <p:spPr bwMode="auto">
            <a:xfrm>
              <a:off x="8183563" y="4824413"/>
              <a:ext cx="1111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135" name="Freeform 51">
              <a:extLst>
                <a:ext uri="{FF2B5EF4-FFF2-40B4-BE49-F238E27FC236}">
                  <a16:creationId xmlns:a16="http://schemas.microsoft.com/office/drawing/2014/main" id="{5AA12CC5-A739-4CFF-8741-B498E54B3B0A}"/>
                </a:ext>
              </a:extLst>
            </p:cNvPr>
            <p:cNvSpPr>
              <a:spLocks/>
            </p:cNvSpPr>
            <p:nvPr/>
          </p:nvSpPr>
          <p:spPr bwMode="auto">
            <a:xfrm>
              <a:off x="8037513" y="48244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136" name="Freeform 52">
              <a:extLst>
                <a:ext uri="{FF2B5EF4-FFF2-40B4-BE49-F238E27FC236}">
                  <a16:creationId xmlns:a16="http://schemas.microsoft.com/office/drawing/2014/main" id="{9C9E6026-8BB2-427E-9F28-57DE3A8960C3}"/>
                </a:ext>
              </a:extLst>
            </p:cNvPr>
            <p:cNvSpPr>
              <a:spLocks/>
            </p:cNvSpPr>
            <p:nvPr/>
          </p:nvSpPr>
          <p:spPr bwMode="auto">
            <a:xfrm>
              <a:off x="8002588" y="4813301"/>
              <a:ext cx="34925" cy="11113"/>
            </a:xfrm>
            <a:custGeom>
              <a:avLst/>
              <a:gdLst>
                <a:gd name="T0" fmla="*/ 0 w 3"/>
                <a:gd name="T1" fmla="*/ 1 h 1"/>
                <a:gd name="T2" fmla="*/ 3 w 3"/>
                <a:gd name="T3" fmla="*/ 1 h 1"/>
                <a:gd name="T4" fmla="*/ 3 w 3"/>
                <a:gd name="T5" fmla="*/ 1 h 1"/>
                <a:gd name="T6" fmla="*/ 0 w 3"/>
                <a:gd name="T7" fmla="*/ 1 h 1"/>
              </a:gdLst>
              <a:ahLst/>
              <a:cxnLst>
                <a:cxn ang="0">
                  <a:pos x="T0" y="T1"/>
                </a:cxn>
                <a:cxn ang="0">
                  <a:pos x="T2" y="T3"/>
                </a:cxn>
                <a:cxn ang="0">
                  <a:pos x="T4" y="T5"/>
                </a:cxn>
                <a:cxn ang="0">
                  <a:pos x="T6" y="T7"/>
                </a:cxn>
              </a:cxnLst>
              <a:rect l="0" t="0" r="r" b="b"/>
              <a:pathLst>
                <a:path w="3" h="1">
                  <a:moveTo>
                    <a:pt x="0" y="1"/>
                  </a:moveTo>
                  <a:cubicBezTo>
                    <a:pt x="0" y="1"/>
                    <a:pt x="2" y="1"/>
                    <a:pt x="3" y="1"/>
                  </a:cubicBezTo>
                  <a:cubicBezTo>
                    <a:pt x="3" y="1"/>
                    <a:pt x="3" y="1"/>
                    <a:pt x="3" y="1"/>
                  </a:cubicBezTo>
                  <a:cubicBezTo>
                    <a:pt x="2" y="1"/>
                    <a:pt x="0"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137" name="Freeform 53">
              <a:extLst>
                <a:ext uri="{FF2B5EF4-FFF2-40B4-BE49-F238E27FC236}">
                  <a16:creationId xmlns:a16="http://schemas.microsoft.com/office/drawing/2014/main" id="{B71E5235-672F-4720-9211-8C569BADF0D3}"/>
                </a:ext>
              </a:extLst>
            </p:cNvPr>
            <p:cNvSpPr>
              <a:spLocks/>
            </p:cNvSpPr>
            <p:nvPr/>
          </p:nvSpPr>
          <p:spPr bwMode="auto">
            <a:xfrm>
              <a:off x="7812088" y="4767263"/>
              <a:ext cx="55563" cy="22225"/>
            </a:xfrm>
            <a:custGeom>
              <a:avLst/>
              <a:gdLst>
                <a:gd name="T0" fmla="*/ 1 w 5"/>
                <a:gd name="T1" fmla="*/ 1 h 2"/>
                <a:gd name="T2" fmla="*/ 4 w 5"/>
                <a:gd name="T3" fmla="*/ 2 h 2"/>
                <a:gd name="T4" fmla="*/ 4 w 5"/>
                <a:gd name="T5" fmla="*/ 1 h 2"/>
                <a:gd name="T6" fmla="*/ 1 w 5"/>
                <a:gd name="T7" fmla="*/ 1 h 2"/>
              </a:gdLst>
              <a:ahLst/>
              <a:cxnLst>
                <a:cxn ang="0">
                  <a:pos x="T0" y="T1"/>
                </a:cxn>
                <a:cxn ang="0">
                  <a:pos x="T2" y="T3"/>
                </a:cxn>
                <a:cxn ang="0">
                  <a:pos x="T4" y="T5"/>
                </a:cxn>
                <a:cxn ang="0">
                  <a:pos x="T6" y="T7"/>
                </a:cxn>
              </a:cxnLst>
              <a:rect l="0" t="0" r="r" b="b"/>
              <a:pathLst>
                <a:path w="5" h="2">
                  <a:moveTo>
                    <a:pt x="1" y="1"/>
                  </a:moveTo>
                  <a:cubicBezTo>
                    <a:pt x="4" y="2"/>
                    <a:pt x="4" y="2"/>
                    <a:pt x="4" y="2"/>
                  </a:cubicBezTo>
                  <a:cubicBezTo>
                    <a:pt x="4" y="1"/>
                    <a:pt x="3" y="1"/>
                    <a:pt x="4" y="1"/>
                  </a:cubicBezTo>
                  <a:cubicBezTo>
                    <a:pt x="0" y="0"/>
                    <a:pt x="5" y="2"/>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138" name="Freeform 54">
              <a:extLst>
                <a:ext uri="{FF2B5EF4-FFF2-40B4-BE49-F238E27FC236}">
                  <a16:creationId xmlns:a16="http://schemas.microsoft.com/office/drawing/2014/main" id="{6C563046-508E-4BE0-889E-6A4358413453}"/>
                </a:ext>
              </a:extLst>
            </p:cNvPr>
            <p:cNvSpPr>
              <a:spLocks/>
            </p:cNvSpPr>
            <p:nvPr/>
          </p:nvSpPr>
          <p:spPr bwMode="auto">
            <a:xfrm>
              <a:off x="7699375" y="4767263"/>
              <a:ext cx="33338" cy="11113"/>
            </a:xfrm>
            <a:custGeom>
              <a:avLst/>
              <a:gdLst>
                <a:gd name="T0" fmla="*/ 1 w 3"/>
                <a:gd name="T1" fmla="*/ 1 h 1"/>
                <a:gd name="T2" fmla="*/ 2 w 3"/>
                <a:gd name="T3" fmla="*/ 0 h 1"/>
                <a:gd name="T4" fmla="*/ 1 w 3"/>
                <a:gd name="T5" fmla="*/ 1 h 1"/>
              </a:gdLst>
              <a:ahLst/>
              <a:cxnLst>
                <a:cxn ang="0">
                  <a:pos x="T0" y="T1"/>
                </a:cxn>
                <a:cxn ang="0">
                  <a:pos x="T2" y="T3"/>
                </a:cxn>
                <a:cxn ang="0">
                  <a:pos x="T4" y="T5"/>
                </a:cxn>
              </a:cxnLst>
              <a:rect l="0" t="0" r="r" b="b"/>
              <a:pathLst>
                <a:path w="3" h="1">
                  <a:moveTo>
                    <a:pt x="1" y="1"/>
                  </a:moveTo>
                  <a:cubicBezTo>
                    <a:pt x="3" y="1"/>
                    <a:pt x="1" y="1"/>
                    <a:pt x="2" y="0"/>
                  </a:cubicBezTo>
                  <a:cubicBezTo>
                    <a:pt x="1" y="1"/>
                    <a:pt x="0"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139" name="Freeform 55">
              <a:extLst>
                <a:ext uri="{FF2B5EF4-FFF2-40B4-BE49-F238E27FC236}">
                  <a16:creationId xmlns:a16="http://schemas.microsoft.com/office/drawing/2014/main" id="{30E3F7DB-593D-48E7-9EF0-7207062DE1F9}"/>
                </a:ext>
              </a:extLst>
            </p:cNvPr>
            <p:cNvSpPr>
              <a:spLocks/>
            </p:cNvSpPr>
            <p:nvPr/>
          </p:nvSpPr>
          <p:spPr bwMode="auto">
            <a:xfrm>
              <a:off x="6921500" y="4767263"/>
              <a:ext cx="11113" cy="11113"/>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1" y="0"/>
                  </a:cubicBezTo>
                  <a:cubicBezTo>
                    <a:pt x="0" y="0"/>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140" name="Freeform 56">
              <a:extLst>
                <a:ext uri="{FF2B5EF4-FFF2-40B4-BE49-F238E27FC236}">
                  <a16:creationId xmlns:a16="http://schemas.microsoft.com/office/drawing/2014/main" id="{FFA0045F-E5D8-4E10-ADBD-0FC08D2FBD17}"/>
                </a:ext>
              </a:extLst>
            </p:cNvPr>
            <p:cNvSpPr>
              <a:spLocks/>
            </p:cNvSpPr>
            <p:nvPr/>
          </p:nvSpPr>
          <p:spPr bwMode="auto">
            <a:xfrm>
              <a:off x="6786563" y="4813301"/>
              <a:ext cx="22225" cy="11113"/>
            </a:xfrm>
            <a:custGeom>
              <a:avLst/>
              <a:gdLst>
                <a:gd name="T0" fmla="*/ 0 w 14"/>
                <a:gd name="T1" fmla="*/ 7 h 7"/>
                <a:gd name="T2" fmla="*/ 7 w 14"/>
                <a:gd name="T3" fmla="*/ 7 h 7"/>
                <a:gd name="T4" fmla="*/ 14 w 14"/>
                <a:gd name="T5" fmla="*/ 0 h 7"/>
                <a:gd name="T6" fmla="*/ 0 w 14"/>
                <a:gd name="T7" fmla="*/ 7 h 7"/>
              </a:gdLst>
              <a:ahLst/>
              <a:cxnLst>
                <a:cxn ang="0">
                  <a:pos x="T0" y="T1"/>
                </a:cxn>
                <a:cxn ang="0">
                  <a:pos x="T2" y="T3"/>
                </a:cxn>
                <a:cxn ang="0">
                  <a:pos x="T4" y="T5"/>
                </a:cxn>
                <a:cxn ang="0">
                  <a:pos x="T6" y="T7"/>
                </a:cxn>
              </a:cxnLst>
              <a:rect l="0" t="0" r="r" b="b"/>
              <a:pathLst>
                <a:path w="14" h="7">
                  <a:moveTo>
                    <a:pt x="0" y="7"/>
                  </a:moveTo>
                  <a:lnTo>
                    <a:pt x="7" y="7"/>
                  </a:lnTo>
                  <a:lnTo>
                    <a:pt x="14" y="0"/>
                  </a:lnTo>
                  <a:lnTo>
                    <a:pt x="0"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141" name="Freeform 57">
              <a:extLst>
                <a:ext uri="{FF2B5EF4-FFF2-40B4-BE49-F238E27FC236}">
                  <a16:creationId xmlns:a16="http://schemas.microsoft.com/office/drawing/2014/main" id="{83E1771B-906B-48A4-BF81-DAA2B2D2F93B}"/>
                </a:ext>
              </a:extLst>
            </p:cNvPr>
            <p:cNvSpPr>
              <a:spLocks/>
            </p:cNvSpPr>
            <p:nvPr/>
          </p:nvSpPr>
          <p:spPr bwMode="auto">
            <a:xfrm>
              <a:off x="6673850" y="4767263"/>
              <a:ext cx="33338" cy="0"/>
            </a:xfrm>
            <a:custGeom>
              <a:avLst/>
              <a:gdLst>
                <a:gd name="T0" fmla="*/ 14 w 21"/>
                <a:gd name="T1" fmla="*/ 21 w 21"/>
                <a:gd name="T2" fmla="*/ 0 w 21"/>
                <a:gd name="T3" fmla="*/ 14 w 21"/>
              </a:gdLst>
              <a:ahLst/>
              <a:cxnLst>
                <a:cxn ang="0">
                  <a:pos x="T0" y="0"/>
                </a:cxn>
                <a:cxn ang="0">
                  <a:pos x="T1" y="0"/>
                </a:cxn>
                <a:cxn ang="0">
                  <a:pos x="T2" y="0"/>
                </a:cxn>
                <a:cxn ang="0">
                  <a:pos x="T3" y="0"/>
                </a:cxn>
              </a:cxnLst>
              <a:rect l="0" t="0" r="r" b="b"/>
              <a:pathLst>
                <a:path w="21">
                  <a:moveTo>
                    <a:pt x="14" y="0"/>
                  </a:moveTo>
                  <a:lnTo>
                    <a:pt x="21" y="0"/>
                  </a:lnTo>
                  <a:lnTo>
                    <a:pt x="0" y="0"/>
                  </a:lnTo>
                  <a:lnTo>
                    <a:pt x="1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142" name="Freeform 58">
              <a:extLst>
                <a:ext uri="{FF2B5EF4-FFF2-40B4-BE49-F238E27FC236}">
                  <a16:creationId xmlns:a16="http://schemas.microsoft.com/office/drawing/2014/main" id="{7CBFE533-2797-4327-BC63-2E3044D78088}"/>
                </a:ext>
              </a:extLst>
            </p:cNvPr>
            <p:cNvSpPr>
              <a:spLocks/>
            </p:cNvSpPr>
            <p:nvPr/>
          </p:nvSpPr>
          <p:spPr bwMode="auto">
            <a:xfrm>
              <a:off x="5389563" y="4767263"/>
              <a:ext cx="11113" cy="11113"/>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0"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143" name="Freeform 59">
              <a:extLst>
                <a:ext uri="{FF2B5EF4-FFF2-40B4-BE49-F238E27FC236}">
                  <a16:creationId xmlns:a16="http://schemas.microsoft.com/office/drawing/2014/main" id="{8CEB7C7E-2262-49DC-953C-543D97257EDE}"/>
                </a:ext>
              </a:extLst>
            </p:cNvPr>
            <p:cNvSpPr>
              <a:spLocks/>
            </p:cNvSpPr>
            <p:nvPr/>
          </p:nvSpPr>
          <p:spPr bwMode="auto">
            <a:xfrm>
              <a:off x="4779963" y="4767263"/>
              <a:ext cx="34925" cy="11113"/>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3" y="0"/>
                    <a:pt x="1" y="0"/>
                    <a:pt x="0" y="0"/>
                  </a:cubicBezTo>
                  <a:cubicBezTo>
                    <a:pt x="2" y="1"/>
                    <a:pt x="3" y="1"/>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144" name="Freeform 60">
              <a:extLst>
                <a:ext uri="{FF2B5EF4-FFF2-40B4-BE49-F238E27FC236}">
                  <a16:creationId xmlns:a16="http://schemas.microsoft.com/office/drawing/2014/main" id="{781CE7F1-29FE-4FD8-A005-23B3803CE852}"/>
                </a:ext>
              </a:extLst>
            </p:cNvPr>
            <p:cNvSpPr>
              <a:spLocks/>
            </p:cNvSpPr>
            <p:nvPr/>
          </p:nvSpPr>
          <p:spPr bwMode="auto">
            <a:xfrm>
              <a:off x="3113088" y="4756151"/>
              <a:ext cx="11113" cy="0"/>
            </a:xfrm>
            <a:custGeom>
              <a:avLst/>
              <a:gdLst>
                <a:gd name="T0" fmla="*/ 0 w 7"/>
                <a:gd name="T1" fmla="*/ 7 w 7"/>
                <a:gd name="T2" fmla="*/ 0 w 7"/>
                <a:gd name="T3" fmla="*/ 0 w 7"/>
              </a:gdLst>
              <a:ahLst/>
              <a:cxnLst>
                <a:cxn ang="0">
                  <a:pos x="T0" y="0"/>
                </a:cxn>
                <a:cxn ang="0">
                  <a:pos x="T1" y="0"/>
                </a:cxn>
                <a:cxn ang="0">
                  <a:pos x="T2" y="0"/>
                </a:cxn>
                <a:cxn ang="0">
                  <a:pos x="T3" y="0"/>
                </a:cxn>
              </a:cxnLst>
              <a:rect l="0" t="0" r="r" b="b"/>
              <a:pathLst>
                <a:path w="7">
                  <a:moveTo>
                    <a:pt x="0" y="0"/>
                  </a:moveTo>
                  <a:lnTo>
                    <a:pt x="7"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grpSp>
      <p:sp>
        <p:nvSpPr>
          <p:cNvPr id="202" name="TextBox 201">
            <a:extLst>
              <a:ext uri="{FF2B5EF4-FFF2-40B4-BE49-F238E27FC236}">
                <a16:creationId xmlns:a16="http://schemas.microsoft.com/office/drawing/2014/main" id="{2DD4BE90-5344-4847-B95A-7D18BC000026}"/>
              </a:ext>
            </a:extLst>
          </p:cNvPr>
          <p:cNvSpPr txBox="1"/>
          <p:nvPr/>
        </p:nvSpPr>
        <p:spPr>
          <a:xfrm>
            <a:off x="4580995" y="2124345"/>
            <a:ext cx="3017520" cy="685188"/>
          </a:xfrm>
          <a:prstGeom prst="rect">
            <a:avLst/>
          </a:prstGeom>
          <a:noFill/>
        </p:spPr>
        <p:txBody>
          <a:bodyPr wrap="square" anchor="ctr">
            <a:spAutoFit/>
          </a:bodyPr>
          <a:lstStyle>
            <a:defPPr>
              <a:defRPr lang="en-US"/>
            </a:defPPr>
            <a:lvl1pPr algn="ctr">
              <a:lnSpc>
                <a:spcPct val="110000"/>
              </a:lnSpc>
              <a:spcBef>
                <a:spcPts val="600"/>
              </a:spcBef>
              <a:defRPr sz="2500" b="1">
                <a:solidFill>
                  <a:srgbClr val="115791"/>
                </a:solidFill>
                <a:latin typeface="Ink Free" panose="03080402000500000000" pitchFamily="66" charset="0"/>
              </a:defRPr>
            </a:lvl1pPr>
          </a:lstStyle>
          <a:p>
            <a:r>
              <a:rPr lang="en-US" sz="1800">
                <a:solidFill>
                  <a:srgbClr val="1B5D13"/>
                </a:solidFill>
                <a:latin typeface="Open Sans" panose="020B0606030504020204" pitchFamily="34" charset="0"/>
                <a:ea typeface="Open Sans" panose="020B0606030504020204" pitchFamily="34" charset="0"/>
                <a:cs typeface="Open Sans" panose="020B0606030504020204" pitchFamily="34" charset="0"/>
              </a:rPr>
              <a:t>Why is Team Culture Important?</a:t>
            </a:r>
          </a:p>
        </p:txBody>
      </p:sp>
      <p:sp>
        <p:nvSpPr>
          <p:cNvPr id="203" name="TextBox 202">
            <a:extLst>
              <a:ext uri="{FF2B5EF4-FFF2-40B4-BE49-F238E27FC236}">
                <a16:creationId xmlns:a16="http://schemas.microsoft.com/office/drawing/2014/main" id="{059DB408-4A3C-440A-A4E8-4A43FF4D8F47}"/>
              </a:ext>
            </a:extLst>
          </p:cNvPr>
          <p:cNvSpPr txBox="1"/>
          <p:nvPr/>
        </p:nvSpPr>
        <p:spPr>
          <a:xfrm>
            <a:off x="4352395" y="3087533"/>
            <a:ext cx="3474720" cy="1702710"/>
          </a:xfrm>
          <a:prstGeom prst="rect">
            <a:avLst/>
          </a:prstGeom>
          <a:noFill/>
        </p:spPr>
        <p:txBody>
          <a:bodyPr wrap="square">
            <a:spAutoFit/>
          </a:bodyPr>
          <a:lstStyle/>
          <a:p>
            <a:pPr algn="ctr">
              <a:lnSpc>
                <a:spcPct val="110000"/>
              </a:lnSpc>
              <a:spcBef>
                <a:spcPts val="600"/>
              </a:spcBef>
            </a:pPr>
            <a:r>
              <a:rPr lang="en-US" sz="1600" spc="-10">
                <a:latin typeface="Open Sans" panose="020B0606030504020204" pitchFamily="34" charset="0"/>
                <a:ea typeface="Open Sans" panose="020B0606030504020204" pitchFamily="34" charset="0"/>
                <a:cs typeface="Open Sans" panose="020B0606030504020204" pitchFamily="34" charset="0"/>
              </a:rPr>
              <a:t>W</a:t>
            </a:r>
            <a:r>
              <a:rPr lang="en-US" sz="1600" spc="-10">
                <a:solidFill>
                  <a:schemeClr val="tx1"/>
                </a:solidFill>
                <a:latin typeface="Open Sans" panose="020B0606030504020204" pitchFamily="34" charset="0"/>
                <a:ea typeface="Open Sans" panose="020B0606030504020204" pitchFamily="34" charset="0"/>
                <a:cs typeface="Open Sans" panose="020B0606030504020204" pitchFamily="34" charset="0"/>
              </a:rPr>
              <a:t>orkers who are </a:t>
            </a:r>
            <a:r>
              <a:rPr lang="en-US" sz="1600" b="1" spc="-10">
                <a:solidFill>
                  <a:schemeClr val="tx1"/>
                </a:solidFill>
                <a:latin typeface="Open Sans" panose="020B0606030504020204" pitchFamily="34" charset="0"/>
                <a:ea typeface="Open Sans" panose="020B0606030504020204" pitchFamily="34" charset="0"/>
                <a:cs typeface="Open Sans" panose="020B0606030504020204" pitchFamily="34" charset="0"/>
              </a:rPr>
              <a:t>engaged and feel aligned</a:t>
            </a:r>
            <a:r>
              <a:rPr lang="en-US" sz="1600" spc="-10">
                <a:solidFill>
                  <a:schemeClr val="tx1"/>
                </a:solidFill>
                <a:latin typeface="Open Sans" panose="020B0606030504020204" pitchFamily="34" charset="0"/>
                <a:ea typeface="Open Sans" panose="020B0606030504020204" pitchFamily="34" charset="0"/>
                <a:cs typeface="Open Sans" panose="020B0606030504020204" pitchFamily="34" charset="0"/>
              </a:rPr>
              <a:t> to their team's culture and their work are more likely to </a:t>
            </a:r>
            <a:r>
              <a:rPr lang="en-US" sz="1600" b="1" spc="-10">
                <a:solidFill>
                  <a:schemeClr val="tx1"/>
                </a:solidFill>
                <a:latin typeface="Open Sans" panose="020B0606030504020204" pitchFamily="34" charset="0"/>
                <a:ea typeface="Open Sans" panose="020B0606030504020204" pitchFamily="34" charset="0"/>
                <a:cs typeface="Open Sans" panose="020B0606030504020204" pitchFamily="34" charset="0"/>
              </a:rPr>
              <a:t>perform better </a:t>
            </a:r>
            <a:r>
              <a:rPr lang="en-US" sz="1600" spc="-10">
                <a:solidFill>
                  <a:schemeClr val="tx1"/>
                </a:solidFill>
                <a:latin typeface="Open Sans" panose="020B0606030504020204" pitchFamily="34" charset="0"/>
                <a:ea typeface="Open Sans" panose="020B0606030504020204" pitchFamily="34" charset="0"/>
                <a:cs typeface="Open Sans" panose="020B0606030504020204" pitchFamily="34" charset="0"/>
              </a:rPr>
              <a:t>and are less likely to </a:t>
            </a:r>
            <a:r>
              <a:rPr lang="en-US" sz="1600" b="1" spc="-10">
                <a:solidFill>
                  <a:schemeClr val="tx1"/>
                </a:solidFill>
                <a:latin typeface="Open Sans" panose="020B0606030504020204" pitchFamily="34" charset="0"/>
                <a:ea typeface="Open Sans" panose="020B0606030504020204" pitchFamily="34" charset="0"/>
                <a:cs typeface="Open Sans" panose="020B0606030504020204" pitchFamily="34" charset="0"/>
              </a:rPr>
              <a:t>seek job opportunities elsewhere.</a:t>
            </a:r>
            <a:endParaRPr lang="en-US" sz="1600" b="1">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6" name="object 8">
            <a:extLst>
              <a:ext uri="{FF2B5EF4-FFF2-40B4-BE49-F238E27FC236}">
                <a16:creationId xmlns:a16="http://schemas.microsoft.com/office/drawing/2014/main" id="{0E4D8A13-CE24-4007-A8A9-8179D00E54BD}"/>
              </a:ext>
            </a:extLst>
          </p:cNvPr>
          <p:cNvSpPr txBox="1"/>
          <p:nvPr/>
        </p:nvSpPr>
        <p:spPr>
          <a:xfrm>
            <a:off x="648824" y="891151"/>
            <a:ext cx="10913627" cy="566181"/>
          </a:xfrm>
          <a:prstGeom prst="rect">
            <a:avLst/>
          </a:prstGeom>
        </p:spPr>
        <p:txBody>
          <a:bodyPr vert="horz" wrap="square" lIns="0" tIns="12065" rIns="0" bIns="0" rtlCol="0" anchor="t">
            <a:spAutoFit/>
          </a:bodyPr>
          <a:lstStyle/>
          <a:p>
            <a:pPr marL="12700">
              <a:spcBef>
                <a:spcPts val="95"/>
              </a:spcBef>
              <a:defRPr/>
            </a:pPr>
            <a:r>
              <a:rPr kumimoji="0" lang="en-US" b="0" i="0" u="none" strike="noStrike" kern="1200" cap="none" spc="-5"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It is important </a:t>
            </a:r>
            <a:r>
              <a:rPr lang="en-US" spc="-5">
                <a:latin typeface="Open Sans" panose="020B0606030504020204" pitchFamily="34" charset="0"/>
                <a:ea typeface="Open Sans" panose="020B0606030504020204" pitchFamily="34" charset="0"/>
                <a:cs typeface="Open Sans" panose="020B0606030504020204" pitchFamily="34" charset="0"/>
              </a:rPr>
              <a:t>to understand what culture is</a:t>
            </a:r>
            <a:r>
              <a:rPr kumimoji="0" lang="en-US" b="0" i="0" u="none" strike="noStrike" kern="1200" cap="none" spc="-5"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 the impact it has on the workplace, and how managers can build a strong culture for their teams. Strong team culture </a:t>
            </a:r>
            <a:r>
              <a:rPr lang="en-US" spc="-5">
                <a:latin typeface="Open Sans" panose="020B0606030504020204" pitchFamily="34" charset="0"/>
                <a:ea typeface="Open Sans" panose="020B0606030504020204" pitchFamily="34" charset="0"/>
                <a:cs typeface="Open Sans" panose="020B0606030504020204" pitchFamily="34" charset="0"/>
              </a:rPr>
              <a:t>is essential for the transition to telework.</a:t>
            </a:r>
            <a:endParaRPr kumimoji="0" lang="en-US" b="0" i="0" u="none" strike="noStrike" kern="1200" cap="none" spc="-5"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99" name="Rectangle 198">
            <a:extLst>
              <a:ext uri="{FF2B5EF4-FFF2-40B4-BE49-F238E27FC236}">
                <a16:creationId xmlns:a16="http://schemas.microsoft.com/office/drawing/2014/main" id="{18A285BE-B8EB-4D6F-8D85-34B83DBE0EF1}"/>
              </a:ext>
            </a:extLst>
          </p:cNvPr>
          <p:cNvSpPr/>
          <p:nvPr/>
        </p:nvSpPr>
        <p:spPr bwMode="gray">
          <a:xfrm>
            <a:off x="622136" y="5799583"/>
            <a:ext cx="10947727" cy="563873"/>
          </a:xfrm>
          <a:prstGeom prst="rect">
            <a:avLst/>
          </a:prstGeom>
          <a:no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Culture is essential to a successful transition to telework, and managers are instrumental to team culture. </a:t>
            </a:r>
          </a:p>
        </p:txBody>
      </p:sp>
      <p:grpSp>
        <p:nvGrpSpPr>
          <p:cNvPr id="4" name="Group 3">
            <a:extLst>
              <a:ext uri="{FF2B5EF4-FFF2-40B4-BE49-F238E27FC236}">
                <a16:creationId xmlns:a16="http://schemas.microsoft.com/office/drawing/2014/main" id="{1E1ED79A-DD3C-46BE-B061-F444F024011E}"/>
              </a:ext>
            </a:extLst>
          </p:cNvPr>
          <p:cNvGrpSpPr/>
          <p:nvPr/>
        </p:nvGrpSpPr>
        <p:grpSpPr>
          <a:xfrm>
            <a:off x="8082654" y="1539379"/>
            <a:ext cx="3474720" cy="4078934"/>
            <a:chOff x="8175559" y="1584849"/>
            <a:chExt cx="3383280" cy="4078934"/>
          </a:xfrm>
        </p:grpSpPr>
        <p:sp>
          <p:nvSpPr>
            <p:cNvPr id="209" name="Rectangle 208">
              <a:extLst>
                <a:ext uri="{FF2B5EF4-FFF2-40B4-BE49-F238E27FC236}">
                  <a16:creationId xmlns:a16="http://schemas.microsoft.com/office/drawing/2014/main" id="{BA0A1FBC-4FB7-4B0F-BB1E-53A7F17BBE6F}"/>
                </a:ext>
              </a:extLst>
            </p:cNvPr>
            <p:cNvSpPr/>
            <p:nvPr/>
          </p:nvSpPr>
          <p:spPr>
            <a:xfrm>
              <a:off x="8175559" y="1862948"/>
              <a:ext cx="3383280" cy="3800835"/>
            </a:xfrm>
            <a:prstGeom prst="rect">
              <a:avLst/>
            </a:prstGeom>
            <a:solidFill>
              <a:srgbClr val="FABB01">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lnSpc>
                  <a:spcPct val="110000"/>
                </a:lnSpc>
                <a:spcBef>
                  <a:spcPts val="600"/>
                </a:spcBef>
              </a:pPr>
              <a:endParaRPr lang="en-US" spc="-1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10" name="object 33">
              <a:extLst>
                <a:ext uri="{FF2B5EF4-FFF2-40B4-BE49-F238E27FC236}">
                  <a16:creationId xmlns:a16="http://schemas.microsoft.com/office/drawing/2014/main" id="{B6E8F374-A8BE-4C3B-BFDF-E9B355944BC4}"/>
                </a:ext>
              </a:extLst>
            </p:cNvPr>
            <p:cNvPicPr/>
            <p:nvPr/>
          </p:nvPicPr>
          <p:blipFill>
            <a:blip r:embed="rId6" cstate="print">
              <a:extLst>
                <a:ext uri="{BEBA8EAE-BF5A-486C-A8C5-ECC9F3942E4B}">
                  <a14:imgProps xmlns:a14="http://schemas.microsoft.com/office/drawing/2010/main">
                    <a14:imgLayer r:embed="rId4">
                      <a14:imgEffect>
                        <a14:colorTemperature colorTemp="8800"/>
                      </a14:imgEffect>
                    </a14:imgLayer>
                  </a14:imgProps>
                </a:ext>
              </a:extLst>
            </a:blip>
            <a:stretch>
              <a:fillRect/>
            </a:stretch>
          </p:blipFill>
          <p:spPr>
            <a:xfrm>
              <a:off x="9605254" y="1584849"/>
              <a:ext cx="746673" cy="556198"/>
            </a:xfrm>
            <a:prstGeom prst="rect">
              <a:avLst/>
            </a:prstGeom>
          </p:spPr>
        </p:pic>
      </p:grpSp>
      <p:grpSp>
        <p:nvGrpSpPr>
          <p:cNvPr id="211" name="Group 210">
            <a:extLst>
              <a:ext uri="{FF2B5EF4-FFF2-40B4-BE49-F238E27FC236}">
                <a16:creationId xmlns:a16="http://schemas.microsoft.com/office/drawing/2014/main" id="{44BD3AE5-8EFF-4213-91D5-302CCF346392}"/>
              </a:ext>
            </a:extLst>
          </p:cNvPr>
          <p:cNvGrpSpPr/>
          <p:nvPr/>
        </p:nvGrpSpPr>
        <p:grpSpPr>
          <a:xfrm>
            <a:off x="9022089" y="2919026"/>
            <a:ext cx="1824649" cy="55208"/>
            <a:chOff x="814388" y="4745031"/>
            <a:chExt cx="7493000" cy="112713"/>
          </a:xfrm>
          <a:solidFill>
            <a:schemeClr val="tx1"/>
          </a:solidFill>
        </p:grpSpPr>
        <p:sp>
          <p:nvSpPr>
            <p:cNvPr id="214" name="Freeform 10">
              <a:extLst>
                <a:ext uri="{FF2B5EF4-FFF2-40B4-BE49-F238E27FC236}">
                  <a16:creationId xmlns:a16="http://schemas.microsoft.com/office/drawing/2014/main" id="{AF26E238-F0E3-48BF-A614-BF8C8A8F2874}"/>
                </a:ext>
              </a:extLst>
            </p:cNvPr>
            <p:cNvSpPr>
              <a:spLocks/>
            </p:cNvSpPr>
            <p:nvPr/>
          </p:nvSpPr>
          <p:spPr bwMode="auto">
            <a:xfrm>
              <a:off x="8285163" y="4813301"/>
              <a:ext cx="22225" cy="11113"/>
            </a:xfrm>
            <a:custGeom>
              <a:avLst/>
              <a:gdLst>
                <a:gd name="T0" fmla="*/ 2 w 2"/>
                <a:gd name="T1" fmla="*/ 0 h 1"/>
                <a:gd name="T2" fmla="*/ 1 w 2"/>
                <a:gd name="T3" fmla="*/ 0 h 1"/>
                <a:gd name="T4" fmla="*/ 0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2" y="0"/>
                    <a:pt x="2" y="0"/>
                    <a:pt x="1" y="0"/>
                  </a:cubicBezTo>
                  <a:cubicBezTo>
                    <a:pt x="0" y="1"/>
                    <a:pt x="0" y="1"/>
                    <a:pt x="0" y="1"/>
                  </a:cubicBez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215" name="Freeform 11">
              <a:extLst>
                <a:ext uri="{FF2B5EF4-FFF2-40B4-BE49-F238E27FC236}">
                  <a16:creationId xmlns:a16="http://schemas.microsoft.com/office/drawing/2014/main" id="{EE5623FC-24E8-4A88-9CB7-829E2DBEC4EC}"/>
                </a:ext>
              </a:extLst>
            </p:cNvPr>
            <p:cNvSpPr>
              <a:spLocks/>
            </p:cNvSpPr>
            <p:nvPr/>
          </p:nvSpPr>
          <p:spPr bwMode="auto">
            <a:xfrm>
              <a:off x="8205788" y="4802188"/>
              <a:ext cx="79375" cy="22225"/>
            </a:xfrm>
            <a:custGeom>
              <a:avLst/>
              <a:gdLst>
                <a:gd name="T0" fmla="*/ 2 w 7"/>
                <a:gd name="T1" fmla="*/ 0 h 2"/>
                <a:gd name="T2" fmla="*/ 0 w 7"/>
                <a:gd name="T3" fmla="*/ 2 h 2"/>
                <a:gd name="T4" fmla="*/ 3 w 7"/>
                <a:gd name="T5" fmla="*/ 0 h 2"/>
                <a:gd name="T6" fmla="*/ 5 w 7"/>
                <a:gd name="T7" fmla="*/ 1 h 2"/>
                <a:gd name="T8" fmla="*/ 7 w 7"/>
                <a:gd name="T9" fmla="*/ 1 h 2"/>
                <a:gd name="T10" fmla="*/ 2 w 7"/>
                <a:gd name="T11" fmla="*/ 0 h 2"/>
                <a:gd name="T12" fmla="*/ 2 w 7"/>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7" h="2">
                  <a:moveTo>
                    <a:pt x="2" y="0"/>
                  </a:moveTo>
                  <a:cubicBezTo>
                    <a:pt x="1" y="0"/>
                    <a:pt x="0" y="1"/>
                    <a:pt x="0" y="2"/>
                  </a:cubicBezTo>
                  <a:cubicBezTo>
                    <a:pt x="2" y="1"/>
                    <a:pt x="2" y="1"/>
                    <a:pt x="3" y="0"/>
                  </a:cubicBezTo>
                  <a:cubicBezTo>
                    <a:pt x="4" y="0"/>
                    <a:pt x="5" y="1"/>
                    <a:pt x="5" y="1"/>
                  </a:cubicBezTo>
                  <a:cubicBezTo>
                    <a:pt x="5" y="1"/>
                    <a:pt x="6" y="1"/>
                    <a:pt x="7" y="1"/>
                  </a:cubicBezTo>
                  <a:cubicBezTo>
                    <a:pt x="5" y="0"/>
                    <a:pt x="4" y="0"/>
                    <a:pt x="2" y="0"/>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216" name="Freeform 12">
              <a:extLst>
                <a:ext uri="{FF2B5EF4-FFF2-40B4-BE49-F238E27FC236}">
                  <a16:creationId xmlns:a16="http://schemas.microsoft.com/office/drawing/2014/main" id="{9FF5F060-FE76-4846-AE14-99AB9E20845D}"/>
                </a:ext>
              </a:extLst>
            </p:cNvPr>
            <p:cNvSpPr>
              <a:spLocks/>
            </p:cNvSpPr>
            <p:nvPr/>
          </p:nvSpPr>
          <p:spPr bwMode="auto">
            <a:xfrm>
              <a:off x="7169150" y="4778376"/>
              <a:ext cx="11113" cy="11113"/>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217" name="Freeform 13">
              <a:extLst>
                <a:ext uri="{FF2B5EF4-FFF2-40B4-BE49-F238E27FC236}">
                  <a16:creationId xmlns:a16="http://schemas.microsoft.com/office/drawing/2014/main" id="{56536BDF-F84A-4E0F-A2E0-2A8D65FD73E7}"/>
                </a:ext>
              </a:extLst>
            </p:cNvPr>
            <p:cNvSpPr>
              <a:spLocks/>
            </p:cNvSpPr>
            <p:nvPr/>
          </p:nvSpPr>
          <p:spPr bwMode="auto">
            <a:xfrm>
              <a:off x="6515100" y="47783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218" name="Freeform 14">
              <a:extLst>
                <a:ext uri="{FF2B5EF4-FFF2-40B4-BE49-F238E27FC236}">
                  <a16:creationId xmlns:a16="http://schemas.microsoft.com/office/drawing/2014/main" id="{485F4640-4093-4BA4-9A26-DCF90F81E21B}"/>
                </a:ext>
              </a:extLst>
            </p:cNvPr>
            <p:cNvSpPr>
              <a:spLocks/>
            </p:cNvSpPr>
            <p:nvPr/>
          </p:nvSpPr>
          <p:spPr bwMode="auto">
            <a:xfrm>
              <a:off x="6402388" y="47672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219" name="Freeform 15">
              <a:extLst>
                <a:ext uri="{FF2B5EF4-FFF2-40B4-BE49-F238E27FC236}">
                  <a16:creationId xmlns:a16="http://schemas.microsoft.com/office/drawing/2014/main" id="{269C6CEE-A9BD-4F84-8856-EE1072CB4145}"/>
                </a:ext>
              </a:extLst>
            </p:cNvPr>
            <p:cNvSpPr>
              <a:spLocks/>
            </p:cNvSpPr>
            <p:nvPr/>
          </p:nvSpPr>
          <p:spPr bwMode="auto">
            <a:xfrm>
              <a:off x="7146925" y="4778376"/>
              <a:ext cx="22225" cy="0"/>
            </a:xfrm>
            <a:custGeom>
              <a:avLst/>
              <a:gdLst>
                <a:gd name="T0" fmla="*/ 2 w 2"/>
                <a:gd name="T1" fmla="*/ 1 w 2"/>
                <a:gd name="T2" fmla="*/ 2 w 2"/>
              </a:gdLst>
              <a:ahLst/>
              <a:cxnLst>
                <a:cxn ang="0">
                  <a:pos x="T0" y="0"/>
                </a:cxn>
                <a:cxn ang="0">
                  <a:pos x="T1" y="0"/>
                </a:cxn>
                <a:cxn ang="0">
                  <a:pos x="T2" y="0"/>
                </a:cxn>
              </a:cxnLst>
              <a:rect l="0" t="0" r="r" b="b"/>
              <a:pathLst>
                <a:path w="2">
                  <a:moveTo>
                    <a:pt x="2" y="0"/>
                  </a:moveTo>
                  <a:cubicBezTo>
                    <a:pt x="1" y="0"/>
                    <a:pt x="1" y="0"/>
                    <a:pt x="1" y="0"/>
                  </a:cubicBezTo>
                  <a:cubicBezTo>
                    <a:pt x="0" y="0"/>
                    <a:pt x="1"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220" name="Freeform 16">
              <a:extLst>
                <a:ext uri="{FF2B5EF4-FFF2-40B4-BE49-F238E27FC236}">
                  <a16:creationId xmlns:a16="http://schemas.microsoft.com/office/drawing/2014/main" id="{0B39A597-09AF-4AC8-9687-A2B7D437B13D}"/>
                </a:ext>
              </a:extLst>
            </p:cNvPr>
            <p:cNvSpPr>
              <a:spLocks/>
            </p:cNvSpPr>
            <p:nvPr/>
          </p:nvSpPr>
          <p:spPr bwMode="auto">
            <a:xfrm>
              <a:off x="8081963" y="4824413"/>
              <a:ext cx="11113" cy="0"/>
            </a:xfrm>
            <a:custGeom>
              <a:avLst/>
              <a:gdLst>
                <a:gd name="T0" fmla="*/ 0 w 1"/>
                <a:gd name="T1" fmla="*/ 1 w 1"/>
                <a:gd name="T2" fmla="*/ 0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1"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221" name="Freeform 17">
              <a:extLst>
                <a:ext uri="{FF2B5EF4-FFF2-40B4-BE49-F238E27FC236}">
                  <a16:creationId xmlns:a16="http://schemas.microsoft.com/office/drawing/2014/main" id="{7ABD7D15-516B-4003-B48B-ABE16404A8E9}"/>
                </a:ext>
              </a:extLst>
            </p:cNvPr>
            <p:cNvSpPr>
              <a:spLocks/>
            </p:cNvSpPr>
            <p:nvPr/>
          </p:nvSpPr>
          <p:spPr bwMode="auto">
            <a:xfrm>
              <a:off x="7462838" y="4767263"/>
              <a:ext cx="11113" cy="11113"/>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1"/>
                    <a:pt x="1" y="1"/>
                    <a:pt x="1" y="0"/>
                  </a:cubicBez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222" name="Freeform 18">
              <a:extLst>
                <a:ext uri="{FF2B5EF4-FFF2-40B4-BE49-F238E27FC236}">
                  <a16:creationId xmlns:a16="http://schemas.microsoft.com/office/drawing/2014/main" id="{3F01A4E7-3DAE-48F2-A402-C092C46B606E}"/>
                </a:ext>
              </a:extLst>
            </p:cNvPr>
            <p:cNvSpPr>
              <a:spLocks/>
            </p:cNvSpPr>
            <p:nvPr/>
          </p:nvSpPr>
          <p:spPr bwMode="auto">
            <a:xfrm>
              <a:off x="7675563" y="4778376"/>
              <a:ext cx="12700" cy="11113"/>
            </a:xfrm>
            <a:custGeom>
              <a:avLst/>
              <a:gdLst>
                <a:gd name="T0" fmla="*/ 0 w 1"/>
                <a:gd name="T1" fmla="*/ 0 h 1"/>
                <a:gd name="T2" fmla="*/ 0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0"/>
                    <a:pt x="0" y="1"/>
                  </a:cubicBezTo>
                  <a:cubicBezTo>
                    <a:pt x="0" y="0"/>
                    <a:pt x="0"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223" name="Freeform 19">
              <a:extLst>
                <a:ext uri="{FF2B5EF4-FFF2-40B4-BE49-F238E27FC236}">
                  <a16:creationId xmlns:a16="http://schemas.microsoft.com/office/drawing/2014/main" id="{564F8315-2890-4CA7-8BB6-052C4C5527D0}"/>
                </a:ext>
              </a:extLst>
            </p:cNvPr>
            <p:cNvSpPr>
              <a:spLocks/>
            </p:cNvSpPr>
            <p:nvPr/>
          </p:nvSpPr>
          <p:spPr bwMode="auto">
            <a:xfrm>
              <a:off x="8037513" y="47894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224" name="Freeform 20">
              <a:extLst>
                <a:ext uri="{FF2B5EF4-FFF2-40B4-BE49-F238E27FC236}">
                  <a16:creationId xmlns:a16="http://schemas.microsoft.com/office/drawing/2014/main" id="{0D97469E-40DD-4B8B-A685-4872106B59F5}"/>
                </a:ext>
              </a:extLst>
            </p:cNvPr>
            <p:cNvSpPr>
              <a:spLocks/>
            </p:cNvSpPr>
            <p:nvPr/>
          </p:nvSpPr>
          <p:spPr bwMode="auto">
            <a:xfrm>
              <a:off x="7292975" y="4767263"/>
              <a:ext cx="11113" cy="1111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225" name="Freeform 21">
              <a:extLst>
                <a:ext uri="{FF2B5EF4-FFF2-40B4-BE49-F238E27FC236}">
                  <a16:creationId xmlns:a16="http://schemas.microsoft.com/office/drawing/2014/main" id="{8E98F3F6-3C00-4D11-A881-D89B669FBA81}"/>
                </a:ext>
              </a:extLst>
            </p:cNvPr>
            <p:cNvSpPr>
              <a:spLocks/>
            </p:cNvSpPr>
            <p:nvPr/>
          </p:nvSpPr>
          <p:spPr bwMode="auto">
            <a:xfrm>
              <a:off x="1084263" y="48355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226" name="Freeform 22">
              <a:extLst>
                <a:ext uri="{FF2B5EF4-FFF2-40B4-BE49-F238E27FC236}">
                  <a16:creationId xmlns:a16="http://schemas.microsoft.com/office/drawing/2014/main" id="{973FA555-6EF8-4F9D-9146-051A70FB7522}"/>
                </a:ext>
              </a:extLst>
            </p:cNvPr>
            <p:cNvSpPr>
              <a:spLocks/>
            </p:cNvSpPr>
            <p:nvPr/>
          </p:nvSpPr>
          <p:spPr bwMode="auto">
            <a:xfrm>
              <a:off x="825500" y="4789488"/>
              <a:ext cx="11113"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227" name="Freeform 23">
              <a:extLst>
                <a:ext uri="{FF2B5EF4-FFF2-40B4-BE49-F238E27FC236}">
                  <a16:creationId xmlns:a16="http://schemas.microsoft.com/office/drawing/2014/main" id="{BCCA4A93-0D9D-4841-BB5C-C756846CAF68}"/>
                </a:ext>
              </a:extLst>
            </p:cNvPr>
            <p:cNvSpPr>
              <a:spLocks/>
            </p:cNvSpPr>
            <p:nvPr/>
          </p:nvSpPr>
          <p:spPr bwMode="auto">
            <a:xfrm>
              <a:off x="6200775" y="47561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228" name="Freeform 24">
              <a:extLst>
                <a:ext uri="{FF2B5EF4-FFF2-40B4-BE49-F238E27FC236}">
                  <a16:creationId xmlns:a16="http://schemas.microsoft.com/office/drawing/2014/main" id="{76158E89-2126-4B9F-BC19-3EDB9101F5D8}"/>
                </a:ext>
              </a:extLst>
            </p:cNvPr>
            <p:cNvSpPr>
              <a:spLocks/>
            </p:cNvSpPr>
            <p:nvPr/>
          </p:nvSpPr>
          <p:spPr bwMode="auto">
            <a:xfrm>
              <a:off x="4273550" y="4767263"/>
              <a:ext cx="66675" cy="11113"/>
            </a:xfrm>
            <a:custGeom>
              <a:avLst/>
              <a:gdLst>
                <a:gd name="T0" fmla="*/ 3 w 6"/>
                <a:gd name="T1" fmla="*/ 0 h 1"/>
                <a:gd name="T2" fmla="*/ 3 w 6"/>
                <a:gd name="T3" fmla="*/ 1 h 1"/>
                <a:gd name="T4" fmla="*/ 3 w 6"/>
                <a:gd name="T5" fmla="*/ 0 h 1"/>
              </a:gdLst>
              <a:ahLst/>
              <a:cxnLst>
                <a:cxn ang="0">
                  <a:pos x="T0" y="T1"/>
                </a:cxn>
                <a:cxn ang="0">
                  <a:pos x="T2" y="T3"/>
                </a:cxn>
                <a:cxn ang="0">
                  <a:pos x="T4" y="T5"/>
                </a:cxn>
              </a:cxnLst>
              <a:rect l="0" t="0" r="r" b="b"/>
              <a:pathLst>
                <a:path w="6" h="1">
                  <a:moveTo>
                    <a:pt x="3" y="0"/>
                  </a:moveTo>
                  <a:cubicBezTo>
                    <a:pt x="5" y="0"/>
                    <a:pt x="0" y="0"/>
                    <a:pt x="3" y="1"/>
                  </a:cubicBezTo>
                  <a:cubicBezTo>
                    <a:pt x="3" y="1"/>
                    <a:pt x="6"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229" name="Freeform 25">
              <a:extLst>
                <a:ext uri="{FF2B5EF4-FFF2-40B4-BE49-F238E27FC236}">
                  <a16:creationId xmlns:a16="http://schemas.microsoft.com/office/drawing/2014/main" id="{7802D6A6-8048-4331-AEBA-C156C17187F4}"/>
                </a:ext>
              </a:extLst>
            </p:cNvPr>
            <p:cNvSpPr>
              <a:spLocks/>
            </p:cNvSpPr>
            <p:nvPr/>
          </p:nvSpPr>
          <p:spPr bwMode="auto">
            <a:xfrm>
              <a:off x="8070850" y="4824413"/>
              <a:ext cx="1111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230" name="Freeform 26">
              <a:extLst>
                <a:ext uri="{FF2B5EF4-FFF2-40B4-BE49-F238E27FC236}">
                  <a16:creationId xmlns:a16="http://schemas.microsoft.com/office/drawing/2014/main" id="{8A4FF3E7-CD91-486C-B94A-1030CAF40967}"/>
                </a:ext>
              </a:extLst>
            </p:cNvPr>
            <p:cNvSpPr>
              <a:spLocks/>
            </p:cNvSpPr>
            <p:nvPr/>
          </p:nvSpPr>
          <p:spPr bwMode="auto">
            <a:xfrm>
              <a:off x="4306888" y="477837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231" name="Freeform 27">
              <a:extLst>
                <a:ext uri="{FF2B5EF4-FFF2-40B4-BE49-F238E27FC236}">
                  <a16:creationId xmlns:a16="http://schemas.microsoft.com/office/drawing/2014/main" id="{B0DADD49-EDD8-48E1-AC23-EBBF6AAE5C50}"/>
                </a:ext>
              </a:extLst>
            </p:cNvPr>
            <p:cNvSpPr>
              <a:spLocks/>
            </p:cNvSpPr>
            <p:nvPr/>
          </p:nvSpPr>
          <p:spPr bwMode="auto">
            <a:xfrm>
              <a:off x="5727700" y="4756151"/>
              <a:ext cx="0" cy="1111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232" name="Freeform 28">
              <a:extLst>
                <a:ext uri="{FF2B5EF4-FFF2-40B4-BE49-F238E27FC236}">
                  <a16:creationId xmlns:a16="http://schemas.microsoft.com/office/drawing/2014/main" id="{B38D83DB-DEEC-4231-BE80-11DAA84B29F1}"/>
                </a:ext>
              </a:extLst>
            </p:cNvPr>
            <p:cNvSpPr>
              <a:spLocks/>
            </p:cNvSpPr>
            <p:nvPr/>
          </p:nvSpPr>
          <p:spPr bwMode="auto">
            <a:xfrm>
              <a:off x="6064250" y="4767263"/>
              <a:ext cx="12700" cy="1111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233" name="Freeform 29">
              <a:extLst>
                <a:ext uri="{FF2B5EF4-FFF2-40B4-BE49-F238E27FC236}">
                  <a16:creationId xmlns:a16="http://schemas.microsoft.com/office/drawing/2014/main" id="{1505512B-A79A-459E-B84F-013230DB2BE0}"/>
                </a:ext>
              </a:extLst>
            </p:cNvPr>
            <p:cNvSpPr>
              <a:spLocks/>
            </p:cNvSpPr>
            <p:nvPr/>
          </p:nvSpPr>
          <p:spPr bwMode="auto">
            <a:xfrm>
              <a:off x="5524500" y="4767263"/>
              <a:ext cx="11113" cy="11113"/>
            </a:xfrm>
            <a:custGeom>
              <a:avLst/>
              <a:gdLst>
                <a:gd name="T0" fmla="*/ 1 w 1"/>
                <a:gd name="T1" fmla="*/ 1 h 1"/>
                <a:gd name="T2" fmla="*/ 0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1" y="0"/>
                    <a:pt x="0" y="0"/>
                  </a:cubicBezTo>
                  <a:cubicBezTo>
                    <a:pt x="0" y="1"/>
                    <a:pt x="0" y="1"/>
                    <a:pt x="0" y="1"/>
                  </a:cubicBezTo>
                  <a:cubicBezTo>
                    <a:pt x="1" y="0"/>
                    <a:pt x="1" y="0"/>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234" name="Freeform 30">
              <a:extLst>
                <a:ext uri="{FF2B5EF4-FFF2-40B4-BE49-F238E27FC236}">
                  <a16:creationId xmlns:a16="http://schemas.microsoft.com/office/drawing/2014/main" id="{0F25D362-88CB-439F-9866-31D1F024FBEF}"/>
                </a:ext>
              </a:extLst>
            </p:cNvPr>
            <p:cNvSpPr>
              <a:spLocks/>
            </p:cNvSpPr>
            <p:nvPr/>
          </p:nvSpPr>
          <p:spPr bwMode="auto">
            <a:xfrm>
              <a:off x="5354638" y="47783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235" name="Freeform 31">
              <a:extLst>
                <a:ext uri="{FF2B5EF4-FFF2-40B4-BE49-F238E27FC236}">
                  <a16:creationId xmlns:a16="http://schemas.microsoft.com/office/drawing/2014/main" id="{8B5F50B3-9FEF-4525-98C2-1E77F5A2FF96}"/>
                </a:ext>
              </a:extLst>
            </p:cNvPr>
            <p:cNvSpPr>
              <a:spLocks/>
            </p:cNvSpPr>
            <p:nvPr/>
          </p:nvSpPr>
          <p:spPr bwMode="auto">
            <a:xfrm>
              <a:off x="1625600" y="4824413"/>
              <a:ext cx="33338" cy="11113"/>
            </a:xfrm>
            <a:custGeom>
              <a:avLst/>
              <a:gdLst>
                <a:gd name="T0" fmla="*/ 3 w 3"/>
                <a:gd name="T1" fmla="*/ 1 h 1"/>
                <a:gd name="T2" fmla="*/ 3 w 3"/>
                <a:gd name="T3" fmla="*/ 0 h 1"/>
                <a:gd name="T4" fmla="*/ 3 w 3"/>
                <a:gd name="T5" fmla="*/ 1 h 1"/>
              </a:gdLst>
              <a:ahLst/>
              <a:cxnLst>
                <a:cxn ang="0">
                  <a:pos x="T0" y="T1"/>
                </a:cxn>
                <a:cxn ang="0">
                  <a:pos x="T2" y="T3"/>
                </a:cxn>
                <a:cxn ang="0">
                  <a:pos x="T4" y="T5"/>
                </a:cxn>
              </a:cxnLst>
              <a:rect l="0" t="0" r="r" b="b"/>
              <a:pathLst>
                <a:path w="3" h="1">
                  <a:moveTo>
                    <a:pt x="3" y="1"/>
                  </a:moveTo>
                  <a:cubicBezTo>
                    <a:pt x="3" y="1"/>
                    <a:pt x="3" y="0"/>
                    <a:pt x="3" y="0"/>
                  </a:cubicBezTo>
                  <a:cubicBezTo>
                    <a:pt x="3" y="1"/>
                    <a:pt x="0" y="1"/>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236" name="Freeform 32">
              <a:extLst>
                <a:ext uri="{FF2B5EF4-FFF2-40B4-BE49-F238E27FC236}">
                  <a16:creationId xmlns:a16="http://schemas.microsoft.com/office/drawing/2014/main" id="{CCC273B0-173F-47C4-AF58-064C65A68B25}"/>
                </a:ext>
              </a:extLst>
            </p:cNvPr>
            <p:cNvSpPr>
              <a:spLocks/>
            </p:cNvSpPr>
            <p:nvPr/>
          </p:nvSpPr>
          <p:spPr bwMode="auto">
            <a:xfrm>
              <a:off x="8081963" y="48244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237" name="Freeform 33">
              <a:extLst>
                <a:ext uri="{FF2B5EF4-FFF2-40B4-BE49-F238E27FC236}">
                  <a16:creationId xmlns:a16="http://schemas.microsoft.com/office/drawing/2014/main" id="{8C4B212A-AE3C-49A8-A882-57445FBE84F4}"/>
                </a:ext>
              </a:extLst>
            </p:cNvPr>
            <p:cNvSpPr>
              <a:spLocks/>
            </p:cNvSpPr>
            <p:nvPr/>
          </p:nvSpPr>
          <p:spPr bwMode="auto">
            <a:xfrm>
              <a:off x="5502275" y="4835526"/>
              <a:ext cx="33338"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0" y="0"/>
                    <a:pt x="0"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238" name="Freeform 34">
              <a:extLst>
                <a:ext uri="{FF2B5EF4-FFF2-40B4-BE49-F238E27FC236}">
                  <a16:creationId xmlns:a16="http://schemas.microsoft.com/office/drawing/2014/main" id="{9E5FFB9D-EB45-49F4-9F85-0DD78C68F774}"/>
                </a:ext>
              </a:extLst>
            </p:cNvPr>
            <p:cNvSpPr>
              <a:spLocks/>
            </p:cNvSpPr>
            <p:nvPr/>
          </p:nvSpPr>
          <p:spPr bwMode="auto">
            <a:xfrm>
              <a:off x="3022600" y="4835526"/>
              <a:ext cx="1111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239" name="Freeform 35">
              <a:extLst>
                <a:ext uri="{FF2B5EF4-FFF2-40B4-BE49-F238E27FC236}">
                  <a16:creationId xmlns:a16="http://schemas.microsoft.com/office/drawing/2014/main" id="{AA3DC43B-7A4D-4EBA-A21E-467B41BF039E}"/>
                </a:ext>
              </a:extLst>
            </p:cNvPr>
            <p:cNvSpPr>
              <a:spLocks/>
            </p:cNvSpPr>
            <p:nvPr/>
          </p:nvSpPr>
          <p:spPr bwMode="auto">
            <a:xfrm>
              <a:off x="5389563" y="4835526"/>
              <a:ext cx="22225" cy="0"/>
            </a:xfrm>
            <a:custGeom>
              <a:avLst/>
              <a:gdLst>
                <a:gd name="T0" fmla="*/ 2 w 2"/>
                <a:gd name="T1" fmla="*/ 1 w 2"/>
                <a:gd name="T2" fmla="*/ 0 w 2"/>
                <a:gd name="T3" fmla="*/ 2 w 2"/>
              </a:gdLst>
              <a:ahLst/>
              <a:cxnLst>
                <a:cxn ang="0">
                  <a:pos x="T0" y="0"/>
                </a:cxn>
                <a:cxn ang="0">
                  <a:pos x="T1" y="0"/>
                </a:cxn>
                <a:cxn ang="0">
                  <a:pos x="T2" y="0"/>
                </a:cxn>
                <a:cxn ang="0">
                  <a:pos x="T3" y="0"/>
                </a:cxn>
              </a:cxnLst>
              <a:rect l="0" t="0" r="r" b="b"/>
              <a:pathLst>
                <a:path w="2">
                  <a:moveTo>
                    <a:pt x="2" y="0"/>
                  </a:moveTo>
                  <a:cubicBezTo>
                    <a:pt x="2" y="0"/>
                    <a:pt x="1" y="0"/>
                    <a:pt x="1" y="0"/>
                  </a:cubicBezTo>
                  <a:cubicBezTo>
                    <a:pt x="0" y="0"/>
                    <a:pt x="0" y="0"/>
                    <a:pt x="0" y="0"/>
                  </a:cubicBez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240" name="Freeform 36">
              <a:extLst>
                <a:ext uri="{FF2B5EF4-FFF2-40B4-BE49-F238E27FC236}">
                  <a16:creationId xmlns:a16="http://schemas.microsoft.com/office/drawing/2014/main" id="{DCA70B2C-3136-4BF4-983A-1B89A9AC614E}"/>
                </a:ext>
              </a:extLst>
            </p:cNvPr>
            <p:cNvSpPr>
              <a:spLocks/>
            </p:cNvSpPr>
            <p:nvPr/>
          </p:nvSpPr>
          <p:spPr bwMode="auto">
            <a:xfrm>
              <a:off x="1658938" y="48244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241" name="Freeform 37">
              <a:extLst>
                <a:ext uri="{FF2B5EF4-FFF2-40B4-BE49-F238E27FC236}">
                  <a16:creationId xmlns:a16="http://schemas.microsoft.com/office/drawing/2014/main" id="{9D75FC3A-51F2-41A5-A1FE-81A0F31CFDA4}"/>
                </a:ext>
              </a:extLst>
            </p:cNvPr>
            <p:cNvSpPr>
              <a:spLocks noEditPoints="1"/>
            </p:cNvSpPr>
            <p:nvPr/>
          </p:nvSpPr>
          <p:spPr bwMode="auto">
            <a:xfrm>
              <a:off x="814388" y="4745031"/>
              <a:ext cx="7380290" cy="112713"/>
            </a:xfrm>
            <a:custGeom>
              <a:avLst/>
              <a:gdLst>
                <a:gd name="T0" fmla="*/ 75 w 655"/>
                <a:gd name="T1" fmla="*/ 7 h 10"/>
                <a:gd name="T2" fmla="*/ 80 w 655"/>
                <a:gd name="T3" fmla="*/ 7 h 10"/>
                <a:gd name="T4" fmla="*/ 97 w 655"/>
                <a:gd name="T5" fmla="*/ 8 h 10"/>
                <a:gd name="T6" fmla="*/ 133 w 655"/>
                <a:gd name="T7" fmla="*/ 8 h 10"/>
                <a:gd name="T8" fmla="*/ 156 w 655"/>
                <a:gd name="T9" fmla="*/ 7 h 10"/>
                <a:gd name="T10" fmla="*/ 193 w 655"/>
                <a:gd name="T11" fmla="*/ 7 h 10"/>
                <a:gd name="T12" fmla="*/ 208 w 655"/>
                <a:gd name="T13" fmla="*/ 8 h 10"/>
                <a:gd name="T14" fmla="*/ 229 w 655"/>
                <a:gd name="T15" fmla="*/ 7 h 10"/>
                <a:gd name="T16" fmla="*/ 250 w 655"/>
                <a:gd name="T17" fmla="*/ 7 h 10"/>
                <a:gd name="T18" fmla="*/ 274 w 655"/>
                <a:gd name="T19" fmla="*/ 7 h 10"/>
                <a:gd name="T20" fmla="*/ 326 w 655"/>
                <a:gd name="T21" fmla="*/ 8 h 10"/>
                <a:gd name="T22" fmla="*/ 385 w 655"/>
                <a:gd name="T23" fmla="*/ 8 h 10"/>
                <a:gd name="T24" fmla="*/ 412 w 655"/>
                <a:gd name="T25" fmla="*/ 7 h 10"/>
                <a:gd name="T26" fmla="*/ 456 w 655"/>
                <a:gd name="T27" fmla="*/ 7 h 10"/>
                <a:gd name="T28" fmla="*/ 474 w 655"/>
                <a:gd name="T29" fmla="*/ 8 h 10"/>
                <a:gd name="T30" fmla="*/ 496 w 655"/>
                <a:gd name="T31" fmla="*/ 6 h 10"/>
                <a:gd name="T32" fmla="*/ 505 w 655"/>
                <a:gd name="T33" fmla="*/ 6 h 10"/>
                <a:gd name="T34" fmla="*/ 521 w 655"/>
                <a:gd name="T35" fmla="*/ 6 h 10"/>
                <a:gd name="T36" fmla="*/ 547 w 655"/>
                <a:gd name="T37" fmla="*/ 6 h 10"/>
                <a:gd name="T38" fmla="*/ 569 w 655"/>
                <a:gd name="T39" fmla="*/ 6 h 10"/>
                <a:gd name="T40" fmla="*/ 593 w 655"/>
                <a:gd name="T41" fmla="*/ 6 h 10"/>
                <a:gd name="T42" fmla="*/ 604 w 655"/>
                <a:gd name="T43" fmla="*/ 6 h 10"/>
                <a:gd name="T44" fmla="*/ 620 w 655"/>
                <a:gd name="T45" fmla="*/ 7 h 10"/>
                <a:gd name="T46" fmla="*/ 645 w 655"/>
                <a:gd name="T47" fmla="*/ 6 h 10"/>
                <a:gd name="T48" fmla="*/ 654 w 655"/>
                <a:gd name="T49" fmla="*/ 6 h 10"/>
                <a:gd name="T50" fmla="*/ 641 w 655"/>
                <a:gd name="T51" fmla="*/ 4 h 10"/>
                <a:gd name="T52" fmla="*/ 628 w 655"/>
                <a:gd name="T53" fmla="*/ 3 h 10"/>
                <a:gd name="T54" fmla="*/ 615 w 655"/>
                <a:gd name="T55" fmla="*/ 3 h 10"/>
                <a:gd name="T56" fmla="*/ 590 w 655"/>
                <a:gd name="T57" fmla="*/ 3 h 10"/>
                <a:gd name="T58" fmla="*/ 580 w 655"/>
                <a:gd name="T59" fmla="*/ 4 h 10"/>
                <a:gd name="T60" fmla="*/ 570 w 655"/>
                <a:gd name="T61" fmla="*/ 3 h 10"/>
                <a:gd name="T62" fmla="*/ 552 w 655"/>
                <a:gd name="T63" fmla="*/ 4 h 10"/>
                <a:gd name="T64" fmla="*/ 532 w 655"/>
                <a:gd name="T65" fmla="*/ 2 h 10"/>
                <a:gd name="T66" fmla="*/ 509 w 655"/>
                <a:gd name="T67" fmla="*/ 3 h 10"/>
                <a:gd name="T68" fmla="*/ 504 w 655"/>
                <a:gd name="T69" fmla="*/ 2 h 10"/>
                <a:gd name="T70" fmla="*/ 485 w 655"/>
                <a:gd name="T71" fmla="*/ 1 h 10"/>
                <a:gd name="T72" fmla="*/ 477 w 655"/>
                <a:gd name="T73" fmla="*/ 1 h 10"/>
                <a:gd name="T74" fmla="*/ 465 w 655"/>
                <a:gd name="T75" fmla="*/ 3 h 10"/>
                <a:gd name="T76" fmla="*/ 453 w 655"/>
                <a:gd name="T77" fmla="*/ 3 h 10"/>
                <a:gd name="T78" fmla="*/ 437 w 655"/>
                <a:gd name="T79" fmla="*/ 3 h 10"/>
                <a:gd name="T80" fmla="*/ 418 w 655"/>
                <a:gd name="T81" fmla="*/ 3 h 10"/>
                <a:gd name="T82" fmla="*/ 390 w 655"/>
                <a:gd name="T83" fmla="*/ 4 h 10"/>
                <a:gd name="T84" fmla="*/ 369 w 655"/>
                <a:gd name="T85" fmla="*/ 3 h 10"/>
                <a:gd name="T86" fmla="*/ 355 w 655"/>
                <a:gd name="T87" fmla="*/ 4 h 10"/>
                <a:gd name="T88" fmla="*/ 339 w 655"/>
                <a:gd name="T89" fmla="*/ 4 h 10"/>
                <a:gd name="T90" fmla="*/ 304 w 655"/>
                <a:gd name="T91" fmla="*/ 0 h 10"/>
                <a:gd name="T92" fmla="*/ 272 w 655"/>
                <a:gd name="T93" fmla="*/ 2 h 10"/>
                <a:gd name="T94" fmla="*/ 249 w 655"/>
                <a:gd name="T95" fmla="*/ 1 h 10"/>
                <a:gd name="T96" fmla="*/ 207 w 655"/>
                <a:gd name="T97" fmla="*/ 1 h 10"/>
                <a:gd name="T98" fmla="*/ 172 w 655"/>
                <a:gd name="T99" fmla="*/ 3 h 10"/>
                <a:gd name="T100" fmla="*/ 141 w 655"/>
                <a:gd name="T101" fmla="*/ 3 h 10"/>
                <a:gd name="T102" fmla="*/ 128 w 655"/>
                <a:gd name="T103" fmla="*/ 3 h 10"/>
                <a:gd name="T104" fmla="*/ 116 w 655"/>
                <a:gd name="T105" fmla="*/ 2 h 10"/>
                <a:gd name="T106" fmla="*/ 110 w 655"/>
                <a:gd name="T107" fmla="*/ 2 h 10"/>
                <a:gd name="T108" fmla="*/ 92 w 655"/>
                <a:gd name="T109" fmla="*/ 2 h 10"/>
                <a:gd name="T110" fmla="*/ 34 w 655"/>
                <a:gd name="T111" fmla="*/ 4 h 10"/>
                <a:gd name="T112" fmla="*/ 14 w 655"/>
                <a:gd name="T113" fmla="*/ 3 h 10"/>
                <a:gd name="T114" fmla="*/ 7 w 655"/>
                <a:gd name="T115" fmla="*/ 7 h 10"/>
                <a:gd name="T116" fmla="*/ 14 w 655"/>
                <a:gd name="T117" fmla="*/ 7 h 10"/>
                <a:gd name="T118" fmla="*/ 41 w 655"/>
                <a:gd name="T119" fmla="*/ 7 h 10"/>
                <a:gd name="T120" fmla="*/ 55 w 655"/>
                <a:gd name="T121" fmla="*/ 7 h 10"/>
                <a:gd name="T122" fmla="*/ 122 w 655"/>
                <a:gd name="T123" fmla="*/ 7 h 10"/>
                <a:gd name="T124" fmla="*/ 111 w 655"/>
                <a:gd name="T125"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55" h="10">
                  <a:moveTo>
                    <a:pt x="57" y="9"/>
                  </a:moveTo>
                  <a:cubicBezTo>
                    <a:pt x="60" y="9"/>
                    <a:pt x="58" y="8"/>
                    <a:pt x="59" y="7"/>
                  </a:cubicBezTo>
                  <a:cubicBezTo>
                    <a:pt x="62" y="7"/>
                    <a:pt x="60" y="8"/>
                    <a:pt x="61" y="9"/>
                  </a:cubicBezTo>
                  <a:cubicBezTo>
                    <a:pt x="63" y="8"/>
                    <a:pt x="65" y="7"/>
                    <a:pt x="66" y="8"/>
                  </a:cubicBezTo>
                  <a:cubicBezTo>
                    <a:pt x="66" y="8"/>
                    <a:pt x="66" y="8"/>
                    <a:pt x="66" y="8"/>
                  </a:cubicBezTo>
                  <a:cubicBezTo>
                    <a:pt x="68" y="7"/>
                    <a:pt x="72" y="8"/>
                    <a:pt x="74" y="7"/>
                  </a:cubicBezTo>
                  <a:cubicBezTo>
                    <a:pt x="75" y="7"/>
                    <a:pt x="75" y="7"/>
                    <a:pt x="75" y="7"/>
                  </a:cubicBezTo>
                  <a:cubicBezTo>
                    <a:pt x="74" y="7"/>
                    <a:pt x="74" y="6"/>
                    <a:pt x="74" y="6"/>
                  </a:cubicBezTo>
                  <a:cubicBezTo>
                    <a:pt x="75" y="6"/>
                    <a:pt x="76" y="5"/>
                    <a:pt x="77" y="6"/>
                  </a:cubicBezTo>
                  <a:cubicBezTo>
                    <a:pt x="76" y="6"/>
                    <a:pt x="76" y="6"/>
                    <a:pt x="76" y="6"/>
                  </a:cubicBezTo>
                  <a:cubicBezTo>
                    <a:pt x="77" y="6"/>
                    <a:pt x="77" y="6"/>
                    <a:pt x="77" y="6"/>
                  </a:cubicBezTo>
                  <a:cubicBezTo>
                    <a:pt x="78" y="7"/>
                    <a:pt x="75" y="6"/>
                    <a:pt x="75" y="7"/>
                  </a:cubicBezTo>
                  <a:cubicBezTo>
                    <a:pt x="78" y="7"/>
                    <a:pt x="80" y="6"/>
                    <a:pt x="82" y="6"/>
                  </a:cubicBezTo>
                  <a:cubicBezTo>
                    <a:pt x="83" y="7"/>
                    <a:pt x="78" y="7"/>
                    <a:pt x="80" y="7"/>
                  </a:cubicBezTo>
                  <a:cubicBezTo>
                    <a:pt x="78" y="7"/>
                    <a:pt x="78" y="7"/>
                    <a:pt x="78" y="7"/>
                  </a:cubicBezTo>
                  <a:cubicBezTo>
                    <a:pt x="80" y="8"/>
                    <a:pt x="76" y="7"/>
                    <a:pt x="78" y="8"/>
                  </a:cubicBezTo>
                  <a:cubicBezTo>
                    <a:pt x="82" y="9"/>
                    <a:pt x="82" y="8"/>
                    <a:pt x="86" y="8"/>
                  </a:cubicBezTo>
                  <a:cubicBezTo>
                    <a:pt x="86" y="8"/>
                    <a:pt x="85" y="7"/>
                    <a:pt x="86" y="7"/>
                  </a:cubicBezTo>
                  <a:cubicBezTo>
                    <a:pt x="91" y="6"/>
                    <a:pt x="90" y="9"/>
                    <a:pt x="94" y="8"/>
                  </a:cubicBezTo>
                  <a:cubicBezTo>
                    <a:pt x="95" y="7"/>
                    <a:pt x="95" y="6"/>
                    <a:pt x="98" y="7"/>
                  </a:cubicBezTo>
                  <a:cubicBezTo>
                    <a:pt x="97" y="8"/>
                    <a:pt x="97" y="8"/>
                    <a:pt x="97" y="8"/>
                  </a:cubicBezTo>
                  <a:cubicBezTo>
                    <a:pt x="101" y="8"/>
                    <a:pt x="99" y="6"/>
                    <a:pt x="103" y="7"/>
                  </a:cubicBezTo>
                  <a:cubicBezTo>
                    <a:pt x="102" y="8"/>
                    <a:pt x="100" y="7"/>
                    <a:pt x="101" y="8"/>
                  </a:cubicBezTo>
                  <a:cubicBezTo>
                    <a:pt x="103" y="8"/>
                    <a:pt x="102" y="7"/>
                    <a:pt x="104" y="7"/>
                  </a:cubicBezTo>
                  <a:cubicBezTo>
                    <a:pt x="105" y="8"/>
                    <a:pt x="105" y="8"/>
                    <a:pt x="105" y="8"/>
                  </a:cubicBezTo>
                  <a:cubicBezTo>
                    <a:pt x="108" y="8"/>
                    <a:pt x="113" y="7"/>
                    <a:pt x="117" y="7"/>
                  </a:cubicBezTo>
                  <a:cubicBezTo>
                    <a:pt x="116" y="7"/>
                    <a:pt x="116" y="7"/>
                    <a:pt x="117" y="8"/>
                  </a:cubicBezTo>
                  <a:cubicBezTo>
                    <a:pt x="122" y="7"/>
                    <a:pt x="128" y="8"/>
                    <a:pt x="133" y="8"/>
                  </a:cubicBezTo>
                  <a:cubicBezTo>
                    <a:pt x="135" y="8"/>
                    <a:pt x="135" y="8"/>
                    <a:pt x="135" y="8"/>
                  </a:cubicBezTo>
                  <a:cubicBezTo>
                    <a:pt x="135" y="8"/>
                    <a:pt x="136" y="8"/>
                    <a:pt x="135" y="8"/>
                  </a:cubicBezTo>
                  <a:cubicBezTo>
                    <a:pt x="137" y="8"/>
                    <a:pt x="135" y="8"/>
                    <a:pt x="136" y="7"/>
                  </a:cubicBezTo>
                  <a:cubicBezTo>
                    <a:pt x="138" y="7"/>
                    <a:pt x="138" y="8"/>
                    <a:pt x="137" y="8"/>
                  </a:cubicBezTo>
                  <a:cubicBezTo>
                    <a:pt x="141" y="7"/>
                    <a:pt x="147" y="7"/>
                    <a:pt x="151" y="7"/>
                  </a:cubicBezTo>
                  <a:cubicBezTo>
                    <a:pt x="150" y="8"/>
                    <a:pt x="150" y="8"/>
                    <a:pt x="150" y="8"/>
                  </a:cubicBezTo>
                  <a:cubicBezTo>
                    <a:pt x="153" y="8"/>
                    <a:pt x="153" y="6"/>
                    <a:pt x="156" y="7"/>
                  </a:cubicBezTo>
                  <a:cubicBezTo>
                    <a:pt x="155" y="7"/>
                    <a:pt x="155" y="7"/>
                    <a:pt x="155" y="7"/>
                  </a:cubicBezTo>
                  <a:cubicBezTo>
                    <a:pt x="162" y="7"/>
                    <a:pt x="169" y="7"/>
                    <a:pt x="173" y="8"/>
                  </a:cubicBezTo>
                  <a:cubicBezTo>
                    <a:pt x="174" y="7"/>
                    <a:pt x="179" y="8"/>
                    <a:pt x="180" y="7"/>
                  </a:cubicBezTo>
                  <a:cubicBezTo>
                    <a:pt x="183" y="7"/>
                    <a:pt x="182" y="8"/>
                    <a:pt x="187" y="8"/>
                  </a:cubicBezTo>
                  <a:cubicBezTo>
                    <a:pt x="189" y="8"/>
                    <a:pt x="189" y="7"/>
                    <a:pt x="191" y="7"/>
                  </a:cubicBezTo>
                  <a:cubicBezTo>
                    <a:pt x="191" y="8"/>
                    <a:pt x="191" y="8"/>
                    <a:pt x="191" y="8"/>
                  </a:cubicBezTo>
                  <a:cubicBezTo>
                    <a:pt x="193" y="7"/>
                    <a:pt x="193" y="7"/>
                    <a:pt x="193" y="7"/>
                  </a:cubicBezTo>
                  <a:cubicBezTo>
                    <a:pt x="194" y="8"/>
                    <a:pt x="194" y="8"/>
                    <a:pt x="194" y="8"/>
                  </a:cubicBezTo>
                  <a:cubicBezTo>
                    <a:pt x="196" y="8"/>
                    <a:pt x="196" y="8"/>
                    <a:pt x="196" y="8"/>
                  </a:cubicBezTo>
                  <a:cubicBezTo>
                    <a:pt x="195" y="8"/>
                    <a:pt x="195" y="7"/>
                    <a:pt x="195" y="7"/>
                  </a:cubicBezTo>
                  <a:cubicBezTo>
                    <a:pt x="197" y="7"/>
                    <a:pt x="201" y="8"/>
                    <a:pt x="201" y="8"/>
                  </a:cubicBezTo>
                  <a:cubicBezTo>
                    <a:pt x="207" y="8"/>
                    <a:pt x="207" y="8"/>
                    <a:pt x="207" y="8"/>
                  </a:cubicBezTo>
                  <a:cubicBezTo>
                    <a:pt x="206" y="8"/>
                    <a:pt x="205" y="8"/>
                    <a:pt x="205" y="8"/>
                  </a:cubicBezTo>
                  <a:cubicBezTo>
                    <a:pt x="208" y="7"/>
                    <a:pt x="205" y="9"/>
                    <a:pt x="208" y="8"/>
                  </a:cubicBezTo>
                  <a:cubicBezTo>
                    <a:pt x="208" y="8"/>
                    <a:pt x="208" y="8"/>
                    <a:pt x="208" y="8"/>
                  </a:cubicBezTo>
                  <a:cubicBezTo>
                    <a:pt x="210" y="8"/>
                    <a:pt x="213" y="8"/>
                    <a:pt x="215" y="8"/>
                  </a:cubicBezTo>
                  <a:cubicBezTo>
                    <a:pt x="215" y="8"/>
                    <a:pt x="215" y="8"/>
                    <a:pt x="215" y="8"/>
                  </a:cubicBezTo>
                  <a:cubicBezTo>
                    <a:pt x="219" y="9"/>
                    <a:pt x="224" y="8"/>
                    <a:pt x="228" y="8"/>
                  </a:cubicBezTo>
                  <a:cubicBezTo>
                    <a:pt x="227" y="8"/>
                    <a:pt x="227" y="7"/>
                    <a:pt x="229" y="7"/>
                  </a:cubicBezTo>
                  <a:cubicBezTo>
                    <a:pt x="229" y="8"/>
                    <a:pt x="229" y="8"/>
                    <a:pt x="229" y="8"/>
                  </a:cubicBezTo>
                  <a:cubicBezTo>
                    <a:pt x="230" y="7"/>
                    <a:pt x="228" y="7"/>
                    <a:pt x="229" y="7"/>
                  </a:cubicBezTo>
                  <a:cubicBezTo>
                    <a:pt x="231" y="7"/>
                    <a:pt x="231" y="8"/>
                    <a:pt x="230" y="8"/>
                  </a:cubicBezTo>
                  <a:cubicBezTo>
                    <a:pt x="232" y="8"/>
                    <a:pt x="232" y="8"/>
                    <a:pt x="232" y="8"/>
                  </a:cubicBezTo>
                  <a:cubicBezTo>
                    <a:pt x="232" y="8"/>
                    <a:pt x="231" y="8"/>
                    <a:pt x="231" y="8"/>
                  </a:cubicBezTo>
                  <a:cubicBezTo>
                    <a:pt x="232" y="8"/>
                    <a:pt x="235" y="9"/>
                    <a:pt x="236" y="8"/>
                  </a:cubicBezTo>
                  <a:cubicBezTo>
                    <a:pt x="236" y="9"/>
                    <a:pt x="236" y="9"/>
                    <a:pt x="236" y="9"/>
                  </a:cubicBezTo>
                  <a:cubicBezTo>
                    <a:pt x="241" y="9"/>
                    <a:pt x="243" y="8"/>
                    <a:pt x="247" y="8"/>
                  </a:cubicBezTo>
                  <a:cubicBezTo>
                    <a:pt x="247" y="8"/>
                    <a:pt x="249" y="8"/>
                    <a:pt x="250" y="7"/>
                  </a:cubicBezTo>
                  <a:cubicBezTo>
                    <a:pt x="253" y="7"/>
                    <a:pt x="256" y="8"/>
                    <a:pt x="259" y="8"/>
                  </a:cubicBezTo>
                  <a:cubicBezTo>
                    <a:pt x="262" y="8"/>
                    <a:pt x="260" y="7"/>
                    <a:pt x="261" y="7"/>
                  </a:cubicBezTo>
                  <a:cubicBezTo>
                    <a:pt x="261" y="7"/>
                    <a:pt x="265" y="7"/>
                    <a:pt x="263" y="8"/>
                  </a:cubicBezTo>
                  <a:cubicBezTo>
                    <a:pt x="267" y="8"/>
                    <a:pt x="268" y="8"/>
                    <a:pt x="274" y="7"/>
                  </a:cubicBezTo>
                  <a:cubicBezTo>
                    <a:pt x="273" y="7"/>
                    <a:pt x="272" y="7"/>
                    <a:pt x="273" y="7"/>
                  </a:cubicBezTo>
                  <a:cubicBezTo>
                    <a:pt x="274" y="6"/>
                    <a:pt x="275" y="7"/>
                    <a:pt x="275" y="7"/>
                  </a:cubicBezTo>
                  <a:cubicBezTo>
                    <a:pt x="274" y="7"/>
                    <a:pt x="274" y="7"/>
                    <a:pt x="274" y="7"/>
                  </a:cubicBezTo>
                  <a:cubicBezTo>
                    <a:pt x="280" y="6"/>
                    <a:pt x="288" y="9"/>
                    <a:pt x="293" y="8"/>
                  </a:cubicBezTo>
                  <a:cubicBezTo>
                    <a:pt x="292" y="8"/>
                    <a:pt x="292" y="8"/>
                    <a:pt x="292" y="8"/>
                  </a:cubicBezTo>
                  <a:cubicBezTo>
                    <a:pt x="297" y="7"/>
                    <a:pt x="297" y="7"/>
                    <a:pt x="297" y="7"/>
                  </a:cubicBezTo>
                  <a:cubicBezTo>
                    <a:pt x="299" y="7"/>
                    <a:pt x="296" y="8"/>
                    <a:pt x="297" y="8"/>
                  </a:cubicBezTo>
                  <a:cubicBezTo>
                    <a:pt x="303" y="7"/>
                    <a:pt x="306" y="8"/>
                    <a:pt x="310" y="8"/>
                  </a:cubicBezTo>
                  <a:cubicBezTo>
                    <a:pt x="313" y="10"/>
                    <a:pt x="322" y="7"/>
                    <a:pt x="326" y="9"/>
                  </a:cubicBezTo>
                  <a:cubicBezTo>
                    <a:pt x="326" y="8"/>
                    <a:pt x="326" y="8"/>
                    <a:pt x="326" y="8"/>
                  </a:cubicBezTo>
                  <a:cubicBezTo>
                    <a:pt x="327" y="8"/>
                    <a:pt x="327" y="8"/>
                    <a:pt x="328" y="9"/>
                  </a:cubicBezTo>
                  <a:cubicBezTo>
                    <a:pt x="328" y="8"/>
                    <a:pt x="327" y="8"/>
                    <a:pt x="328" y="8"/>
                  </a:cubicBezTo>
                  <a:cubicBezTo>
                    <a:pt x="338" y="7"/>
                    <a:pt x="348" y="9"/>
                    <a:pt x="358" y="9"/>
                  </a:cubicBezTo>
                  <a:cubicBezTo>
                    <a:pt x="362" y="9"/>
                    <a:pt x="360" y="7"/>
                    <a:pt x="365" y="8"/>
                  </a:cubicBezTo>
                  <a:cubicBezTo>
                    <a:pt x="364" y="9"/>
                    <a:pt x="364" y="9"/>
                    <a:pt x="364" y="9"/>
                  </a:cubicBezTo>
                  <a:cubicBezTo>
                    <a:pt x="371" y="8"/>
                    <a:pt x="379" y="9"/>
                    <a:pt x="386" y="8"/>
                  </a:cubicBezTo>
                  <a:cubicBezTo>
                    <a:pt x="386" y="8"/>
                    <a:pt x="386" y="8"/>
                    <a:pt x="385" y="8"/>
                  </a:cubicBezTo>
                  <a:cubicBezTo>
                    <a:pt x="386" y="9"/>
                    <a:pt x="390" y="8"/>
                    <a:pt x="391" y="8"/>
                  </a:cubicBezTo>
                  <a:cubicBezTo>
                    <a:pt x="392" y="8"/>
                    <a:pt x="391" y="8"/>
                    <a:pt x="391" y="8"/>
                  </a:cubicBezTo>
                  <a:cubicBezTo>
                    <a:pt x="393" y="9"/>
                    <a:pt x="395" y="8"/>
                    <a:pt x="396" y="8"/>
                  </a:cubicBezTo>
                  <a:cubicBezTo>
                    <a:pt x="396" y="8"/>
                    <a:pt x="396" y="8"/>
                    <a:pt x="395" y="8"/>
                  </a:cubicBezTo>
                  <a:cubicBezTo>
                    <a:pt x="396" y="8"/>
                    <a:pt x="400" y="9"/>
                    <a:pt x="399" y="8"/>
                  </a:cubicBezTo>
                  <a:cubicBezTo>
                    <a:pt x="402" y="8"/>
                    <a:pt x="404" y="8"/>
                    <a:pt x="407" y="8"/>
                  </a:cubicBezTo>
                  <a:cubicBezTo>
                    <a:pt x="408" y="7"/>
                    <a:pt x="411" y="8"/>
                    <a:pt x="412" y="7"/>
                  </a:cubicBezTo>
                  <a:cubicBezTo>
                    <a:pt x="412" y="8"/>
                    <a:pt x="416" y="8"/>
                    <a:pt x="418" y="8"/>
                  </a:cubicBezTo>
                  <a:cubicBezTo>
                    <a:pt x="418" y="8"/>
                    <a:pt x="420" y="8"/>
                    <a:pt x="419" y="8"/>
                  </a:cubicBezTo>
                  <a:cubicBezTo>
                    <a:pt x="421" y="8"/>
                    <a:pt x="423" y="8"/>
                    <a:pt x="422" y="8"/>
                  </a:cubicBezTo>
                  <a:cubicBezTo>
                    <a:pt x="426" y="9"/>
                    <a:pt x="430" y="6"/>
                    <a:pt x="432" y="8"/>
                  </a:cubicBezTo>
                  <a:cubicBezTo>
                    <a:pt x="438" y="8"/>
                    <a:pt x="443" y="7"/>
                    <a:pt x="448" y="7"/>
                  </a:cubicBezTo>
                  <a:cubicBezTo>
                    <a:pt x="448" y="8"/>
                    <a:pt x="443" y="7"/>
                    <a:pt x="443" y="8"/>
                  </a:cubicBezTo>
                  <a:cubicBezTo>
                    <a:pt x="448" y="8"/>
                    <a:pt x="451" y="7"/>
                    <a:pt x="456" y="7"/>
                  </a:cubicBezTo>
                  <a:cubicBezTo>
                    <a:pt x="457" y="7"/>
                    <a:pt x="455" y="8"/>
                    <a:pt x="454" y="8"/>
                  </a:cubicBezTo>
                  <a:cubicBezTo>
                    <a:pt x="459" y="7"/>
                    <a:pt x="464" y="8"/>
                    <a:pt x="468" y="7"/>
                  </a:cubicBezTo>
                  <a:cubicBezTo>
                    <a:pt x="468" y="7"/>
                    <a:pt x="468" y="7"/>
                    <a:pt x="468" y="8"/>
                  </a:cubicBezTo>
                  <a:cubicBezTo>
                    <a:pt x="468" y="8"/>
                    <a:pt x="470" y="8"/>
                    <a:pt x="469" y="7"/>
                  </a:cubicBezTo>
                  <a:cubicBezTo>
                    <a:pt x="469" y="7"/>
                    <a:pt x="469" y="7"/>
                    <a:pt x="469" y="7"/>
                  </a:cubicBezTo>
                  <a:cubicBezTo>
                    <a:pt x="467" y="7"/>
                    <a:pt x="472" y="6"/>
                    <a:pt x="472" y="5"/>
                  </a:cubicBezTo>
                  <a:cubicBezTo>
                    <a:pt x="471" y="7"/>
                    <a:pt x="477" y="6"/>
                    <a:pt x="474" y="8"/>
                  </a:cubicBezTo>
                  <a:cubicBezTo>
                    <a:pt x="475" y="8"/>
                    <a:pt x="476" y="7"/>
                    <a:pt x="475" y="7"/>
                  </a:cubicBezTo>
                  <a:cubicBezTo>
                    <a:pt x="476" y="7"/>
                    <a:pt x="477" y="7"/>
                    <a:pt x="476" y="8"/>
                  </a:cubicBezTo>
                  <a:cubicBezTo>
                    <a:pt x="479" y="7"/>
                    <a:pt x="478" y="7"/>
                    <a:pt x="481" y="7"/>
                  </a:cubicBezTo>
                  <a:cubicBezTo>
                    <a:pt x="481" y="7"/>
                    <a:pt x="480" y="7"/>
                    <a:pt x="480" y="7"/>
                  </a:cubicBezTo>
                  <a:cubicBezTo>
                    <a:pt x="481" y="7"/>
                    <a:pt x="483" y="6"/>
                    <a:pt x="485" y="7"/>
                  </a:cubicBezTo>
                  <a:cubicBezTo>
                    <a:pt x="485" y="7"/>
                    <a:pt x="485" y="7"/>
                    <a:pt x="484" y="7"/>
                  </a:cubicBezTo>
                  <a:cubicBezTo>
                    <a:pt x="489" y="7"/>
                    <a:pt x="491" y="6"/>
                    <a:pt x="496" y="6"/>
                  </a:cubicBezTo>
                  <a:cubicBezTo>
                    <a:pt x="495" y="7"/>
                    <a:pt x="497" y="7"/>
                    <a:pt x="498" y="8"/>
                  </a:cubicBezTo>
                  <a:cubicBezTo>
                    <a:pt x="500" y="7"/>
                    <a:pt x="500" y="7"/>
                    <a:pt x="500" y="7"/>
                  </a:cubicBezTo>
                  <a:cubicBezTo>
                    <a:pt x="499" y="7"/>
                    <a:pt x="499" y="7"/>
                    <a:pt x="499" y="7"/>
                  </a:cubicBezTo>
                  <a:cubicBezTo>
                    <a:pt x="501" y="7"/>
                    <a:pt x="503" y="6"/>
                    <a:pt x="505" y="6"/>
                  </a:cubicBezTo>
                  <a:cubicBezTo>
                    <a:pt x="503" y="7"/>
                    <a:pt x="503" y="7"/>
                    <a:pt x="503" y="7"/>
                  </a:cubicBezTo>
                  <a:cubicBezTo>
                    <a:pt x="507" y="7"/>
                    <a:pt x="507" y="7"/>
                    <a:pt x="507" y="7"/>
                  </a:cubicBezTo>
                  <a:cubicBezTo>
                    <a:pt x="505" y="6"/>
                    <a:pt x="505" y="6"/>
                    <a:pt x="505" y="6"/>
                  </a:cubicBezTo>
                  <a:cubicBezTo>
                    <a:pt x="507" y="6"/>
                    <a:pt x="505" y="5"/>
                    <a:pt x="508" y="5"/>
                  </a:cubicBezTo>
                  <a:cubicBezTo>
                    <a:pt x="507" y="5"/>
                    <a:pt x="510" y="5"/>
                    <a:pt x="511" y="6"/>
                  </a:cubicBezTo>
                  <a:cubicBezTo>
                    <a:pt x="511" y="6"/>
                    <a:pt x="511" y="6"/>
                    <a:pt x="511" y="6"/>
                  </a:cubicBezTo>
                  <a:cubicBezTo>
                    <a:pt x="512" y="5"/>
                    <a:pt x="513" y="5"/>
                    <a:pt x="515" y="5"/>
                  </a:cubicBezTo>
                  <a:cubicBezTo>
                    <a:pt x="515" y="6"/>
                    <a:pt x="514" y="7"/>
                    <a:pt x="515" y="7"/>
                  </a:cubicBezTo>
                  <a:cubicBezTo>
                    <a:pt x="516" y="6"/>
                    <a:pt x="520" y="6"/>
                    <a:pt x="521" y="6"/>
                  </a:cubicBezTo>
                  <a:cubicBezTo>
                    <a:pt x="521" y="6"/>
                    <a:pt x="520" y="6"/>
                    <a:pt x="521" y="6"/>
                  </a:cubicBezTo>
                  <a:cubicBezTo>
                    <a:pt x="522" y="6"/>
                    <a:pt x="522" y="6"/>
                    <a:pt x="522" y="6"/>
                  </a:cubicBezTo>
                  <a:cubicBezTo>
                    <a:pt x="522" y="6"/>
                    <a:pt x="523" y="6"/>
                    <a:pt x="522" y="7"/>
                  </a:cubicBezTo>
                  <a:cubicBezTo>
                    <a:pt x="525" y="7"/>
                    <a:pt x="522" y="5"/>
                    <a:pt x="525" y="6"/>
                  </a:cubicBezTo>
                  <a:cubicBezTo>
                    <a:pt x="525" y="6"/>
                    <a:pt x="525" y="6"/>
                    <a:pt x="524" y="6"/>
                  </a:cubicBezTo>
                  <a:cubicBezTo>
                    <a:pt x="528" y="6"/>
                    <a:pt x="531" y="6"/>
                    <a:pt x="534" y="6"/>
                  </a:cubicBezTo>
                  <a:cubicBezTo>
                    <a:pt x="535" y="7"/>
                    <a:pt x="532" y="6"/>
                    <a:pt x="533" y="7"/>
                  </a:cubicBezTo>
                  <a:cubicBezTo>
                    <a:pt x="537" y="7"/>
                    <a:pt x="542" y="6"/>
                    <a:pt x="547" y="6"/>
                  </a:cubicBezTo>
                  <a:cubicBezTo>
                    <a:pt x="546" y="6"/>
                    <a:pt x="546" y="6"/>
                    <a:pt x="546" y="6"/>
                  </a:cubicBezTo>
                  <a:cubicBezTo>
                    <a:pt x="547" y="5"/>
                    <a:pt x="549" y="7"/>
                    <a:pt x="552" y="6"/>
                  </a:cubicBezTo>
                  <a:cubicBezTo>
                    <a:pt x="551" y="6"/>
                    <a:pt x="551" y="7"/>
                    <a:pt x="551" y="7"/>
                  </a:cubicBezTo>
                  <a:cubicBezTo>
                    <a:pt x="554" y="7"/>
                    <a:pt x="558" y="6"/>
                    <a:pt x="562" y="6"/>
                  </a:cubicBezTo>
                  <a:cubicBezTo>
                    <a:pt x="562" y="6"/>
                    <a:pt x="562" y="6"/>
                    <a:pt x="562" y="6"/>
                  </a:cubicBezTo>
                  <a:cubicBezTo>
                    <a:pt x="563" y="7"/>
                    <a:pt x="566" y="6"/>
                    <a:pt x="568" y="7"/>
                  </a:cubicBezTo>
                  <a:cubicBezTo>
                    <a:pt x="569" y="6"/>
                    <a:pt x="570" y="6"/>
                    <a:pt x="569" y="6"/>
                  </a:cubicBezTo>
                  <a:cubicBezTo>
                    <a:pt x="576" y="8"/>
                    <a:pt x="581" y="5"/>
                    <a:pt x="586" y="6"/>
                  </a:cubicBezTo>
                  <a:cubicBezTo>
                    <a:pt x="586" y="6"/>
                    <a:pt x="585" y="7"/>
                    <a:pt x="585" y="7"/>
                  </a:cubicBezTo>
                  <a:cubicBezTo>
                    <a:pt x="590" y="6"/>
                    <a:pt x="590" y="6"/>
                    <a:pt x="590" y="6"/>
                  </a:cubicBezTo>
                  <a:cubicBezTo>
                    <a:pt x="590" y="6"/>
                    <a:pt x="589" y="6"/>
                    <a:pt x="588" y="5"/>
                  </a:cubicBezTo>
                  <a:cubicBezTo>
                    <a:pt x="589" y="5"/>
                    <a:pt x="590" y="5"/>
                    <a:pt x="592" y="5"/>
                  </a:cubicBezTo>
                  <a:cubicBezTo>
                    <a:pt x="589" y="5"/>
                    <a:pt x="592" y="6"/>
                    <a:pt x="592" y="6"/>
                  </a:cubicBezTo>
                  <a:cubicBezTo>
                    <a:pt x="592" y="6"/>
                    <a:pt x="593" y="6"/>
                    <a:pt x="593" y="6"/>
                  </a:cubicBezTo>
                  <a:cubicBezTo>
                    <a:pt x="595" y="7"/>
                    <a:pt x="593" y="4"/>
                    <a:pt x="596" y="5"/>
                  </a:cubicBezTo>
                  <a:cubicBezTo>
                    <a:pt x="596" y="5"/>
                    <a:pt x="596" y="5"/>
                    <a:pt x="596" y="5"/>
                  </a:cubicBezTo>
                  <a:cubicBezTo>
                    <a:pt x="597" y="5"/>
                    <a:pt x="598" y="5"/>
                    <a:pt x="600" y="5"/>
                  </a:cubicBezTo>
                  <a:cubicBezTo>
                    <a:pt x="600" y="6"/>
                    <a:pt x="598" y="5"/>
                    <a:pt x="598" y="6"/>
                  </a:cubicBezTo>
                  <a:cubicBezTo>
                    <a:pt x="600" y="6"/>
                    <a:pt x="602" y="4"/>
                    <a:pt x="604" y="5"/>
                  </a:cubicBezTo>
                  <a:cubicBezTo>
                    <a:pt x="603" y="5"/>
                    <a:pt x="602" y="5"/>
                    <a:pt x="601" y="6"/>
                  </a:cubicBezTo>
                  <a:cubicBezTo>
                    <a:pt x="603" y="6"/>
                    <a:pt x="603" y="6"/>
                    <a:pt x="604" y="6"/>
                  </a:cubicBezTo>
                  <a:cubicBezTo>
                    <a:pt x="604" y="6"/>
                    <a:pt x="604" y="6"/>
                    <a:pt x="604" y="6"/>
                  </a:cubicBezTo>
                  <a:cubicBezTo>
                    <a:pt x="607" y="7"/>
                    <a:pt x="607" y="7"/>
                    <a:pt x="607" y="7"/>
                  </a:cubicBezTo>
                  <a:cubicBezTo>
                    <a:pt x="607" y="6"/>
                    <a:pt x="607" y="6"/>
                    <a:pt x="607" y="6"/>
                  </a:cubicBezTo>
                  <a:cubicBezTo>
                    <a:pt x="609" y="5"/>
                    <a:pt x="611" y="6"/>
                    <a:pt x="614" y="5"/>
                  </a:cubicBezTo>
                  <a:cubicBezTo>
                    <a:pt x="611" y="6"/>
                    <a:pt x="614" y="6"/>
                    <a:pt x="614" y="6"/>
                  </a:cubicBezTo>
                  <a:cubicBezTo>
                    <a:pt x="615" y="7"/>
                    <a:pt x="616" y="7"/>
                    <a:pt x="615" y="7"/>
                  </a:cubicBezTo>
                  <a:cubicBezTo>
                    <a:pt x="617" y="6"/>
                    <a:pt x="618" y="8"/>
                    <a:pt x="620" y="7"/>
                  </a:cubicBezTo>
                  <a:cubicBezTo>
                    <a:pt x="620" y="7"/>
                    <a:pt x="622" y="7"/>
                    <a:pt x="621" y="7"/>
                  </a:cubicBezTo>
                  <a:cubicBezTo>
                    <a:pt x="623" y="7"/>
                    <a:pt x="621" y="7"/>
                    <a:pt x="621" y="7"/>
                  </a:cubicBezTo>
                  <a:cubicBezTo>
                    <a:pt x="624" y="6"/>
                    <a:pt x="628" y="8"/>
                    <a:pt x="632" y="6"/>
                  </a:cubicBezTo>
                  <a:cubicBezTo>
                    <a:pt x="636" y="6"/>
                    <a:pt x="637" y="5"/>
                    <a:pt x="640" y="5"/>
                  </a:cubicBezTo>
                  <a:cubicBezTo>
                    <a:pt x="641" y="5"/>
                    <a:pt x="639" y="6"/>
                    <a:pt x="639" y="6"/>
                  </a:cubicBezTo>
                  <a:cubicBezTo>
                    <a:pt x="641" y="6"/>
                    <a:pt x="642" y="6"/>
                    <a:pt x="644" y="6"/>
                  </a:cubicBezTo>
                  <a:cubicBezTo>
                    <a:pt x="644" y="6"/>
                    <a:pt x="644" y="6"/>
                    <a:pt x="645" y="6"/>
                  </a:cubicBezTo>
                  <a:cubicBezTo>
                    <a:pt x="646" y="6"/>
                    <a:pt x="646" y="5"/>
                    <a:pt x="647" y="6"/>
                  </a:cubicBezTo>
                  <a:cubicBezTo>
                    <a:pt x="647" y="6"/>
                    <a:pt x="647" y="6"/>
                    <a:pt x="646" y="7"/>
                  </a:cubicBezTo>
                  <a:cubicBezTo>
                    <a:pt x="648" y="6"/>
                    <a:pt x="649" y="6"/>
                    <a:pt x="651" y="6"/>
                  </a:cubicBezTo>
                  <a:cubicBezTo>
                    <a:pt x="651" y="6"/>
                    <a:pt x="650" y="6"/>
                    <a:pt x="649" y="7"/>
                  </a:cubicBezTo>
                  <a:cubicBezTo>
                    <a:pt x="651" y="7"/>
                    <a:pt x="654" y="6"/>
                    <a:pt x="655" y="6"/>
                  </a:cubicBezTo>
                  <a:cubicBezTo>
                    <a:pt x="654" y="5"/>
                    <a:pt x="654" y="5"/>
                    <a:pt x="654" y="5"/>
                  </a:cubicBezTo>
                  <a:cubicBezTo>
                    <a:pt x="654" y="5"/>
                    <a:pt x="654" y="6"/>
                    <a:pt x="654" y="6"/>
                  </a:cubicBezTo>
                  <a:cubicBezTo>
                    <a:pt x="652" y="7"/>
                    <a:pt x="651" y="6"/>
                    <a:pt x="651" y="6"/>
                  </a:cubicBezTo>
                  <a:cubicBezTo>
                    <a:pt x="652" y="5"/>
                    <a:pt x="652" y="5"/>
                    <a:pt x="652" y="5"/>
                  </a:cubicBezTo>
                  <a:cubicBezTo>
                    <a:pt x="651" y="4"/>
                    <a:pt x="647" y="6"/>
                    <a:pt x="645" y="6"/>
                  </a:cubicBezTo>
                  <a:cubicBezTo>
                    <a:pt x="646" y="4"/>
                    <a:pt x="646" y="4"/>
                    <a:pt x="646" y="4"/>
                  </a:cubicBezTo>
                  <a:cubicBezTo>
                    <a:pt x="643" y="5"/>
                    <a:pt x="643" y="5"/>
                    <a:pt x="643" y="5"/>
                  </a:cubicBezTo>
                  <a:cubicBezTo>
                    <a:pt x="643" y="5"/>
                    <a:pt x="643" y="4"/>
                    <a:pt x="644" y="4"/>
                  </a:cubicBezTo>
                  <a:cubicBezTo>
                    <a:pt x="642" y="4"/>
                    <a:pt x="642" y="5"/>
                    <a:pt x="641" y="4"/>
                  </a:cubicBezTo>
                  <a:cubicBezTo>
                    <a:pt x="641" y="4"/>
                    <a:pt x="641" y="4"/>
                    <a:pt x="641" y="4"/>
                  </a:cubicBezTo>
                  <a:cubicBezTo>
                    <a:pt x="639" y="4"/>
                    <a:pt x="639" y="4"/>
                    <a:pt x="639" y="4"/>
                  </a:cubicBezTo>
                  <a:cubicBezTo>
                    <a:pt x="639" y="4"/>
                    <a:pt x="639" y="3"/>
                    <a:pt x="640" y="4"/>
                  </a:cubicBezTo>
                  <a:cubicBezTo>
                    <a:pt x="637" y="3"/>
                    <a:pt x="635" y="4"/>
                    <a:pt x="634" y="4"/>
                  </a:cubicBezTo>
                  <a:cubicBezTo>
                    <a:pt x="634" y="4"/>
                    <a:pt x="634" y="4"/>
                    <a:pt x="634" y="4"/>
                  </a:cubicBezTo>
                  <a:cubicBezTo>
                    <a:pt x="630" y="4"/>
                    <a:pt x="633" y="4"/>
                    <a:pt x="630" y="5"/>
                  </a:cubicBezTo>
                  <a:cubicBezTo>
                    <a:pt x="628" y="3"/>
                    <a:pt x="628" y="3"/>
                    <a:pt x="628" y="3"/>
                  </a:cubicBezTo>
                  <a:cubicBezTo>
                    <a:pt x="628" y="4"/>
                    <a:pt x="628" y="4"/>
                    <a:pt x="628" y="4"/>
                  </a:cubicBezTo>
                  <a:cubicBezTo>
                    <a:pt x="627" y="4"/>
                    <a:pt x="626" y="4"/>
                    <a:pt x="627" y="4"/>
                  </a:cubicBezTo>
                  <a:cubicBezTo>
                    <a:pt x="625" y="4"/>
                    <a:pt x="627" y="4"/>
                    <a:pt x="626" y="5"/>
                  </a:cubicBezTo>
                  <a:cubicBezTo>
                    <a:pt x="624" y="4"/>
                    <a:pt x="620" y="5"/>
                    <a:pt x="619" y="4"/>
                  </a:cubicBezTo>
                  <a:cubicBezTo>
                    <a:pt x="619" y="4"/>
                    <a:pt x="622" y="4"/>
                    <a:pt x="619" y="5"/>
                  </a:cubicBezTo>
                  <a:cubicBezTo>
                    <a:pt x="619" y="3"/>
                    <a:pt x="617" y="5"/>
                    <a:pt x="615" y="4"/>
                  </a:cubicBezTo>
                  <a:cubicBezTo>
                    <a:pt x="615" y="3"/>
                    <a:pt x="617" y="4"/>
                    <a:pt x="615" y="3"/>
                  </a:cubicBezTo>
                  <a:cubicBezTo>
                    <a:pt x="614" y="4"/>
                    <a:pt x="611" y="3"/>
                    <a:pt x="610" y="3"/>
                  </a:cubicBezTo>
                  <a:cubicBezTo>
                    <a:pt x="610" y="4"/>
                    <a:pt x="606" y="4"/>
                    <a:pt x="603" y="4"/>
                  </a:cubicBezTo>
                  <a:cubicBezTo>
                    <a:pt x="604" y="4"/>
                    <a:pt x="598" y="3"/>
                    <a:pt x="596" y="3"/>
                  </a:cubicBezTo>
                  <a:cubicBezTo>
                    <a:pt x="596" y="3"/>
                    <a:pt x="596" y="3"/>
                    <a:pt x="596" y="3"/>
                  </a:cubicBezTo>
                  <a:cubicBezTo>
                    <a:pt x="595" y="4"/>
                    <a:pt x="593" y="4"/>
                    <a:pt x="591" y="4"/>
                  </a:cubicBezTo>
                  <a:cubicBezTo>
                    <a:pt x="591" y="3"/>
                    <a:pt x="591" y="3"/>
                    <a:pt x="592" y="3"/>
                  </a:cubicBezTo>
                  <a:cubicBezTo>
                    <a:pt x="590" y="3"/>
                    <a:pt x="590" y="3"/>
                    <a:pt x="590" y="3"/>
                  </a:cubicBezTo>
                  <a:cubicBezTo>
                    <a:pt x="590" y="3"/>
                    <a:pt x="589" y="3"/>
                    <a:pt x="588" y="3"/>
                  </a:cubicBezTo>
                  <a:cubicBezTo>
                    <a:pt x="589" y="3"/>
                    <a:pt x="589" y="3"/>
                    <a:pt x="589" y="3"/>
                  </a:cubicBezTo>
                  <a:cubicBezTo>
                    <a:pt x="586" y="3"/>
                    <a:pt x="584" y="3"/>
                    <a:pt x="581" y="3"/>
                  </a:cubicBezTo>
                  <a:cubicBezTo>
                    <a:pt x="580" y="4"/>
                    <a:pt x="583" y="5"/>
                    <a:pt x="580" y="5"/>
                  </a:cubicBezTo>
                  <a:cubicBezTo>
                    <a:pt x="580" y="5"/>
                    <a:pt x="580" y="4"/>
                    <a:pt x="580" y="4"/>
                  </a:cubicBezTo>
                  <a:cubicBezTo>
                    <a:pt x="580" y="4"/>
                    <a:pt x="579" y="4"/>
                    <a:pt x="579" y="4"/>
                  </a:cubicBezTo>
                  <a:cubicBezTo>
                    <a:pt x="580" y="4"/>
                    <a:pt x="580" y="4"/>
                    <a:pt x="580" y="4"/>
                  </a:cubicBezTo>
                  <a:cubicBezTo>
                    <a:pt x="579" y="3"/>
                    <a:pt x="579" y="4"/>
                    <a:pt x="578" y="4"/>
                  </a:cubicBezTo>
                  <a:cubicBezTo>
                    <a:pt x="578" y="4"/>
                    <a:pt x="577" y="4"/>
                    <a:pt x="578" y="3"/>
                  </a:cubicBezTo>
                  <a:cubicBezTo>
                    <a:pt x="578" y="3"/>
                    <a:pt x="579" y="4"/>
                    <a:pt x="579" y="3"/>
                  </a:cubicBezTo>
                  <a:cubicBezTo>
                    <a:pt x="578" y="3"/>
                    <a:pt x="576" y="3"/>
                    <a:pt x="576" y="3"/>
                  </a:cubicBezTo>
                  <a:cubicBezTo>
                    <a:pt x="576" y="3"/>
                    <a:pt x="576" y="3"/>
                    <a:pt x="575" y="3"/>
                  </a:cubicBezTo>
                  <a:cubicBezTo>
                    <a:pt x="572" y="3"/>
                    <a:pt x="574" y="3"/>
                    <a:pt x="572" y="2"/>
                  </a:cubicBezTo>
                  <a:cubicBezTo>
                    <a:pt x="572" y="3"/>
                    <a:pt x="570" y="2"/>
                    <a:pt x="570" y="3"/>
                  </a:cubicBezTo>
                  <a:cubicBezTo>
                    <a:pt x="570" y="3"/>
                    <a:pt x="569" y="3"/>
                    <a:pt x="569" y="3"/>
                  </a:cubicBezTo>
                  <a:cubicBezTo>
                    <a:pt x="568" y="3"/>
                    <a:pt x="563" y="3"/>
                    <a:pt x="565" y="4"/>
                  </a:cubicBezTo>
                  <a:cubicBezTo>
                    <a:pt x="565" y="4"/>
                    <a:pt x="565" y="4"/>
                    <a:pt x="565" y="4"/>
                  </a:cubicBezTo>
                  <a:cubicBezTo>
                    <a:pt x="565" y="4"/>
                    <a:pt x="565" y="4"/>
                    <a:pt x="565" y="4"/>
                  </a:cubicBezTo>
                  <a:cubicBezTo>
                    <a:pt x="565" y="4"/>
                    <a:pt x="565" y="4"/>
                    <a:pt x="565" y="4"/>
                  </a:cubicBezTo>
                  <a:cubicBezTo>
                    <a:pt x="565" y="4"/>
                    <a:pt x="565" y="4"/>
                    <a:pt x="565" y="4"/>
                  </a:cubicBezTo>
                  <a:cubicBezTo>
                    <a:pt x="561" y="4"/>
                    <a:pt x="556" y="3"/>
                    <a:pt x="552" y="4"/>
                  </a:cubicBezTo>
                  <a:cubicBezTo>
                    <a:pt x="552" y="3"/>
                    <a:pt x="552" y="3"/>
                    <a:pt x="552" y="3"/>
                  </a:cubicBezTo>
                  <a:cubicBezTo>
                    <a:pt x="550" y="4"/>
                    <a:pt x="547" y="3"/>
                    <a:pt x="545" y="4"/>
                  </a:cubicBezTo>
                  <a:cubicBezTo>
                    <a:pt x="544" y="4"/>
                    <a:pt x="544" y="4"/>
                    <a:pt x="544" y="3"/>
                  </a:cubicBezTo>
                  <a:cubicBezTo>
                    <a:pt x="542" y="3"/>
                    <a:pt x="542" y="4"/>
                    <a:pt x="539" y="3"/>
                  </a:cubicBezTo>
                  <a:cubicBezTo>
                    <a:pt x="541" y="3"/>
                    <a:pt x="538" y="3"/>
                    <a:pt x="541" y="3"/>
                  </a:cubicBezTo>
                  <a:cubicBezTo>
                    <a:pt x="539" y="3"/>
                    <a:pt x="538" y="2"/>
                    <a:pt x="535" y="3"/>
                  </a:cubicBezTo>
                  <a:cubicBezTo>
                    <a:pt x="536" y="2"/>
                    <a:pt x="534" y="2"/>
                    <a:pt x="532" y="2"/>
                  </a:cubicBezTo>
                  <a:cubicBezTo>
                    <a:pt x="534" y="3"/>
                    <a:pt x="534" y="3"/>
                    <a:pt x="534" y="3"/>
                  </a:cubicBezTo>
                  <a:cubicBezTo>
                    <a:pt x="533" y="3"/>
                    <a:pt x="532" y="3"/>
                    <a:pt x="531" y="3"/>
                  </a:cubicBezTo>
                  <a:cubicBezTo>
                    <a:pt x="531" y="2"/>
                    <a:pt x="531" y="2"/>
                    <a:pt x="531" y="2"/>
                  </a:cubicBezTo>
                  <a:cubicBezTo>
                    <a:pt x="526" y="1"/>
                    <a:pt x="522" y="4"/>
                    <a:pt x="519" y="2"/>
                  </a:cubicBezTo>
                  <a:cubicBezTo>
                    <a:pt x="517" y="3"/>
                    <a:pt x="521" y="2"/>
                    <a:pt x="520" y="3"/>
                  </a:cubicBezTo>
                  <a:cubicBezTo>
                    <a:pt x="518" y="3"/>
                    <a:pt x="515" y="2"/>
                    <a:pt x="515" y="2"/>
                  </a:cubicBezTo>
                  <a:cubicBezTo>
                    <a:pt x="512" y="1"/>
                    <a:pt x="512" y="3"/>
                    <a:pt x="509" y="3"/>
                  </a:cubicBezTo>
                  <a:cubicBezTo>
                    <a:pt x="509" y="3"/>
                    <a:pt x="509" y="4"/>
                    <a:pt x="507" y="4"/>
                  </a:cubicBezTo>
                  <a:cubicBezTo>
                    <a:pt x="505" y="4"/>
                    <a:pt x="504" y="3"/>
                    <a:pt x="506" y="3"/>
                  </a:cubicBezTo>
                  <a:cubicBezTo>
                    <a:pt x="506" y="3"/>
                    <a:pt x="506" y="3"/>
                    <a:pt x="506" y="3"/>
                  </a:cubicBezTo>
                  <a:cubicBezTo>
                    <a:pt x="507" y="3"/>
                    <a:pt x="508" y="3"/>
                    <a:pt x="507" y="2"/>
                  </a:cubicBezTo>
                  <a:cubicBezTo>
                    <a:pt x="507" y="3"/>
                    <a:pt x="507" y="3"/>
                    <a:pt x="507" y="3"/>
                  </a:cubicBezTo>
                  <a:cubicBezTo>
                    <a:pt x="506" y="2"/>
                    <a:pt x="503" y="2"/>
                    <a:pt x="503" y="2"/>
                  </a:cubicBezTo>
                  <a:cubicBezTo>
                    <a:pt x="502" y="2"/>
                    <a:pt x="503" y="2"/>
                    <a:pt x="504" y="2"/>
                  </a:cubicBezTo>
                  <a:cubicBezTo>
                    <a:pt x="501" y="2"/>
                    <a:pt x="499" y="2"/>
                    <a:pt x="496" y="2"/>
                  </a:cubicBezTo>
                  <a:cubicBezTo>
                    <a:pt x="497" y="2"/>
                    <a:pt x="497" y="3"/>
                    <a:pt x="497" y="3"/>
                  </a:cubicBezTo>
                  <a:cubicBezTo>
                    <a:pt x="492" y="2"/>
                    <a:pt x="495" y="3"/>
                    <a:pt x="492" y="3"/>
                  </a:cubicBezTo>
                  <a:cubicBezTo>
                    <a:pt x="490" y="3"/>
                    <a:pt x="493" y="2"/>
                    <a:pt x="490" y="3"/>
                  </a:cubicBezTo>
                  <a:cubicBezTo>
                    <a:pt x="488" y="2"/>
                    <a:pt x="489" y="2"/>
                    <a:pt x="490" y="1"/>
                  </a:cubicBezTo>
                  <a:cubicBezTo>
                    <a:pt x="487" y="2"/>
                    <a:pt x="485" y="1"/>
                    <a:pt x="483" y="1"/>
                  </a:cubicBezTo>
                  <a:cubicBezTo>
                    <a:pt x="485" y="1"/>
                    <a:pt x="485" y="1"/>
                    <a:pt x="485" y="1"/>
                  </a:cubicBezTo>
                  <a:cubicBezTo>
                    <a:pt x="484" y="1"/>
                    <a:pt x="483" y="1"/>
                    <a:pt x="482" y="1"/>
                  </a:cubicBezTo>
                  <a:cubicBezTo>
                    <a:pt x="483" y="2"/>
                    <a:pt x="483" y="2"/>
                    <a:pt x="483" y="2"/>
                  </a:cubicBezTo>
                  <a:cubicBezTo>
                    <a:pt x="482" y="1"/>
                    <a:pt x="482" y="1"/>
                    <a:pt x="482" y="1"/>
                  </a:cubicBezTo>
                  <a:cubicBezTo>
                    <a:pt x="481" y="2"/>
                    <a:pt x="482" y="2"/>
                    <a:pt x="481" y="3"/>
                  </a:cubicBezTo>
                  <a:cubicBezTo>
                    <a:pt x="479" y="2"/>
                    <a:pt x="477" y="3"/>
                    <a:pt x="477" y="2"/>
                  </a:cubicBezTo>
                  <a:cubicBezTo>
                    <a:pt x="480" y="3"/>
                    <a:pt x="476" y="1"/>
                    <a:pt x="479" y="1"/>
                  </a:cubicBezTo>
                  <a:cubicBezTo>
                    <a:pt x="479" y="1"/>
                    <a:pt x="478" y="1"/>
                    <a:pt x="477" y="1"/>
                  </a:cubicBezTo>
                  <a:cubicBezTo>
                    <a:pt x="477" y="1"/>
                    <a:pt x="477" y="1"/>
                    <a:pt x="478" y="1"/>
                  </a:cubicBezTo>
                  <a:cubicBezTo>
                    <a:pt x="474" y="0"/>
                    <a:pt x="476" y="2"/>
                    <a:pt x="473" y="2"/>
                  </a:cubicBezTo>
                  <a:cubicBezTo>
                    <a:pt x="473" y="1"/>
                    <a:pt x="472" y="1"/>
                    <a:pt x="471" y="1"/>
                  </a:cubicBezTo>
                  <a:cubicBezTo>
                    <a:pt x="473" y="1"/>
                    <a:pt x="472" y="2"/>
                    <a:pt x="471" y="2"/>
                  </a:cubicBezTo>
                  <a:cubicBezTo>
                    <a:pt x="468" y="2"/>
                    <a:pt x="468" y="3"/>
                    <a:pt x="467" y="3"/>
                  </a:cubicBezTo>
                  <a:cubicBezTo>
                    <a:pt x="468" y="3"/>
                    <a:pt x="468" y="3"/>
                    <a:pt x="468" y="3"/>
                  </a:cubicBezTo>
                  <a:cubicBezTo>
                    <a:pt x="468" y="3"/>
                    <a:pt x="467" y="3"/>
                    <a:pt x="465" y="3"/>
                  </a:cubicBezTo>
                  <a:cubicBezTo>
                    <a:pt x="465" y="3"/>
                    <a:pt x="467" y="3"/>
                    <a:pt x="466" y="3"/>
                  </a:cubicBezTo>
                  <a:cubicBezTo>
                    <a:pt x="464" y="4"/>
                    <a:pt x="462" y="2"/>
                    <a:pt x="460" y="3"/>
                  </a:cubicBezTo>
                  <a:cubicBezTo>
                    <a:pt x="458" y="2"/>
                    <a:pt x="460" y="2"/>
                    <a:pt x="459" y="1"/>
                  </a:cubicBezTo>
                  <a:cubicBezTo>
                    <a:pt x="456" y="2"/>
                    <a:pt x="456" y="1"/>
                    <a:pt x="453" y="1"/>
                  </a:cubicBezTo>
                  <a:cubicBezTo>
                    <a:pt x="454" y="2"/>
                    <a:pt x="454" y="2"/>
                    <a:pt x="452" y="2"/>
                  </a:cubicBezTo>
                  <a:cubicBezTo>
                    <a:pt x="456" y="2"/>
                    <a:pt x="456" y="2"/>
                    <a:pt x="456" y="2"/>
                  </a:cubicBezTo>
                  <a:cubicBezTo>
                    <a:pt x="453" y="3"/>
                    <a:pt x="453" y="3"/>
                    <a:pt x="453" y="3"/>
                  </a:cubicBezTo>
                  <a:cubicBezTo>
                    <a:pt x="455" y="3"/>
                    <a:pt x="456" y="2"/>
                    <a:pt x="457" y="3"/>
                  </a:cubicBezTo>
                  <a:cubicBezTo>
                    <a:pt x="456" y="3"/>
                    <a:pt x="456" y="3"/>
                    <a:pt x="457" y="3"/>
                  </a:cubicBezTo>
                  <a:cubicBezTo>
                    <a:pt x="455" y="3"/>
                    <a:pt x="453" y="4"/>
                    <a:pt x="450" y="3"/>
                  </a:cubicBezTo>
                  <a:cubicBezTo>
                    <a:pt x="451" y="2"/>
                    <a:pt x="451" y="2"/>
                    <a:pt x="451" y="2"/>
                  </a:cubicBezTo>
                  <a:cubicBezTo>
                    <a:pt x="447" y="1"/>
                    <a:pt x="445" y="3"/>
                    <a:pt x="440" y="2"/>
                  </a:cubicBezTo>
                  <a:cubicBezTo>
                    <a:pt x="442" y="3"/>
                    <a:pt x="442" y="3"/>
                    <a:pt x="442" y="3"/>
                  </a:cubicBezTo>
                  <a:cubicBezTo>
                    <a:pt x="441" y="3"/>
                    <a:pt x="439" y="3"/>
                    <a:pt x="437" y="3"/>
                  </a:cubicBezTo>
                  <a:cubicBezTo>
                    <a:pt x="438" y="2"/>
                    <a:pt x="437" y="2"/>
                    <a:pt x="436" y="2"/>
                  </a:cubicBezTo>
                  <a:cubicBezTo>
                    <a:pt x="436" y="2"/>
                    <a:pt x="433" y="2"/>
                    <a:pt x="432" y="3"/>
                  </a:cubicBezTo>
                  <a:cubicBezTo>
                    <a:pt x="431" y="2"/>
                    <a:pt x="431" y="2"/>
                    <a:pt x="431" y="2"/>
                  </a:cubicBezTo>
                  <a:cubicBezTo>
                    <a:pt x="427" y="2"/>
                    <a:pt x="426" y="4"/>
                    <a:pt x="423" y="3"/>
                  </a:cubicBezTo>
                  <a:cubicBezTo>
                    <a:pt x="424" y="3"/>
                    <a:pt x="423" y="3"/>
                    <a:pt x="425" y="2"/>
                  </a:cubicBezTo>
                  <a:cubicBezTo>
                    <a:pt x="424" y="2"/>
                    <a:pt x="423" y="2"/>
                    <a:pt x="423" y="2"/>
                  </a:cubicBezTo>
                  <a:cubicBezTo>
                    <a:pt x="422" y="2"/>
                    <a:pt x="420" y="3"/>
                    <a:pt x="418" y="3"/>
                  </a:cubicBezTo>
                  <a:cubicBezTo>
                    <a:pt x="418" y="3"/>
                    <a:pt x="418" y="3"/>
                    <a:pt x="417" y="3"/>
                  </a:cubicBezTo>
                  <a:cubicBezTo>
                    <a:pt x="416" y="3"/>
                    <a:pt x="417" y="3"/>
                    <a:pt x="417" y="3"/>
                  </a:cubicBezTo>
                  <a:cubicBezTo>
                    <a:pt x="417" y="3"/>
                    <a:pt x="415" y="3"/>
                    <a:pt x="416" y="4"/>
                  </a:cubicBezTo>
                  <a:cubicBezTo>
                    <a:pt x="412" y="2"/>
                    <a:pt x="406" y="4"/>
                    <a:pt x="403" y="3"/>
                  </a:cubicBezTo>
                  <a:cubicBezTo>
                    <a:pt x="400" y="3"/>
                    <a:pt x="397" y="3"/>
                    <a:pt x="395" y="3"/>
                  </a:cubicBezTo>
                  <a:cubicBezTo>
                    <a:pt x="395" y="3"/>
                    <a:pt x="395" y="3"/>
                    <a:pt x="396" y="3"/>
                  </a:cubicBezTo>
                  <a:cubicBezTo>
                    <a:pt x="392" y="2"/>
                    <a:pt x="394" y="4"/>
                    <a:pt x="390" y="4"/>
                  </a:cubicBezTo>
                  <a:cubicBezTo>
                    <a:pt x="388" y="3"/>
                    <a:pt x="392" y="3"/>
                    <a:pt x="391" y="3"/>
                  </a:cubicBezTo>
                  <a:cubicBezTo>
                    <a:pt x="390" y="1"/>
                    <a:pt x="387" y="3"/>
                    <a:pt x="384" y="2"/>
                  </a:cubicBezTo>
                  <a:cubicBezTo>
                    <a:pt x="385" y="2"/>
                    <a:pt x="385" y="2"/>
                    <a:pt x="385" y="2"/>
                  </a:cubicBezTo>
                  <a:cubicBezTo>
                    <a:pt x="383" y="2"/>
                    <a:pt x="380" y="3"/>
                    <a:pt x="377" y="3"/>
                  </a:cubicBezTo>
                  <a:cubicBezTo>
                    <a:pt x="377" y="3"/>
                    <a:pt x="378" y="3"/>
                    <a:pt x="377" y="2"/>
                  </a:cubicBezTo>
                  <a:cubicBezTo>
                    <a:pt x="375" y="3"/>
                    <a:pt x="372" y="4"/>
                    <a:pt x="369" y="4"/>
                  </a:cubicBezTo>
                  <a:cubicBezTo>
                    <a:pt x="370" y="3"/>
                    <a:pt x="370" y="4"/>
                    <a:pt x="369" y="3"/>
                  </a:cubicBezTo>
                  <a:cubicBezTo>
                    <a:pt x="368" y="3"/>
                    <a:pt x="370" y="4"/>
                    <a:pt x="367" y="4"/>
                  </a:cubicBezTo>
                  <a:cubicBezTo>
                    <a:pt x="366" y="4"/>
                    <a:pt x="365" y="3"/>
                    <a:pt x="364" y="3"/>
                  </a:cubicBezTo>
                  <a:cubicBezTo>
                    <a:pt x="367" y="3"/>
                    <a:pt x="367" y="3"/>
                    <a:pt x="367" y="3"/>
                  </a:cubicBezTo>
                  <a:cubicBezTo>
                    <a:pt x="366" y="2"/>
                    <a:pt x="364" y="3"/>
                    <a:pt x="362" y="3"/>
                  </a:cubicBezTo>
                  <a:cubicBezTo>
                    <a:pt x="363" y="2"/>
                    <a:pt x="363" y="2"/>
                    <a:pt x="363" y="2"/>
                  </a:cubicBezTo>
                  <a:cubicBezTo>
                    <a:pt x="359" y="2"/>
                    <a:pt x="359" y="3"/>
                    <a:pt x="355" y="3"/>
                  </a:cubicBezTo>
                  <a:cubicBezTo>
                    <a:pt x="355" y="4"/>
                    <a:pt x="355" y="4"/>
                    <a:pt x="355" y="4"/>
                  </a:cubicBezTo>
                  <a:cubicBezTo>
                    <a:pt x="353" y="5"/>
                    <a:pt x="353" y="3"/>
                    <a:pt x="351" y="4"/>
                  </a:cubicBezTo>
                  <a:cubicBezTo>
                    <a:pt x="351" y="3"/>
                    <a:pt x="351" y="3"/>
                    <a:pt x="351" y="3"/>
                  </a:cubicBezTo>
                  <a:cubicBezTo>
                    <a:pt x="349" y="3"/>
                    <a:pt x="346" y="4"/>
                    <a:pt x="343" y="4"/>
                  </a:cubicBezTo>
                  <a:cubicBezTo>
                    <a:pt x="344" y="3"/>
                    <a:pt x="347" y="3"/>
                    <a:pt x="349" y="2"/>
                  </a:cubicBezTo>
                  <a:cubicBezTo>
                    <a:pt x="348" y="2"/>
                    <a:pt x="344" y="2"/>
                    <a:pt x="344" y="3"/>
                  </a:cubicBezTo>
                  <a:cubicBezTo>
                    <a:pt x="344" y="3"/>
                    <a:pt x="345" y="2"/>
                    <a:pt x="346" y="3"/>
                  </a:cubicBezTo>
                  <a:cubicBezTo>
                    <a:pt x="344" y="3"/>
                    <a:pt x="342" y="4"/>
                    <a:pt x="339" y="4"/>
                  </a:cubicBezTo>
                  <a:cubicBezTo>
                    <a:pt x="339" y="2"/>
                    <a:pt x="331" y="3"/>
                    <a:pt x="329" y="2"/>
                  </a:cubicBezTo>
                  <a:cubicBezTo>
                    <a:pt x="324" y="3"/>
                    <a:pt x="319" y="1"/>
                    <a:pt x="314" y="2"/>
                  </a:cubicBezTo>
                  <a:cubicBezTo>
                    <a:pt x="316" y="3"/>
                    <a:pt x="312" y="2"/>
                    <a:pt x="312" y="3"/>
                  </a:cubicBezTo>
                  <a:cubicBezTo>
                    <a:pt x="311" y="3"/>
                    <a:pt x="310" y="3"/>
                    <a:pt x="310" y="3"/>
                  </a:cubicBezTo>
                  <a:cubicBezTo>
                    <a:pt x="306" y="2"/>
                    <a:pt x="306" y="2"/>
                    <a:pt x="306" y="2"/>
                  </a:cubicBezTo>
                  <a:cubicBezTo>
                    <a:pt x="305" y="2"/>
                    <a:pt x="307" y="2"/>
                    <a:pt x="307" y="1"/>
                  </a:cubicBezTo>
                  <a:cubicBezTo>
                    <a:pt x="304" y="1"/>
                    <a:pt x="306" y="1"/>
                    <a:pt x="304" y="0"/>
                  </a:cubicBezTo>
                  <a:cubicBezTo>
                    <a:pt x="304" y="1"/>
                    <a:pt x="303" y="1"/>
                    <a:pt x="301" y="1"/>
                  </a:cubicBezTo>
                  <a:cubicBezTo>
                    <a:pt x="304" y="2"/>
                    <a:pt x="304" y="2"/>
                    <a:pt x="304" y="2"/>
                  </a:cubicBezTo>
                  <a:cubicBezTo>
                    <a:pt x="300" y="3"/>
                    <a:pt x="300" y="0"/>
                    <a:pt x="296" y="1"/>
                  </a:cubicBezTo>
                  <a:cubicBezTo>
                    <a:pt x="297" y="1"/>
                    <a:pt x="297" y="1"/>
                    <a:pt x="297" y="1"/>
                  </a:cubicBezTo>
                  <a:cubicBezTo>
                    <a:pt x="295" y="1"/>
                    <a:pt x="289" y="1"/>
                    <a:pt x="287" y="2"/>
                  </a:cubicBezTo>
                  <a:cubicBezTo>
                    <a:pt x="287" y="2"/>
                    <a:pt x="286" y="1"/>
                    <a:pt x="287" y="1"/>
                  </a:cubicBezTo>
                  <a:cubicBezTo>
                    <a:pt x="282" y="1"/>
                    <a:pt x="276" y="3"/>
                    <a:pt x="272" y="2"/>
                  </a:cubicBezTo>
                  <a:cubicBezTo>
                    <a:pt x="272" y="1"/>
                    <a:pt x="272" y="1"/>
                    <a:pt x="272" y="1"/>
                  </a:cubicBezTo>
                  <a:cubicBezTo>
                    <a:pt x="271" y="2"/>
                    <a:pt x="271" y="2"/>
                    <a:pt x="269" y="2"/>
                  </a:cubicBezTo>
                  <a:cubicBezTo>
                    <a:pt x="269" y="2"/>
                    <a:pt x="270" y="1"/>
                    <a:pt x="269" y="1"/>
                  </a:cubicBezTo>
                  <a:cubicBezTo>
                    <a:pt x="269" y="2"/>
                    <a:pt x="267" y="2"/>
                    <a:pt x="265" y="2"/>
                  </a:cubicBezTo>
                  <a:cubicBezTo>
                    <a:pt x="267" y="1"/>
                    <a:pt x="267" y="1"/>
                    <a:pt x="267" y="1"/>
                  </a:cubicBezTo>
                  <a:cubicBezTo>
                    <a:pt x="262" y="1"/>
                    <a:pt x="259" y="2"/>
                    <a:pt x="255" y="3"/>
                  </a:cubicBezTo>
                  <a:cubicBezTo>
                    <a:pt x="255" y="2"/>
                    <a:pt x="251" y="1"/>
                    <a:pt x="249" y="1"/>
                  </a:cubicBezTo>
                  <a:cubicBezTo>
                    <a:pt x="249" y="1"/>
                    <a:pt x="249" y="1"/>
                    <a:pt x="249" y="1"/>
                  </a:cubicBezTo>
                  <a:cubicBezTo>
                    <a:pt x="243" y="1"/>
                    <a:pt x="239" y="2"/>
                    <a:pt x="234" y="2"/>
                  </a:cubicBezTo>
                  <a:cubicBezTo>
                    <a:pt x="230" y="1"/>
                    <a:pt x="222" y="2"/>
                    <a:pt x="217" y="1"/>
                  </a:cubicBezTo>
                  <a:cubicBezTo>
                    <a:pt x="218" y="1"/>
                    <a:pt x="217" y="2"/>
                    <a:pt x="216" y="2"/>
                  </a:cubicBezTo>
                  <a:cubicBezTo>
                    <a:pt x="214" y="2"/>
                    <a:pt x="212" y="3"/>
                    <a:pt x="212" y="2"/>
                  </a:cubicBezTo>
                  <a:cubicBezTo>
                    <a:pt x="213" y="2"/>
                    <a:pt x="213" y="2"/>
                    <a:pt x="213" y="2"/>
                  </a:cubicBezTo>
                  <a:cubicBezTo>
                    <a:pt x="212" y="1"/>
                    <a:pt x="209" y="1"/>
                    <a:pt x="207" y="1"/>
                  </a:cubicBezTo>
                  <a:cubicBezTo>
                    <a:pt x="207" y="2"/>
                    <a:pt x="207" y="2"/>
                    <a:pt x="207" y="2"/>
                  </a:cubicBezTo>
                  <a:cubicBezTo>
                    <a:pt x="202" y="0"/>
                    <a:pt x="193" y="3"/>
                    <a:pt x="190" y="1"/>
                  </a:cubicBezTo>
                  <a:cubicBezTo>
                    <a:pt x="189" y="2"/>
                    <a:pt x="187" y="2"/>
                    <a:pt x="186" y="2"/>
                  </a:cubicBezTo>
                  <a:cubicBezTo>
                    <a:pt x="186" y="1"/>
                    <a:pt x="186" y="1"/>
                    <a:pt x="186" y="1"/>
                  </a:cubicBezTo>
                  <a:cubicBezTo>
                    <a:pt x="183" y="1"/>
                    <a:pt x="181" y="1"/>
                    <a:pt x="176" y="1"/>
                  </a:cubicBezTo>
                  <a:cubicBezTo>
                    <a:pt x="177" y="1"/>
                    <a:pt x="177" y="1"/>
                    <a:pt x="177" y="1"/>
                  </a:cubicBezTo>
                  <a:cubicBezTo>
                    <a:pt x="175" y="1"/>
                    <a:pt x="174" y="3"/>
                    <a:pt x="172" y="3"/>
                  </a:cubicBezTo>
                  <a:cubicBezTo>
                    <a:pt x="171" y="2"/>
                    <a:pt x="171" y="2"/>
                    <a:pt x="171" y="2"/>
                  </a:cubicBezTo>
                  <a:cubicBezTo>
                    <a:pt x="167" y="2"/>
                    <a:pt x="162" y="1"/>
                    <a:pt x="158" y="2"/>
                  </a:cubicBezTo>
                  <a:cubicBezTo>
                    <a:pt x="158" y="2"/>
                    <a:pt x="158" y="1"/>
                    <a:pt x="159" y="1"/>
                  </a:cubicBezTo>
                  <a:cubicBezTo>
                    <a:pt x="157" y="1"/>
                    <a:pt x="151" y="0"/>
                    <a:pt x="152" y="2"/>
                  </a:cubicBezTo>
                  <a:cubicBezTo>
                    <a:pt x="152" y="1"/>
                    <a:pt x="148" y="2"/>
                    <a:pt x="145" y="2"/>
                  </a:cubicBezTo>
                  <a:cubicBezTo>
                    <a:pt x="146" y="2"/>
                    <a:pt x="146" y="2"/>
                    <a:pt x="146" y="2"/>
                  </a:cubicBezTo>
                  <a:cubicBezTo>
                    <a:pt x="144" y="3"/>
                    <a:pt x="144" y="3"/>
                    <a:pt x="141" y="3"/>
                  </a:cubicBezTo>
                  <a:cubicBezTo>
                    <a:pt x="140" y="3"/>
                    <a:pt x="140" y="3"/>
                    <a:pt x="141" y="3"/>
                  </a:cubicBezTo>
                  <a:cubicBezTo>
                    <a:pt x="139" y="2"/>
                    <a:pt x="139" y="3"/>
                    <a:pt x="137" y="3"/>
                  </a:cubicBezTo>
                  <a:cubicBezTo>
                    <a:pt x="138" y="3"/>
                    <a:pt x="138" y="3"/>
                    <a:pt x="138" y="3"/>
                  </a:cubicBezTo>
                  <a:cubicBezTo>
                    <a:pt x="135" y="2"/>
                    <a:pt x="136" y="3"/>
                    <a:pt x="134" y="3"/>
                  </a:cubicBezTo>
                  <a:cubicBezTo>
                    <a:pt x="133" y="4"/>
                    <a:pt x="130" y="3"/>
                    <a:pt x="130" y="2"/>
                  </a:cubicBezTo>
                  <a:cubicBezTo>
                    <a:pt x="130" y="3"/>
                    <a:pt x="128" y="3"/>
                    <a:pt x="127" y="3"/>
                  </a:cubicBezTo>
                  <a:cubicBezTo>
                    <a:pt x="127" y="3"/>
                    <a:pt x="127" y="3"/>
                    <a:pt x="128" y="3"/>
                  </a:cubicBezTo>
                  <a:cubicBezTo>
                    <a:pt x="124" y="2"/>
                    <a:pt x="122" y="4"/>
                    <a:pt x="119" y="3"/>
                  </a:cubicBezTo>
                  <a:cubicBezTo>
                    <a:pt x="119" y="3"/>
                    <a:pt x="119" y="2"/>
                    <a:pt x="119" y="2"/>
                  </a:cubicBezTo>
                  <a:cubicBezTo>
                    <a:pt x="122" y="2"/>
                    <a:pt x="124" y="2"/>
                    <a:pt x="124" y="3"/>
                  </a:cubicBezTo>
                  <a:cubicBezTo>
                    <a:pt x="124" y="2"/>
                    <a:pt x="122" y="2"/>
                    <a:pt x="124" y="1"/>
                  </a:cubicBezTo>
                  <a:cubicBezTo>
                    <a:pt x="122" y="1"/>
                    <a:pt x="118" y="2"/>
                    <a:pt x="116" y="2"/>
                  </a:cubicBezTo>
                  <a:cubicBezTo>
                    <a:pt x="116" y="2"/>
                    <a:pt x="116" y="2"/>
                    <a:pt x="116" y="2"/>
                  </a:cubicBezTo>
                  <a:cubicBezTo>
                    <a:pt x="116" y="2"/>
                    <a:pt x="116" y="2"/>
                    <a:pt x="116" y="2"/>
                  </a:cubicBezTo>
                  <a:cubicBezTo>
                    <a:pt x="115" y="2"/>
                    <a:pt x="115" y="2"/>
                    <a:pt x="115" y="2"/>
                  </a:cubicBezTo>
                  <a:cubicBezTo>
                    <a:pt x="114" y="2"/>
                    <a:pt x="113" y="2"/>
                    <a:pt x="113" y="2"/>
                  </a:cubicBezTo>
                  <a:cubicBezTo>
                    <a:pt x="112" y="1"/>
                    <a:pt x="110" y="1"/>
                    <a:pt x="109" y="1"/>
                  </a:cubicBezTo>
                  <a:cubicBezTo>
                    <a:pt x="109" y="2"/>
                    <a:pt x="107" y="2"/>
                    <a:pt x="109" y="3"/>
                  </a:cubicBezTo>
                  <a:cubicBezTo>
                    <a:pt x="108" y="3"/>
                    <a:pt x="109" y="2"/>
                    <a:pt x="110" y="2"/>
                  </a:cubicBezTo>
                  <a:cubicBezTo>
                    <a:pt x="110" y="2"/>
                    <a:pt x="110" y="2"/>
                    <a:pt x="110" y="2"/>
                  </a:cubicBezTo>
                  <a:cubicBezTo>
                    <a:pt x="110" y="2"/>
                    <a:pt x="110" y="2"/>
                    <a:pt x="110" y="2"/>
                  </a:cubicBezTo>
                  <a:cubicBezTo>
                    <a:pt x="111" y="2"/>
                    <a:pt x="112" y="2"/>
                    <a:pt x="113" y="2"/>
                  </a:cubicBezTo>
                  <a:cubicBezTo>
                    <a:pt x="112" y="3"/>
                    <a:pt x="111" y="3"/>
                    <a:pt x="110" y="3"/>
                  </a:cubicBezTo>
                  <a:cubicBezTo>
                    <a:pt x="109" y="3"/>
                    <a:pt x="109" y="4"/>
                    <a:pt x="108" y="4"/>
                  </a:cubicBezTo>
                  <a:cubicBezTo>
                    <a:pt x="107" y="3"/>
                    <a:pt x="103" y="2"/>
                    <a:pt x="103" y="2"/>
                  </a:cubicBezTo>
                  <a:cubicBezTo>
                    <a:pt x="99" y="2"/>
                    <a:pt x="94" y="2"/>
                    <a:pt x="92" y="3"/>
                  </a:cubicBezTo>
                  <a:cubicBezTo>
                    <a:pt x="91" y="4"/>
                    <a:pt x="91" y="3"/>
                    <a:pt x="90" y="3"/>
                  </a:cubicBezTo>
                  <a:cubicBezTo>
                    <a:pt x="91" y="3"/>
                    <a:pt x="92" y="3"/>
                    <a:pt x="92" y="2"/>
                  </a:cubicBezTo>
                  <a:cubicBezTo>
                    <a:pt x="90" y="3"/>
                    <a:pt x="86" y="3"/>
                    <a:pt x="85" y="4"/>
                  </a:cubicBezTo>
                  <a:cubicBezTo>
                    <a:pt x="83" y="3"/>
                    <a:pt x="87" y="3"/>
                    <a:pt x="83" y="3"/>
                  </a:cubicBezTo>
                  <a:cubicBezTo>
                    <a:pt x="84" y="2"/>
                    <a:pt x="84" y="2"/>
                    <a:pt x="84" y="2"/>
                  </a:cubicBezTo>
                  <a:cubicBezTo>
                    <a:pt x="77" y="1"/>
                    <a:pt x="72" y="5"/>
                    <a:pt x="65" y="3"/>
                  </a:cubicBezTo>
                  <a:cubicBezTo>
                    <a:pt x="65" y="3"/>
                    <a:pt x="65" y="3"/>
                    <a:pt x="65" y="3"/>
                  </a:cubicBezTo>
                  <a:cubicBezTo>
                    <a:pt x="57" y="2"/>
                    <a:pt x="47" y="4"/>
                    <a:pt x="38" y="3"/>
                  </a:cubicBezTo>
                  <a:cubicBezTo>
                    <a:pt x="36" y="2"/>
                    <a:pt x="35" y="3"/>
                    <a:pt x="34" y="4"/>
                  </a:cubicBezTo>
                  <a:cubicBezTo>
                    <a:pt x="33" y="3"/>
                    <a:pt x="33" y="3"/>
                    <a:pt x="33" y="3"/>
                  </a:cubicBezTo>
                  <a:cubicBezTo>
                    <a:pt x="31" y="4"/>
                    <a:pt x="31" y="4"/>
                    <a:pt x="31" y="4"/>
                  </a:cubicBezTo>
                  <a:cubicBezTo>
                    <a:pt x="27" y="4"/>
                    <a:pt x="24" y="2"/>
                    <a:pt x="20" y="3"/>
                  </a:cubicBezTo>
                  <a:cubicBezTo>
                    <a:pt x="20" y="4"/>
                    <a:pt x="20" y="4"/>
                    <a:pt x="20" y="4"/>
                  </a:cubicBezTo>
                  <a:cubicBezTo>
                    <a:pt x="19" y="3"/>
                    <a:pt x="15" y="4"/>
                    <a:pt x="15" y="3"/>
                  </a:cubicBezTo>
                  <a:cubicBezTo>
                    <a:pt x="15" y="3"/>
                    <a:pt x="15" y="4"/>
                    <a:pt x="14" y="3"/>
                  </a:cubicBezTo>
                  <a:cubicBezTo>
                    <a:pt x="14" y="3"/>
                    <a:pt x="14" y="3"/>
                    <a:pt x="14" y="3"/>
                  </a:cubicBezTo>
                  <a:cubicBezTo>
                    <a:pt x="10" y="4"/>
                    <a:pt x="10" y="4"/>
                    <a:pt x="10" y="4"/>
                  </a:cubicBezTo>
                  <a:cubicBezTo>
                    <a:pt x="7" y="3"/>
                    <a:pt x="10" y="2"/>
                    <a:pt x="6" y="2"/>
                  </a:cubicBezTo>
                  <a:cubicBezTo>
                    <a:pt x="4" y="2"/>
                    <a:pt x="1" y="3"/>
                    <a:pt x="1" y="4"/>
                  </a:cubicBezTo>
                  <a:cubicBezTo>
                    <a:pt x="2" y="4"/>
                    <a:pt x="3" y="4"/>
                    <a:pt x="3" y="4"/>
                  </a:cubicBezTo>
                  <a:cubicBezTo>
                    <a:pt x="2" y="4"/>
                    <a:pt x="2" y="4"/>
                    <a:pt x="2" y="4"/>
                  </a:cubicBezTo>
                  <a:cubicBezTo>
                    <a:pt x="1" y="6"/>
                    <a:pt x="0" y="7"/>
                    <a:pt x="4" y="8"/>
                  </a:cubicBezTo>
                  <a:cubicBezTo>
                    <a:pt x="7" y="7"/>
                    <a:pt x="7" y="7"/>
                    <a:pt x="7" y="7"/>
                  </a:cubicBezTo>
                  <a:cubicBezTo>
                    <a:pt x="8" y="8"/>
                    <a:pt x="8" y="8"/>
                    <a:pt x="8" y="8"/>
                  </a:cubicBezTo>
                  <a:cubicBezTo>
                    <a:pt x="5" y="8"/>
                    <a:pt x="5" y="8"/>
                    <a:pt x="5" y="8"/>
                  </a:cubicBezTo>
                  <a:cubicBezTo>
                    <a:pt x="7" y="8"/>
                    <a:pt x="7" y="8"/>
                    <a:pt x="8" y="7"/>
                  </a:cubicBezTo>
                  <a:cubicBezTo>
                    <a:pt x="9" y="8"/>
                    <a:pt x="9" y="8"/>
                    <a:pt x="9" y="8"/>
                  </a:cubicBezTo>
                  <a:cubicBezTo>
                    <a:pt x="12" y="7"/>
                    <a:pt x="12" y="7"/>
                    <a:pt x="12" y="7"/>
                  </a:cubicBezTo>
                  <a:cubicBezTo>
                    <a:pt x="12" y="7"/>
                    <a:pt x="11" y="8"/>
                    <a:pt x="13" y="8"/>
                  </a:cubicBezTo>
                  <a:cubicBezTo>
                    <a:pt x="14" y="8"/>
                    <a:pt x="12" y="7"/>
                    <a:pt x="14" y="7"/>
                  </a:cubicBezTo>
                  <a:cubicBezTo>
                    <a:pt x="15" y="7"/>
                    <a:pt x="15" y="8"/>
                    <a:pt x="16" y="7"/>
                  </a:cubicBezTo>
                  <a:cubicBezTo>
                    <a:pt x="16" y="8"/>
                    <a:pt x="16" y="8"/>
                    <a:pt x="15" y="8"/>
                  </a:cubicBezTo>
                  <a:cubicBezTo>
                    <a:pt x="17" y="8"/>
                    <a:pt x="19" y="8"/>
                    <a:pt x="20" y="7"/>
                  </a:cubicBezTo>
                  <a:cubicBezTo>
                    <a:pt x="21" y="8"/>
                    <a:pt x="24" y="7"/>
                    <a:pt x="24" y="8"/>
                  </a:cubicBezTo>
                  <a:cubicBezTo>
                    <a:pt x="25" y="8"/>
                    <a:pt x="27" y="7"/>
                    <a:pt x="28" y="7"/>
                  </a:cubicBezTo>
                  <a:cubicBezTo>
                    <a:pt x="25" y="9"/>
                    <a:pt x="32" y="7"/>
                    <a:pt x="32" y="9"/>
                  </a:cubicBezTo>
                  <a:cubicBezTo>
                    <a:pt x="34" y="7"/>
                    <a:pt x="38" y="8"/>
                    <a:pt x="41" y="7"/>
                  </a:cubicBezTo>
                  <a:cubicBezTo>
                    <a:pt x="41" y="8"/>
                    <a:pt x="40" y="8"/>
                    <a:pt x="40" y="8"/>
                  </a:cubicBezTo>
                  <a:cubicBezTo>
                    <a:pt x="42" y="8"/>
                    <a:pt x="42" y="8"/>
                    <a:pt x="43" y="8"/>
                  </a:cubicBezTo>
                  <a:cubicBezTo>
                    <a:pt x="44" y="7"/>
                    <a:pt x="46" y="7"/>
                    <a:pt x="48" y="6"/>
                  </a:cubicBezTo>
                  <a:cubicBezTo>
                    <a:pt x="50" y="7"/>
                    <a:pt x="46" y="8"/>
                    <a:pt x="47" y="9"/>
                  </a:cubicBezTo>
                  <a:cubicBezTo>
                    <a:pt x="47" y="8"/>
                    <a:pt x="51" y="8"/>
                    <a:pt x="50" y="7"/>
                  </a:cubicBezTo>
                  <a:cubicBezTo>
                    <a:pt x="52" y="8"/>
                    <a:pt x="51" y="7"/>
                    <a:pt x="52" y="8"/>
                  </a:cubicBezTo>
                  <a:cubicBezTo>
                    <a:pt x="52" y="7"/>
                    <a:pt x="54" y="8"/>
                    <a:pt x="55" y="7"/>
                  </a:cubicBezTo>
                  <a:cubicBezTo>
                    <a:pt x="57" y="8"/>
                    <a:pt x="56" y="8"/>
                    <a:pt x="58" y="8"/>
                  </a:cubicBezTo>
                  <a:cubicBezTo>
                    <a:pt x="59" y="8"/>
                    <a:pt x="57" y="9"/>
                    <a:pt x="57" y="9"/>
                  </a:cubicBezTo>
                  <a:close/>
                  <a:moveTo>
                    <a:pt x="117" y="7"/>
                  </a:moveTo>
                  <a:cubicBezTo>
                    <a:pt x="117" y="7"/>
                    <a:pt x="117" y="7"/>
                    <a:pt x="117" y="7"/>
                  </a:cubicBezTo>
                  <a:cubicBezTo>
                    <a:pt x="116" y="7"/>
                    <a:pt x="116" y="7"/>
                    <a:pt x="115" y="7"/>
                  </a:cubicBezTo>
                  <a:cubicBezTo>
                    <a:pt x="116" y="7"/>
                    <a:pt x="116" y="7"/>
                    <a:pt x="117" y="7"/>
                  </a:cubicBezTo>
                  <a:close/>
                  <a:moveTo>
                    <a:pt x="122" y="7"/>
                  </a:moveTo>
                  <a:cubicBezTo>
                    <a:pt x="121" y="7"/>
                    <a:pt x="120" y="7"/>
                    <a:pt x="120" y="7"/>
                  </a:cubicBezTo>
                  <a:cubicBezTo>
                    <a:pt x="119" y="6"/>
                    <a:pt x="120" y="6"/>
                    <a:pt x="120" y="6"/>
                  </a:cubicBezTo>
                  <a:cubicBezTo>
                    <a:pt x="120" y="6"/>
                    <a:pt x="121" y="6"/>
                    <a:pt x="122" y="7"/>
                  </a:cubicBezTo>
                  <a:close/>
                  <a:moveTo>
                    <a:pt x="111" y="1"/>
                  </a:moveTo>
                  <a:cubicBezTo>
                    <a:pt x="112" y="1"/>
                    <a:pt x="112" y="2"/>
                    <a:pt x="112" y="2"/>
                  </a:cubicBezTo>
                  <a:cubicBezTo>
                    <a:pt x="112" y="2"/>
                    <a:pt x="111" y="2"/>
                    <a:pt x="111" y="2"/>
                  </a:cubicBezTo>
                  <a:cubicBezTo>
                    <a:pt x="111" y="2"/>
                    <a:pt x="111" y="2"/>
                    <a:pt x="111" y="2"/>
                  </a:cubicBezTo>
                  <a:cubicBezTo>
                    <a:pt x="111" y="2"/>
                    <a:pt x="111" y="2"/>
                    <a:pt x="1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242" name="Freeform 38">
              <a:extLst>
                <a:ext uri="{FF2B5EF4-FFF2-40B4-BE49-F238E27FC236}">
                  <a16:creationId xmlns:a16="http://schemas.microsoft.com/office/drawing/2014/main" id="{1D1E404C-3B6A-4D2A-A00D-C8C2DFBE0D2D}"/>
                </a:ext>
              </a:extLst>
            </p:cNvPr>
            <p:cNvSpPr>
              <a:spLocks/>
            </p:cNvSpPr>
            <p:nvPr/>
          </p:nvSpPr>
          <p:spPr bwMode="auto">
            <a:xfrm>
              <a:off x="2043113" y="4767263"/>
              <a:ext cx="11113" cy="11113"/>
            </a:xfrm>
            <a:custGeom>
              <a:avLst/>
              <a:gdLst>
                <a:gd name="T0" fmla="*/ 1 w 1"/>
                <a:gd name="T1" fmla="*/ 0 h 1"/>
                <a:gd name="T2" fmla="*/ 0 w 1"/>
                <a:gd name="T3" fmla="*/ 1 h 1"/>
                <a:gd name="T4" fmla="*/ 1 w 1"/>
                <a:gd name="T5" fmla="*/ 1 h 1"/>
                <a:gd name="T6" fmla="*/ 1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0"/>
                    <a:pt x="1" y="1"/>
                    <a:pt x="0" y="1"/>
                  </a:cubicBezTo>
                  <a:cubicBezTo>
                    <a:pt x="1" y="1"/>
                    <a:pt x="1" y="1"/>
                    <a:pt x="1" y="1"/>
                  </a:cubicBezTo>
                  <a:cubicBezTo>
                    <a:pt x="1" y="1"/>
                    <a:pt x="1" y="1"/>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243" name="Freeform 39">
              <a:extLst>
                <a:ext uri="{FF2B5EF4-FFF2-40B4-BE49-F238E27FC236}">
                  <a16:creationId xmlns:a16="http://schemas.microsoft.com/office/drawing/2014/main" id="{E7AF5FA5-DF89-4617-A116-13C907CAE1D7}"/>
                </a:ext>
              </a:extLst>
            </p:cNvPr>
            <p:cNvSpPr>
              <a:spLocks/>
            </p:cNvSpPr>
            <p:nvPr/>
          </p:nvSpPr>
          <p:spPr bwMode="auto">
            <a:xfrm>
              <a:off x="7180263" y="47894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244" name="Rectangle 243">
              <a:extLst>
                <a:ext uri="{FF2B5EF4-FFF2-40B4-BE49-F238E27FC236}">
                  <a16:creationId xmlns:a16="http://schemas.microsoft.com/office/drawing/2014/main" id="{27B102A4-DECE-46B3-8F19-8D5954E4D87C}"/>
                </a:ext>
              </a:extLst>
            </p:cNvPr>
            <p:cNvSpPr>
              <a:spLocks noChangeArrowheads="1"/>
            </p:cNvSpPr>
            <p:nvPr/>
          </p:nvSpPr>
          <p:spPr bwMode="auto">
            <a:xfrm>
              <a:off x="2967038" y="4835526"/>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245" name="Freeform 41">
              <a:extLst>
                <a:ext uri="{FF2B5EF4-FFF2-40B4-BE49-F238E27FC236}">
                  <a16:creationId xmlns:a16="http://schemas.microsoft.com/office/drawing/2014/main" id="{209901ED-02A6-461B-97A9-6C046C18D312}"/>
                </a:ext>
              </a:extLst>
            </p:cNvPr>
            <p:cNvSpPr>
              <a:spLocks/>
            </p:cNvSpPr>
            <p:nvPr/>
          </p:nvSpPr>
          <p:spPr bwMode="auto">
            <a:xfrm>
              <a:off x="7485063" y="4813301"/>
              <a:ext cx="1111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246" name="Freeform 42">
              <a:extLst>
                <a:ext uri="{FF2B5EF4-FFF2-40B4-BE49-F238E27FC236}">
                  <a16:creationId xmlns:a16="http://schemas.microsoft.com/office/drawing/2014/main" id="{D9061C7B-C32F-4D94-9F49-A44E59918D0D}"/>
                </a:ext>
              </a:extLst>
            </p:cNvPr>
            <p:cNvSpPr>
              <a:spLocks/>
            </p:cNvSpPr>
            <p:nvPr/>
          </p:nvSpPr>
          <p:spPr bwMode="auto">
            <a:xfrm>
              <a:off x="7620000" y="4813301"/>
              <a:ext cx="22225" cy="11113"/>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2" y="1"/>
                    <a:pt x="2" y="1"/>
                    <a:pt x="2" y="1"/>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247" name="Freeform 43">
              <a:extLst>
                <a:ext uri="{FF2B5EF4-FFF2-40B4-BE49-F238E27FC236}">
                  <a16:creationId xmlns:a16="http://schemas.microsoft.com/office/drawing/2014/main" id="{BA5DC6FA-98AF-4DEB-9C92-883804165B51}"/>
                </a:ext>
              </a:extLst>
            </p:cNvPr>
            <p:cNvSpPr>
              <a:spLocks/>
            </p:cNvSpPr>
            <p:nvPr/>
          </p:nvSpPr>
          <p:spPr bwMode="auto">
            <a:xfrm>
              <a:off x="7732713" y="4813301"/>
              <a:ext cx="0" cy="11113"/>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0"/>
                    <a:pt x="0" y="0"/>
                    <a:pt x="0" y="0"/>
                  </a:cubicBez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248" name="Freeform 44">
              <a:extLst>
                <a:ext uri="{FF2B5EF4-FFF2-40B4-BE49-F238E27FC236}">
                  <a16:creationId xmlns:a16="http://schemas.microsoft.com/office/drawing/2014/main" id="{2ED3450C-09C8-4142-91BC-AC6B84FDC5B3}"/>
                </a:ext>
              </a:extLst>
            </p:cNvPr>
            <p:cNvSpPr>
              <a:spLocks/>
            </p:cNvSpPr>
            <p:nvPr/>
          </p:nvSpPr>
          <p:spPr bwMode="auto">
            <a:xfrm>
              <a:off x="6064250" y="4835526"/>
              <a:ext cx="23813" cy="0"/>
            </a:xfrm>
            <a:custGeom>
              <a:avLst/>
              <a:gdLst>
                <a:gd name="T0" fmla="*/ 2 w 2"/>
                <a:gd name="T1" fmla="*/ 1 w 2"/>
                <a:gd name="T2" fmla="*/ 2 w 2"/>
              </a:gdLst>
              <a:ahLst/>
              <a:cxnLst>
                <a:cxn ang="0">
                  <a:pos x="T0" y="0"/>
                </a:cxn>
                <a:cxn ang="0">
                  <a:pos x="T1" y="0"/>
                </a:cxn>
                <a:cxn ang="0">
                  <a:pos x="T2" y="0"/>
                </a:cxn>
              </a:cxnLst>
              <a:rect l="0" t="0" r="r" b="b"/>
              <a:pathLst>
                <a:path w="2">
                  <a:moveTo>
                    <a:pt x="2" y="0"/>
                  </a:moveTo>
                  <a:cubicBezTo>
                    <a:pt x="1" y="0"/>
                    <a:pt x="1" y="0"/>
                    <a:pt x="1" y="0"/>
                  </a:cubicBezTo>
                  <a:cubicBezTo>
                    <a:pt x="0" y="0"/>
                    <a:pt x="1"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249" name="Freeform 45">
              <a:extLst>
                <a:ext uri="{FF2B5EF4-FFF2-40B4-BE49-F238E27FC236}">
                  <a16:creationId xmlns:a16="http://schemas.microsoft.com/office/drawing/2014/main" id="{1CE039D9-2E9F-4F0D-B1A3-14B95E86FA1B}"/>
                </a:ext>
              </a:extLst>
            </p:cNvPr>
            <p:cNvSpPr>
              <a:spLocks/>
            </p:cNvSpPr>
            <p:nvPr/>
          </p:nvSpPr>
          <p:spPr bwMode="auto">
            <a:xfrm>
              <a:off x="6561138" y="4813301"/>
              <a:ext cx="1111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250" name="Freeform 46">
              <a:extLst>
                <a:ext uri="{FF2B5EF4-FFF2-40B4-BE49-F238E27FC236}">
                  <a16:creationId xmlns:a16="http://schemas.microsoft.com/office/drawing/2014/main" id="{8F935533-61C5-41D5-A523-FE7CC832C01B}"/>
                </a:ext>
              </a:extLst>
            </p:cNvPr>
            <p:cNvSpPr>
              <a:spLocks/>
            </p:cNvSpPr>
            <p:nvPr/>
          </p:nvSpPr>
          <p:spPr bwMode="auto">
            <a:xfrm>
              <a:off x="5535613" y="48355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251" name="Freeform 47">
              <a:extLst>
                <a:ext uri="{FF2B5EF4-FFF2-40B4-BE49-F238E27FC236}">
                  <a16:creationId xmlns:a16="http://schemas.microsoft.com/office/drawing/2014/main" id="{5ABFECC0-98A1-47E3-AD00-FBB734C2CB76}"/>
                </a:ext>
              </a:extLst>
            </p:cNvPr>
            <p:cNvSpPr>
              <a:spLocks/>
            </p:cNvSpPr>
            <p:nvPr/>
          </p:nvSpPr>
          <p:spPr bwMode="auto">
            <a:xfrm>
              <a:off x="6538913" y="4813301"/>
              <a:ext cx="22225"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0" y="0"/>
                    <a:pt x="1" y="0"/>
                    <a:pt x="2"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252" name="Freeform 48">
              <a:extLst>
                <a:ext uri="{FF2B5EF4-FFF2-40B4-BE49-F238E27FC236}">
                  <a16:creationId xmlns:a16="http://schemas.microsoft.com/office/drawing/2014/main" id="{85F2A078-FFE5-49C9-AC01-14DFEED1911F}"/>
                </a:ext>
              </a:extLst>
            </p:cNvPr>
            <p:cNvSpPr>
              <a:spLocks/>
            </p:cNvSpPr>
            <p:nvPr/>
          </p:nvSpPr>
          <p:spPr bwMode="auto">
            <a:xfrm>
              <a:off x="8172450" y="4824413"/>
              <a:ext cx="11113"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253" name="Freeform 49">
              <a:extLst>
                <a:ext uri="{FF2B5EF4-FFF2-40B4-BE49-F238E27FC236}">
                  <a16:creationId xmlns:a16="http://schemas.microsoft.com/office/drawing/2014/main" id="{F80541AD-CC9C-4294-AF57-E77894DF43FD}"/>
                </a:ext>
              </a:extLst>
            </p:cNvPr>
            <p:cNvSpPr>
              <a:spLocks/>
            </p:cNvSpPr>
            <p:nvPr/>
          </p:nvSpPr>
          <p:spPr bwMode="auto">
            <a:xfrm>
              <a:off x="8183563" y="48244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254" name="Freeform 50">
              <a:extLst>
                <a:ext uri="{FF2B5EF4-FFF2-40B4-BE49-F238E27FC236}">
                  <a16:creationId xmlns:a16="http://schemas.microsoft.com/office/drawing/2014/main" id="{34891F98-4B4C-4DA8-B9A3-333464008A24}"/>
                </a:ext>
              </a:extLst>
            </p:cNvPr>
            <p:cNvSpPr>
              <a:spLocks/>
            </p:cNvSpPr>
            <p:nvPr/>
          </p:nvSpPr>
          <p:spPr bwMode="auto">
            <a:xfrm>
              <a:off x="8183563" y="4824413"/>
              <a:ext cx="1111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255" name="Freeform 51">
              <a:extLst>
                <a:ext uri="{FF2B5EF4-FFF2-40B4-BE49-F238E27FC236}">
                  <a16:creationId xmlns:a16="http://schemas.microsoft.com/office/drawing/2014/main" id="{2C1BD537-E455-4240-A773-21B0FBF21C76}"/>
                </a:ext>
              </a:extLst>
            </p:cNvPr>
            <p:cNvSpPr>
              <a:spLocks/>
            </p:cNvSpPr>
            <p:nvPr/>
          </p:nvSpPr>
          <p:spPr bwMode="auto">
            <a:xfrm>
              <a:off x="8037513" y="48244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256" name="Freeform 52">
              <a:extLst>
                <a:ext uri="{FF2B5EF4-FFF2-40B4-BE49-F238E27FC236}">
                  <a16:creationId xmlns:a16="http://schemas.microsoft.com/office/drawing/2014/main" id="{60DDCF6D-E765-4BBA-9B0D-2AE7E567539A}"/>
                </a:ext>
              </a:extLst>
            </p:cNvPr>
            <p:cNvSpPr>
              <a:spLocks/>
            </p:cNvSpPr>
            <p:nvPr/>
          </p:nvSpPr>
          <p:spPr bwMode="auto">
            <a:xfrm>
              <a:off x="8002588" y="4813301"/>
              <a:ext cx="34925" cy="11113"/>
            </a:xfrm>
            <a:custGeom>
              <a:avLst/>
              <a:gdLst>
                <a:gd name="T0" fmla="*/ 0 w 3"/>
                <a:gd name="T1" fmla="*/ 1 h 1"/>
                <a:gd name="T2" fmla="*/ 3 w 3"/>
                <a:gd name="T3" fmla="*/ 1 h 1"/>
                <a:gd name="T4" fmla="*/ 3 w 3"/>
                <a:gd name="T5" fmla="*/ 1 h 1"/>
                <a:gd name="T6" fmla="*/ 0 w 3"/>
                <a:gd name="T7" fmla="*/ 1 h 1"/>
              </a:gdLst>
              <a:ahLst/>
              <a:cxnLst>
                <a:cxn ang="0">
                  <a:pos x="T0" y="T1"/>
                </a:cxn>
                <a:cxn ang="0">
                  <a:pos x="T2" y="T3"/>
                </a:cxn>
                <a:cxn ang="0">
                  <a:pos x="T4" y="T5"/>
                </a:cxn>
                <a:cxn ang="0">
                  <a:pos x="T6" y="T7"/>
                </a:cxn>
              </a:cxnLst>
              <a:rect l="0" t="0" r="r" b="b"/>
              <a:pathLst>
                <a:path w="3" h="1">
                  <a:moveTo>
                    <a:pt x="0" y="1"/>
                  </a:moveTo>
                  <a:cubicBezTo>
                    <a:pt x="0" y="1"/>
                    <a:pt x="2" y="1"/>
                    <a:pt x="3" y="1"/>
                  </a:cubicBezTo>
                  <a:cubicBezTo>
                    <a:pt x="3" y="1"/>
                    <a:pt x="3" y="1"/>
                    <a:pt x="3" y="1"/>
                  </a:cubicBezTo>
                  <a:cubicBezTo>
                    <a:pt x="2" y="1"/>
                    <a:pt x="0"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257" name="Freeform 53">
              <a:extLst>
                <a:ext uri="{FF2B5EF4-FFF2-40B4-BE49-F238E27FC236}">
                  <a16:creationId xmlns:a16="http://schemas.microsoft.com/office/drawing/2014/main" id="{EB46ED35-3F9B-4E50-8E40-DA9A6599CAF8}"/>
                </a:ext>
              </a:extLst>
            </p:cNvPr>
            <p:cNvSpPr>
              <a:spLocks/>
            </p:cNvSpPr>
            <p:nvPr/>
          </p:nvSpPr>
          <p:spPr bwMode="auto">
            <a:xfrm>
              <a:off x="7812088" y="4767263"/>
              <a:ext cx="55563" cy="22225"/>
            </a:xfrm>
            <a:custGeom>
              <a:avLst/>
              <a:gdLst>
                <a:gd name="T0" fmla="*/ 1 w 5"/>
                <a:gd name="T1" fmla="*/ 1 h 2"/>
                <a:gd name="T2" fmla="*/ 4 w 5"/>
                <a:gd name="T3" fmla="*/ 2 h 2"/>
                <a:gd name="T4" fmla="*/ 4 w 5"/>
                <a:gd name="T5" fmla="*/ 1 h 2"/>
                <a:gd name="T6" fmla="*/ 1 w 5"/>
                <a:gd name="T7" fmla="*/ 1 h 2"/>
              </a:gdLst>
              <a:ahLst/>
              <a:cxnLst>
                <a:cxn ang="0">
                  <a:pos x="T0" y="T1"/>
                </a:cxn>
                <a:cxn ang="0">
                  <a:pos x="T2" y="T3"/>
                </a:cxn>
                <a:cxn ang="0">
                  <a:pos x="T4" y="T5"/>
                </a:cxn>
                <a:cxn ang="0">
                  <a:pos x="T6" y="T7"/>
                </a:cxn>
              </a:cxnLst>
              <a:rect l="0" t="0" r="r" b="b"/>
              <a:pathLst>
                <a:path w="5" h="2">
                  <a:moveTo>
                    <a:pt x="1" y="1"/>
                  </a:moveTo>
                  <a:cubicBezTo>
                    <a:pt x="4" y="2"/>
                    <a:pt x="4" y="2"/>
                    <a:pt x="4" y="2"/>
                  </a:cubicBezTo>
                  <a:cubicBezTo>
                    <a:pt x="4" y="1"/>
                    <a:pt x="3" y="1"/>
                    <a:pt x="4" y="1"/>
                  </a:cubicBezTo>
                  <a:cubicBezTo>
                    <a:pt x="0" y="0"/>
                    <a:pt x="5" y="2"/>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258" name="Freeform 54">
              <a:extLst>
                <a:ext uri="{FF2B5EF4-FFF2-40B4-BE49-F238E27FC236}">
                  <a16:creationId xmlns:a16="http://schemas.microsoft.com/office/drawing/2014/main" id="{573AD21A-A7E9-4781-BBF4-405CE3E98B23}"/>
                </a:ext>
              </a:extLst>
            </p:cNvPr>
            <p:cNvSpPr>
              <a:spLocks/>
            </p:cNvSpPr>
            <p:nvPr/>
          </p:nvSpPr>
          <p:spPr bwMode="auto">
            <a:xfrm>
              <a:off x="7699375" y="4767263"/>
              <a:ext cx="33338" cy="11113"/>
            </a:xfrm>
            <a:custGeom>
              <a:avLst/>
              <a:gdLst>
                <a:gd name="T0" fmla="*/ 1 w 3"/>
                <a:gd name="T1" fmla="*/ 1 h 1"/>
                <a:gd name="T2" fmla="*/ 2 w 3"/>
                <a:gd name="T3" fmla="*/ 0 h 1"/>
                <a:gd name="T4" fmla="*/ 1 w 3"/>
                <a:gd name="T5" fmla="*/ 1 h 1"/>
              </a:gdLst>
              <a:ahLst/>
              <a:cxnLst>
                <a:cxn ang="0">
                  <a:pos x="T0" y="T1"/>
                </a:cxn>
                <a:cxn ang="0">
                  <a:pos x="T2" y="T3"/>
                </a:cxn>
                <a:cxn ang="0">
                  <a:pos x="T4" y="T5"/>
                </a:cxn>
              </a:cxnLst>
              <a:rect l="0" t="0" r="r" b="b"/>
              <a:pathLst>
                <a:path w="3" h="1">
                  <a:moveTo>
                    <a:pt x="1" y="1"/>
                  </a:moveTo>
                  <a:cubicBezTo>
                    <a:pt x="3" y="1"/>
                    <a:pt x="1" y="1"/>
                    <a:pt x="2" y="0"/>
                  </a:cubicBezTo>
                  <a:cubicBezTo>
                    <a:pt x="1" y="1"/>
                    <a:pt x="0"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259" name="Freeform 55">
              <a:extLst>
                <a:ext uri="{FF2B5EF4-FFF2-40B4-BE49-F238E27FC236}">
                  <a16:creationId xmlns:a16="http://schemas.microsoft.com/office/drawing/2014/main" id="{C9AC4EFD-7654-4955-BEF8-E0D899ADE112}"/>
                </a:ext>
              </a:extLst>
            </p:cNvPr>
            <p:cNvSpPr>
              <a:spLocks/>
            </p:cNvSpPr>
            <p:nvPr/>
          </p:nvSpPr>
          <p:spPr bwMode="auto">
            <a:xfrm>
              <a:off x="6921500" y="4767263"/>
              <a:ext cx="11113" cy="11113"/>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1" y="0"/>
                  </a:cubicBezTo>
                  <a:cubicBezTo>
                    <a:pt x="0" y="0"/>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260" name="Freeform 56">
              <a:extLst>
                <a:ext uri="{FF2B5EF4-FFF2-40B4-BE49-F238E27FC236}">
                  <a16:creationId xmlns:a16="http://schemas.microsoft.com/office/drawing/2014/main" id="{3A788DFA-4D44-413D-88F1-B73336F4EC00}"/>
                </a:ext>
              </a:extLst>
            </p:cNvPr>
            <p:cNvSpPr>
              <a:spLocks/>
            </p:cNvSpPr>
            <p:nvPr/>
          </p:nvSpPr>
          <p:spPr bwMode="auto">
            <a:xfrm>
              <a:off x="6786563" y="4813301"/>
              <a:ext cx="22225" cy="11113"/>
            </a:xfrm>
            <a:custGeom>
              <a:avLst/>
              <a:gdLst>
                <a:gd name="T0" fmla="*/ 0 w 14"/>
                <a:gd name="T1" fmla="*/ 7 h 7"/>
                <a:gd name="T2" fmla="*/ 7 w 14"/>
                <a:gd name="T3" fmla="*/ 7 h 7"/>
                <a:gd name="T4" fmla="*/ 14 w 14"/>
                <a:gd name="T5" fmla="*/ 0 h 7"/>
                <a:gd name="T6" fmla="*/ 0 w 14"/>
                <a:gd name="T7" fmla="*/ 7 h 7"/>
              </a:gdLst>
              <a:ahLst/>
              <a:cxnLst>
                <a:cxn ang="0">
                  <a:pos x="T0" y="T1"/>
                </a:cxn>
                <a:cxn ang="0">
                  <a:pos x="T2" y="T3"/>
                </a:cxn>
                <a:cxn ang="0">
                  <a:pos x="T4" y="T5"/>
                </a:cxn>
                <a:cxn ang="0">
                  <a:pos x="T6" y="T7"/>
                </a:cxn>
              </a:cxnLst>
              <a:rect l="0" t="0" r="r" b="b"/>
              <a:pathLst>
                <a:path w="14" h="7">
                  <a:moveTo>
                    <a:pt x="0" y="7"/>
                  </a:moveTo>
                  <a:lnTo>
                    <a:pt x="7" y="7"/>
                  </a:lnTo>
                  <a:lnTo>
                    <a:pt x="14" y="0"/>
                  </a:lnTo>
                  <a:lnTo>
                    <a:pt x="0"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261" name="Freeform 57">
              <a:extLst>
                <a:ext uri="{FF2B5EF4-FFF2-40B4-BE49-F238E27FC236}">
                  <a16:creationId xmlns:a16="http://schemas.microsoft.com/office/drawing/2014/main" id="{D6CA8570-1328-4C5D-ADDD-BEB18A04E66A}"/>
                </a:ext>
              </a:extLst>
            </p:cNvPr>
            <p:cNvSpPr>
              <a:spLocks/>
            </p:cNvSpPr>
            <p:nvPr/>
          </p:nvSpPr>
          <p:spPr bwMode="auto">
            <a:xfrm>
              <a:off x="6673850" y="4767263"/>
              <a:ext cx="33338" cy="0"/>
            </a:xfrm>
            <a:custGeom>
              <a:avLst/>
              <a:gdLst>
                <a:gd name="T0" fmla="*/ 14 w 21"/>
                <a:gd name="T1" fmla="*/ 21 w 21"/>
                <a:gd name="T2" fmla="*/ 0 w 21"/>
                <a:gd name="T3" fmla="*/ 14 w 21"/>
              </a:gdLst>
              <a:ahLst/>
              <a:cxnLst>
                <a:cxn ang="0">
                  <a:pos x="T0" y="0"/>
                </a:cxn>
                <a:cxn ang="0">
                  <a:pos x="T1" y="0"/>
                </a:cxn>
                <a:cxn ang="0">
                  <a:pos x="T2" y="0"/>
                </a:cxn>
                <a:cxn ang="0">
                  <a:pos x="T3" y="0"/>
                </a:cxn>
              </a:cxnLst>
              <a:rect l="0" t="0" r="r" b="b"/>
              <a:pathLst>
                <a:path w="21">
                  <a:moveTo>
                    <a:pt x="14" y="0"/>
                  </a:moveTo>
                  <a:lnTo>
                    <a:pt x="21" y="0"/>
                  </a:lnTo>
                  <a:lnTo>
                    <a:pt x="0" y="0"/>
                  </a:lnTo>
                  <a:lnTo>
                    <a:pt x="1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262" name="Freeform 58">
              <a:extLst>
                <a:ext uri="{FF2B5EF4-FFF2-40B4-BE49-F238E27FC236}">
                  <a16:creationId xmlns:a16="http://schemas.microsoft.com/office/drawing/2014/main" id="{E6C59FDE-6849-4887-ABFF-97FA789604EE}"/>
                </a:ext>
              </a:extLst>
            </p:cNvPr>
            <p:cNvSpPr>
              <a:spLocks/>
            </p:cNvSpPr>
            <p:nvPr/>
          </p:nvSpPr>
          <p:spPr bwMode="auto">
            <a:xfrm>
              <a:off x="5389563" y="4767263"/>
              <a:ext cx="11113" cy="11113"/>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0"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263" name="Freeform 59">
              <a:extLst>
                <a:ext uri="{FF2B5EF4-FFF2-40B4-BE49-F238E27FC236}">
                  <a16:creationId xmlns:a16="http://schemas.microsoft.com/office/drawing/2014/main" id="{7FB9FF5F-6033-46A9-ACE5-57A838670CB9}"/>
                </a:ext>
              </a:extLst>
            </p:cNvPr>
            <p:cNvSpPr>
              <a:spLocks/>
            </p:cNvSpPr>
            <p:nvPr/>
          </p:nvSpPr>
          <p:spPr bwMode="auto">
            <a:xfrm>
              <a:off x="4779963" y="4767263"/>
              <a:ext cx="34925" cy="11113"/>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3" y="0"/>
                    <a:pt x="1" y="0"/>
                    <a:pt x="0" y="0"/>
                  </a:cubicBezTo>
                  <a:cubicBezTo>
                    <a:pt x="2" y="1"/>
                    <a:pt x="3" y="1"/>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264" name="Freeform 60">
              <a:extLst>
                <a:ext uri="{FF2B5EF4-FFF2-40B4-BE49-F238E27FC236}">
                  <a16:creationId xmlns:a16="http://schemas.microsoft.com/office/drawing/2014/main" id="{553259ED-6A7D-4478-8DE1-4832F99C041B}"/>
                </a:ext>
              </a:extLst>
            </p:cNvPr>
            <p:cNvSpPr>
              <a:spLocks/>
            </p:cNvSpPr>
            <p:nvPr/>
          </p:nvSpPr>
          <p:spPr bwMode="auto">
            <a:xfrm>
              <a:off x="3113088" y="4756151"/>
              <a:ext cx="11113" cy="0"/>
            </a:xfrm>
            <a:custGeom>
              <a:avLst/>
              <a:gdLst>
                <a:gd name="T0" fmla="*/ 0 w 7"/>
                <a:gd name="T1" fmla="*/ 7 w 7"/>
                <a:gd name="T2" fmla="*/ 0 w 7"/>
                <a:gd name="T3" fmla="*/ 0 w 7"/>
              </a:gdLst>
              <a:ahLst/>
              <a:cxnLst>
                <a:cxn ang="0">
                  <a:pos x="T0" y="0"/>
                </a:cxn>
                <a:cxn ang="0">
                  <a:pos x="T1" y="0"/>
                </a:cxn>
                <a:cxn ang="0">
                  <a:pos x="T2" y="0"/>
                </a:cxn>
                <a:cxn ang="0">
                  <a:pos x="T3" y="0"/>
                </a:cxn>
              </a:cxnLst>
              <a:rect l="0" t="0" r="r" b="b"/>
              <a:pathLst>
                <a:path w="7">
                  <a:moveTo>
                    <a:pt x="0" y="0"/>
                  </a:moveTo>
                  <a:lnTo>
                    <a:pt x="7"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grpSp>
      <p:sp>
        <p:nvSpPr>
          <p:cNvPr id="212" name="TextBox 211">
            <a:extLst>
              <a:ext uri="{FF2B5EF4-FFF2-40B4-BE49-F238E27FC236}">
                <a16:creationId xmlns:a16="http://schemas.microsoft.com/office/drawing/2014/main" id="{E4547F2F-D4A5-47A3-8834-407569365D28}"/>
              </a:ext>
            </a:extLst>
          </p:cNvPr>
          <p:cNvSpPr txBox="1"/>
          <p:nvPr/>
        </p:nvSpPr>
        <p:spPr>
          <a:xfrm>
            <a:off x="8398233" y="2128495"/>
            <a:ext cx="2843563" cy="685188"/>
          </a:xfrm>
          <a:prstGeom prst="rect">
            <a:avLst/>
          </a:prstGeom>
          <a:noFill/>
        </p:spPr>
        <p:txBody>
          <a:bodyPr wrap="square" anchor="ctr">
            <a:spAutoFit/>
          </a:bodyPr>
          <a:lstStyle/>
          <a:p>
            <a:pPr algn="ctr">
              <a:lnSpc>
                <a:spcPct val="110000"/>
              </a:lnSpc>
              <a:spcBef>
                <a:spcPts val="600"/>
              </a:spcBef>
            </a:pPr>
            <a:r>
              <a:rPr lang="en-US" b="1">
                <a:solidFill>
                  <a:srgbClr val="FFC000"/>
                </a:solidFill>
                <a:latin typeface="Open Sans" panose="020B0606030504020204" pitchFamily="34" charset="0"/>
                <a:ea typeface="Open Sans" panose="020B0606030504020204" pitchFamily="34" charset="0"/>
                <a:cs typeface="Open Sans" panose="020B0606030504020204" pitchFamily="34" charset="0"/>
              </a:rPr>
              <a:t>How do Managers Impact Culture?</a:t>
            </a:r>
            <a:endParaRPr lang="en-US" b="1" spc="-10">
              <a:solidFill>
                <a:srgbClr val="FFC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3" name="TextBox 212">
            <a:extLst>
              <a:ext uri="{FF2B5EF4-FFF2-40B4-BE49-F238E27FC236}">
                <a16:creationId xmlns:a16="http://schemas.microsoft.com/office/drawing/2014/main" id="{1A919FD0-1478-424A-B109-DA4CC7AD570D}"/>
              </a:ext>
            </a:extLst>
          </p:cNvPr>
          <p:cNvSpPr txBox="1"/>
          <p:nvPr/>
        </p:nvSpPr>
        <p:spPr>
          <a:xfrm>
            <a:off x="8082654" y="3080852"/>
            <a:ext cx="3474720" cy="1323439"/>
          </a:xfrm>
          <a:prstGeom prst="rect">
            <a:avLst/>
          </a:prstGeom>
          <a:noFill/>
        </p:spPr>
        <p:txBody>
          <a:bodyPr wrap="square">
            <a:spAutoFit/>
          </a:bodyPr>
          <a:lstStyle/>
          <a:p>
            <a:pPr algn="ctr">
              <a:defRPr/>
            </a:pPr>
            <a:r>
              <a:rPr lang="en-US" sz="1600">
                <a:latin typeface="Open Sans" panose="020B0606030504020204" pitchFamily="34" charset="0"/>
                <a:ea typeface="Open Sans" panose="020B0606030504020204" pitchFamily="34" charset="0"/>
                <a:cs typeface="Open Sans" panose="020B0606030504020204" pitchFamily="34" charset="0"/>
              </a:rPr>
              <a:t>Managers </a:t>
            </a:r>
            <a:r>
              <a:rPr lang="en-US" sz="1600" b="1">
                <a:latin typeface="Open Sans" panose="020B0606030504020204" pitchFamily="34" charset="0"/>
                <a:ea typeface="Open Sans" panose="020B0606030504020204" pitchFamily="34" charset="0"/>
                <a:cs typeface="Open Sans" panose="020B0606030504020204" pitchFamily="34" charset="0"/>
              </a:rPr>
              <a:t>foster a positive team culture </a:t>
            </a:r>
            <a:r>
              <a:rPr lang="en-US" sz="1600">
                <a:latin typeface="Open Sans" panose="020B0606030504020204" pitchFamily="34" charset="0"/>
                <a:ea typeface="Open Sans" panose="020B0606030504020204" pitchFamily="34" charset="0"/>
                <a:cs typeface="Open Sans" panose="020B0606030504020204" pitchFamily="34" charset="0"/>
              </a:rPr>
              <a:t>by creating </a:t>
            </a:r>
            <a:r>
              <a:rPr kumimoji="0" lang="en-US" sz="1600" b="0" i="0" u="none" strike="noStrike" kern="1200" cap="none" spc="-5"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various ways for individuals and teams to be heard and seen and to engage with each other.</a:t>
            </a:r>
            <a:endParaRPr kumimoji="0" lang="en-US" sz="160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78" name="Title 1">
            <a:extLst>
              <a:ext uri="{FF2B5EF4-FFF2-40B4-BE49-F238E27FC236}">
                <a16:creationId xmlns:a16="http://schemas.microsoft.com/office/drawing/2014/main" id="{7B2A2ED4-640C-4F90-A6A1-B3087B12CC63}"/>
              </a:ext>
            </a:extLst>
          </p:cNvPr>
          <p:cNvSpPr txBox="1">
            <a:spLocks/>
          </p:cNvSpPr>
          <p:nvPr/>
        </p:nvSpPr>
        <p:spPr>
          <a:xfrm>
            <a:off x="648824" y="417681"/>
            <a:ext cx="10214429" cy="59436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000" kern="1200">
                <a:solidFill>
                  <a:schemeClr val="tx1"/>
                </a:solidFill>
                <a:latin typeface="+mj-lt"/>
                <a:ea typeface="+mj-ea"/>
                <a:cs typeface="+mj-cs"/>
              </a:defRPr>
            </a:lvl1pPr>
          </a:lstStyle>
          <a:p>
            <a:pPr>
              <a:defRPr/>
            </a:pPr>
            <a:r>
              <a:rPr lang="en-US" sz="3200" b="1">
                <a:latin typeface="Open Sans" panose="020B0606030504020204" pitchFamily="34" charset="0"/>
                <a:ea typeface="Open Sans" panose="020B0606030504020204" pitchFamily="34" charset="0"/>
                <a:cs typeface="Open Sans" panose="020B0606030504020204" pitchFamily="34" charset="0"/>
              </a:rPr>
              <a:t>Team Culture in the Transition to Telework</a:t>
            </a:r>
          </a:p>
        </p:txBody>
      </p:sp>
    </p:spTree>
    <p:extLst>
      <p:ext uri="{BB962C8B-B14F-4D97-AF65-F5344CB8AC3E}">
        <p14:creationId xmlns:p14="http://schemas.microsoft.com/office/powerpoint/2010/main" val="2345972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8C86AB4-6043-4640-B26D-C7A4F60B4EDB}"/>
              </a:ext>
            </a:extLst>
          </p:cNvPr>
          <p:cNvSpPr/>
          <p:nvPr/>
        </p:nvSpPr>
        <p:spPr>
          <a:xfrm>
            <a:off x="648824" y="891151"/>
            <a:ext cx="10461112" cy="553998"/>
          </a:xfrm>
          <a:prstGeom prst="rect">
            <a:avLst/>
          </a:prstGeom>
        </p:spPr>
        <p:txBody>
          <a:bodyPr wrap="square" lIns="0" tIns="0" rIns="0" bIns="0" anchor="t">
            <a:spAutoFit/>
          </a:bodyPr>
          <a:lstStyle/>
          <a:p>
            <a:r>
              <a:rPr lang="en-US">
                <a:latin typeface="Open Sans" panose="020B0606030504020204" pitchFamily="34" charset="0"/>
                <a:ea typeface="Open Sans" panose="020B0606030504020204" pitchFamily="34" charset="0"/>
                <a:cs typeface="Open Sans" panose="020B0606030504020204" pitchFamily="34" charset="0"/>
              </a:rPr>
              <a:t>Virtual work presents new and unique challenges for workers. Managers should be aware of these challenges and work to address them by creating a strong team culture.</a:t>
            </a:r>
          </a:p>
        </p:txBody>
      </p:sp>
      <p:sp>
        <p:nvSpPr>
          <p:cNvPr id="45" name="Title 1">
            <a:extLst>
              <a:ext uri="{FF2B5EF4-FFF2-40B4-BE49-F238E27FC236}">
                <a16:creationId xmlns:a16="http://schemas.microsoft.com/office/drawing/2014/main" id="{B7C0142A-A34A-4487-98B8-E9CA094DE435}"/>
              </a:ext>
            </a:extLst>
          </p:cNvPr>
          <p:cNvSpPr txBox="1">
            <a:spLocks/>
          </p:cNvSpPr>
          <p:nvPr/>
        </p:nvSpPr>
        <p:spPr>
          <a:xfrm>
            <a:off x="648824" y="417681"/>
            <a:ext cx="10214429" cy="59436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000" kern="1200">
                <a:solidFill>
                  <a:schemeClr val="tx1"/>
                </a:solidFill>
                <a:latin typeface="+mj-lt"/>
                <a:ea typeface="+mj-ea"/>
                <a:cs typeface="+mj-cs"/>
              </a:defRPr>
            </a:lvl1pPr>
          </a:lstStyle>
          <a:p>
            <a:pPr>
              <a:defRPr/>
            </a:pPr>
            <a:r>
              <a:rPr lang="en-US" sz="3200" b="1">
                <a:latin typeface="Open Sans" panose="020B0606030504020204" pitchFamily="34" charset="0"/>
                <a:ea typeface="Open Sans" panose="020B0606030504020204" pitchFamily="34" charset="0"/>
                <a:cs typeface="Open Sans" panose="020B0606030504020204" pitchFamily="34" charset="0"/>
              </a:rPr>
              <a:t>Team Culture Challenges </a:t>
            </a:r>
            <a:endParaRPr lang="en-US" sz="3200" b="1">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Rectangle 3">
            <a:extLst>
              <a:ext uri="{FF2B5EF4-FFF2-40B4-BE49-F238E27FC236}">
                <a16:creationId xmlns:a16="http://schemas.microsoft.com/office/drawing/2014/main" id="{8E7DFF4F-9752-4642-B6D0-073AEF1DC184}"/>
              </a:ext>
            </a:extLst>
          </p:cNvPr>
          <p:cNvSpPr/>
          <p:nvPr/>
        </p:nvSpPr>
        <p:spPr>
          <a:xfrm>
            <a:off x="676174" y="2082538"/>
            <a:ext cx="10839651" cy="2429243"/>
          </a:xfrm>
          <a:prstGeom prst="rect">
            <a:avLst/>
          </a:prstGeom>
          <a:solidFill>
            <a:schemeClr val="bg1"/>
          </a:solidFill>
          <a:ln w="12700" cap="flat" cmpd="sng" algn="ctr">
            <a:solidFill>
              <a:srgbClr val="FFFFFF">
                <a:lumMod val="8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6" name="Rectangle 5">
            <a:extLst>
              <a:ext uri="{FF2B5EF4-FFF2-40B4-BE49-F238E27FC236}">
                <a16:creationId xmlns:a16="http://schemas.microsoft.com/office/drawing/2014/main" id="{B387CD55-167C-42C9-900A-392A4A9B17DB}"/>
              </a:ext>
            </a:extLst>
          </p:cNvPr>
          <p:cNvSpPr/>
          <p:nvPr/>
        </p:nvSpPr>
        <p:spPr>
          <a:xfrm>
            <a:off x="9092181" y="4787994"/>
            <a:ext cx="2423160" cy="1177725"/>
          </a:xfrm>
          <a:prstGeom prst="rect">
            <a:avLst/>
          </a:prstGeom>
          <a:solidFill>
            <a:srgbClr val="FABB0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200" b="1" spc="300">
                <a:solidFill>
                  <a:srgbClr val="000000"/>
                </a:solidFill>
                <a:latin typeface="Open Sans" panose="020B0606030504020204" pitchFamily="34" charset="0"/>
                <a:ea typeface="Open Sans" panose="020B0606030504020204" pitchFamily="34" charset="0"/>
                <a:cs typeface="Open Sans" panose="020B0606030504020204" pitchFamily="34" charset="0"/>
              </a:rPr>
              <a:t>BURNOUT </a:t>
            </a:r>
            <a:br>
              <a:rPr lang="en-US" sz="1200" b="1">
                <a:solidFill>
                  <a:srgbClr val="000000"/>
                </a:solidFill>
                <a:latin typeface="Open Sans" panose="020B0606030504020204" pitchFamily="34" charset="0"/>
                <a:ea typeface="Open Sans" panose="020B0606030504020204" pitchFamily="34" charset="0"/>
                <a:cs typeface="Open Sans" panose="020B0606030504020204" pitchFamily="34" charset="0"/>
              </a:rPr>
            </a:br>
            <a:r>
              <a:rPr lang="en-US" sz="1200" b="1">
                <a:solidFill>
                  <a:srgbClr val="000000"/>
                </a:solidFill>
                <a:latin typeface="Open Sans" panose="020B0606030504020204" pitchFamily="34" charset="0"/>
                <a:ea typeface="Open Sans" panose="020B0606030504020204" pitchFamily="34" charset="0"/>
                <a:cs typeface="Open Sans" panose="020B0606030504020204" pitchFamily="34" charset="0"/>
              </a:rPr>
              <a:t>from the inability to disconnect</a:t>
            </a:r>
          </a:p>
        </p:txBody>
      </p:sp>
      <p:sp>
        <p:nvSpPr>
          <p:cNvPr id="7" name="Rectangle 6">
            <a:extLst>
              <a:ext uri="{FF2B5EF4-FFF2-40B4-BE49-F238E27FC236}">
                <a16:creationId xmlns:a16="http://schemas.microsoft.com/office/drawing/2014/main" id="{1038AB7B-110D-45B3-A81B-5CB8DB293D77}"/>
              </a:ext>
            </a:extLst>
          </p:cNvPr>
          <p:cNvSpPr/>
          <p:nvPr/>
        </p:nvSpPr>
        <p:spPr>
          <a:xfrm>
            <a:off x="6286459" y="4814864"/>
            <a:ext cx="2423160" cy="1177725"/>
          </a:xfrm>
          <a:prstGeom prst="rect">
            <a:avLst/>
          </a:prstGeom>
          <a:solidFill>
            <a:srgbClr val="1B5D1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378">
              <a:defRPr sz="1800"/>
            </a:pPr>
            <a:r>
              <a:rPr lang="en-US" sz="1200" b="1" spc="300">
                <a:solidFill>
                  <a:srgbClr val="000000"/>
                </a:solidFill>
                <a:latin typeface="Open Sans" panose="020B0606030504020204" pitchFamily="34" charset="0"/>
                <a:ea typeface="Open Sans" panose="020B0606030504020204" pitchFamily="34" charset="0"/>
                <a:cs typeface="Open Sans" panose="020B0606030504020204" pitchFamily="34" charset="0"/>
              </a:rPr>
              <a:t>LIMITED AVAILABILITY </a:t>
            </a:r>
            <a:br>
              <a:rPr lang="en-US" sz="1200" b="1" spc="300">
                <a:solidFill>
                  <a:srgbClr val="000000"/>
                </a:solidFill>
                <a:latin typeface="Open Sans" panose="020B0606030504020204" pitchFamily="34" charset="0"/>
                <a:ea typeface="Open Sans" panose="020B0606030504020204" pitchFamily="34" charset="0"/>
                <a:cs typeface="Open Sans" panose="020B0606030504020204" pitchFamily="34" charset="0"/>
              </a:rPr>
            </a:br>
            <a:r>
              <a:rPr lang="en-US" sz="1200" b="1">
                <a:solidFill>
                  <a:srgbClr val="000000"/>
                </a:solidFill>
                <a:latin typeface="Open Sans" panose="020B0606030504020204" pitchFamily="34" charset="0"/>
                <a:ea typeface="Open Sans" panose="020B0606030504020204" pitchFamily="34" charset="0"/>
                <a:cs typeface="Open Sans" panose="020B0606030504020204" pitchFamily="34" charset="0"/>
              </a:rPr>
              <a:t>due to balancing at-home roles and their workload</a:t>
            </a:r>
          </a:p>
        </p:txBody>
      </p:sp>
      <p:sp>
        <p:nvSpPr>
          <p:cNvPr id="8" name="Rectangle 7">
            <a:extLst>
              <a:ext uri="{FF2B5EF4-FFF2-40B4-BE49-F238E27FC236}">
                <a16:creationId xmlns:a16="http://schemas.microsoft.com/office/drawing/2014/main" id="{C27F311E-CB3C-4F9A-B4E1-7694F5B5CBC0}"/>
              </a:ext>
            </a:extLst>
          </p:cNvPr>
          <p:cNvSpPr/>
          <p:nvPr/>
        </p:nvSpPr>
        <p:spPr>
          <a:xfrm>
            <a:off x="676174" y="4814864"/>
            <a:ext cx="2422003" cy="1177725"/>
          </a:xfrm>
          <a:prstGeom prst="rect">
            <a:avLst/>
          </a:prstGeom>
          <a:solidFill>
            <a:srgbClr val="0B167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200" b="1" spc="300">
                <a:solidFill>
                  <a:srgbClr val="000000"/>
                </a:solidFill>
                <a:latin typeface="Open Sans" panose="020B0606030504020204" pitchFamily="34" charset="0"/>
                <a:ea typeface="Open Sans" panose="020B0606030504020204" pitchFamily="34" charset="0"/>
                <a:cs typeface="Open Sans" panose="020B0606030504020204" pitchFamily="34" charset="0"/>
              </a:rPr>
              <a:t>LONELINESS</a:t>
            </a:r>
            <a:r>
              <a:rPr lang="en-US" sz="1200" b="1">
                <a:solidFill>
                  <a:srgbClr val="000000"/>
                </a:solidFill>
                <a:latin typeface="Open Sans" panose="020B0606030504020204" pitchFamily="34" charset="0"/>
                <a:ea typeface="Open Sans" panose="020B0606030504020204" pitchFamily="34" charset="0"/>
                <a:cs typeface="Open Sans" panose="020B0606030504020204" pitchFamily="34" charset="0"/>
              </a:rPr>
              <a:t> </a:t>
            </a:r>
            <a:br>
              <a:rPr lang="en-US" sz="1200" b="1">
                <a:solidFill>
                  <a:srgbClr val="000000"/>
                </a:solidFill>
                <a:latin typeface="Open Sans" panose="020B0606030504020204" pitchFamily="34" charset="0"/>
                <a:ea typeface="Open Sans" panose="020B0606030504020204" pitchFamily="34" charset="0"/>
                <a:cs typeface="Open Sans" panose="020B0606030504020204" pitchFamily="34" charset="0"/>
              </a:rPr>
            </a:br>
            <a:r>
              <a:rPr lang="en-US" sz="1200" b="1">
                <a:solidFill>
                  <a:srgbClr val="000000"/>
                </a:solidFill>
                <a:latin typeface="Open Sans" panose="020B0606030504020204" pitchFamily="34" charset="0"/>
                <a:ea typeface="Open Sans" panose="020B0606030504020204" pitchFamily="34" charset="0"/>
                <a:cs typeface="Open Sans" panose="020B0606030504020204" pitchFamily="34" charset="0"/>
              </a:rPr>
              <a:t>from the lack of informal interactions with coworkers</a:t>
            </a:r>
          </a:p>
        </p:txBody>
      </p:sp>
      <p:sp>
        <p:nvSpPr>
          <p:cNvPr id="9" name="Rectangle 8">
            <a:extLst>
              <a:ext uri="{FF2B5EF4-FFF2-40B4-BE49-F238E27FC236}">
                <a16:creationId xmlns:a16="http://schemas.microsoft.com/office/drawing/2014/main" id="{1B4D8ABE-936A-4222-BB62-1EA3BF43506D}"/>
              </a:ext>
            </a:extLst>
          </p:cNvPr>
          <p:cNvSpPr/>
          <p:nvPr/>
        </p:nvSpPr>
        <p:spPr>
          <a:xfrm>
            <a:off x="3480738" y="4814864"/>
            <a:ext cx="2423160" cy="1177725"/>
          </a:xfrm>
          <a:prstGeom prst="rect">
            <a:avLst/>
          </a:prstGeom>
          <a:solidFill>
            <a:srgbClr val="9AA09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378">
              <a:defRPr sz="1800"/>
            </a:pPr>
            <a:r>
              <a:rPr lang="en-US" sz="1200" b="1" spc="300">
                <a:solidFill>
                  <a:srgbClr val="000000"/>
                </a:solidFill>
                <a:latin typeface="Open Sans" panose="020B0606030504020204" pitchFamily="34" charset="0"/>
                <a:ea typeface="Open Sans" panose="020B0606030504020204" pitchFamily="34" charset="0"/>
                <a:cs typeface="Open Sans" panose="020B0606030504020204" pitchFamily="34" charset="0"/>
              </a:rPr>
              <a:t>QUESTIONS ABOUT FAIRNESS</a:t>
            </a:r>
            <a:br>
              <a:rPr lang="en-US" sz="1200" b="1" spc="300">
                <a:solidFill>
                  <a:srgbClr val="000000"/>
                </a:solidFill>
                <a:latin typeface="Open Sans" panose="020B0606030504020204" pitchFamily="34" charset="0"/>
                <a:ea typeface="Open Sans" panose="020B0606030504020204" pitchFamily="34" charset="0"/>
                <a:cs typeface="Open Sans" panose="020B0606030504020204" pitchFamily="34" charset="0"/>
              </a:rPr>
            </a:br>
            <a:r>
              <a:rPr lang="en-US" sz="1200" b="1">
                <a:solidFill>
                  <a:srgbClr val="000000"/>
                </a:solidFill>
                <a:latin typeface="Open Sans" panose="020B0606030504020204" pitchFamily="34" charset="0"/>
                <a:ea typeface="Open Sans" panose="020B0606030504020204" pitchFamily="34" charset="0"/>
                <a:cs typeface="Open Sans" panose="020B0606030504020204" pitchFamily="34" charset="0"/>
              </a:rPr>
              <a:t>due to varied levels of visibility with leadership</a:t>
            </a:r>
          </a:p>
        </p:txBody>
      </p:sp>
      <p:sp>
        <p:nvSpPr>
          <p:cNvPr id="10" name="TextBox 9">
            <a:extLst>
              <a:ext uri="{FF2B5EF4-FFF2-40B4-BE49-F238E27FC236}">
                <a16:creationId xmlns:a16="http://schemas.microsoft.com/office/drawing/2014/main" id="{8499BAC2-8B25-4370-94F3-4ACB5AC09F18}"/>
              </a:ext>
            </a:extLst>
          </p:cNvPr>
          <p:cNvSpPr txBox="1"/>
          <p:nvPr/>
        </p:nvSpPr>
        <p:spPr>
          <a:xfrm>
            <a:off x="3559067" y="3223927"/>
            <a:ext cx="2286000" cy="830997"/>
          </a:xfrm>
          <a:prstGeom prst="rect">
            <a:avLst/>
          </a:prstGeom>
          <a:noFill/>
        </p:spPr>
        <p:txBody>
          <a:bodyPr wrap="square" rtlCol="0">
            <a:spAutoFit/>
          </a:bodyPr>
          <a:lstStyle/>
          <a:p>
            <a:pPr algn="ctr">
              <a:defRPr/>
            </a:pPr>
            <a:r>
              <a:rPr lang="en-US" sz="1200" kern="0">
                <a:latin typeface="Open Sans" panose="020B0606030504020204" pitchFamily="34" charset="0"/>
                <a:ea typeface="Open Sans" panose="020B0606030504020204" pitchFamily="34" charset="0"/>
                <a:cs typeface="Open Sans" panose="020B0606030504020204" pitchFamily="34" charset="0"/>
              </a:rPr>
              <a:t>Depending on in-office scheduling, workers can have </a:t>
            </a:r>
            <a:r>
              <a:rPr lang="en-US" sz="1200" b="1" kern="0">
                <a:latin typeface="Open Sans" panose="020B0606030504020204" pitchFamily="34" charset="0"/>
                <a:ea typeface="Open Sans" panose="020B0606030504020204" pitchFamily="34" charset="0"/>
                <a:cs typeface="Open Sans" panose="020B0606030504020204" pitchFamily="34" charset="0"/>
              </a:rPr>
              <a:t>different levels of access </a:t>
            </a:r>
            <a:r>
              <a:rPr lang="en-US" sz="1200" kern="0">
                <a:latin typeface="Open Sans" panose="020B0606030504020204" pitchFamily="34" charset="0"/>
                <a:ea typeface="Open Sans" panose="020B0606030504020204" pitchFamily="34" charset="0"/>
                <a:cs typeface="Open Sans" panose="020B0606030504020204" pitchFamily="34" charset="0"/>
              </a:rPr>
              <a:t>to supervisors and leaders.</a:t>
            </a:r>
          </a:p>
        </p:txBody>
      </p:sp>
      <p:sp>
        <p:nvSpPr>
          <p:cNvPr id="11" name="Rectangle 10">
            <a:extLst>
              <a:ext uri="{FF2B5EF4-FFF2-40B4-BE49-F238E27FC236}">
                <a16:creationId xmlns:a16="http://schemas.microsoft.com/office/drawing/2014/main" id="{AE1741FB-0EEC-4C24-854E-2C84E36A5B9F}"/>
              </a:ext>
            </a:extLst>
          </p:cNvPr>
          <p:cNvSpPr/>
          <p:nvPr/>
        </p:nvSpPr>
        <p:spPr>
          <a:xfrm>
            <a:off x="3567718" y="2996520"/>
            <a:ext cx="2268698" cy="276999"/>
          </a:xfrm>
          <a:prstGeom prst="rect">
            <a:avLst/>
          </a:prstGeom>
        </p:spPr>
        <p:txBody>
          <a:bodyPr wrap="none">
            <a:spAutoFit/>
          </a:bodyPr>
          <a:lstStyle/>
          <a:p>
            <a:pPr algn="ctr"/>
            <a:r>
              <a:rPr lang="en-US" sz="1200" b="1" spc="100">
                <a:solidFill>
                  <a:srgbClr val="9AA094"/>
                </a:solidFill>
                <a:latin typeface="Open Sans" panose="020B0606030504020204" pitchFamily="34" charset="0"/>
                <a:ea typeface="Open Sans" panose="020B0606030504020204" pitchFamily="34" charset="0"/>
                <a:cs typeface="Open Sans" panose="020B0606030504020204" pitchFamily="34" charset="0"/>
              </a:rPr>
              <a:t>NEW EQUITY CONCERNS</a:t>
            </a:r>
            <a:endParaRPr lang="en-US" sz="1200" spc="100">
              <a:solidFill>
                <a:srgbClr val="9AA094"/>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2" name="Group 11">
            <a:extLst>
              <a:ext uri="{FF2B5EF4-FFF2-40B4-BE49-F238E27FC236}">
                <a16:creationId xmlns:a16="http://schemas.microsoft.com/office/drawing/2014/main" id="{D85B6743-AE27-401E-BE17-392E02A16D17}"/>
              </a:ext>
            </a:extLst>
          </p:cNvPr>
          <p:cNvGrpSpPr/>
          <p:nvPr/>
        </p:nvGrpSpPr>
        <p:grpSpPr>
          <a:xfrm>
            <a:off x="1752630" y="2404958"/>
            <a:ext cx="457200" cy="457200"/>
            <a:chOff x="1542070" y="2169236"/>
            <a:chExt cx="705396" cy="699484"/>
          </a:xfrm>
          <a:solidFill>
            <a:srgbClr val="0B1677"/>
          </a:solidFill>
        </p:grpSpPr>
        <p:sp>
          <p:nvSpPr>
            <p:cNvPr id="13" name="Freeform 350">
              <a:extLst>
                <a:ext uri="{FF2B5EF4-FFF2-40B4-BE49-F238E27FC236}">
                  <a16:creationId xmlns:a16="http://schemas.microsoft.com/office/drawing/2014/main" id="{93BA6F02-B516-4F6F-A2F2-13250E965DA1}"/>
                </a:ext>
              </a:extLst>
            </p:cNvPr>
            <p:cNvSpPr>
              <a:spLocks noEditPoints="1"/>
            </p:cNvSpPr>
            <p:nvPr/>
          </p:nvSpPr>
          <p:spPr bwMode="auto">
            <a:xfrm>
              <a:off x="1542070" y="2169236"/>
              <a:ext cx="705396" cy="699484"/>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Open Sans" panose="020B0606030504020204" pitchFamily="34" charset="0"/>
                <a:ea typeface="Open Sans" panose="020B0606030504020204" pitchFamily="34" charset="0"/>
                <a:cs typeface="Open Sans" panose="020B0606030504020204" pitchFamily="34" charset="0"/>
              </a:endParaRPr>
            </a:p>
          </p:txBody>
        </p:sp>
        <p:sp>
          <p:nvSpPr>
            <p:cNvPr id="14" name="Freeform 351">
              <a:extLst>
                <a:ext uri="{FF2B5EF4-FFF2-40B4-BE49-F238E27FC236}">
                  <a16:creationId xmlns:a16="http://schemas.microsoft.com/office/drawing/2014/main" id="{ABBE6A19-DE2A-4223-997B-28C152CC9CB4}"/>
                </a:ext>
              </a:extLst>
            </p:cNvPr>
            <p:cNvSpPr>
              <a:spLocks noEditPoints="1"/>
            </p:cNvSpPr>
            <p:nvPr/>
          </p:nvSpPr>
          <p:spPr bwMode="auto">
            <a:xfrm>
              <a:off x="1683212" y="2310244"/>
              <a:ext cx="423111" cy="417467"/>
            </a:xfrm>
            <a:custGeom>
              <a:avLst/>
              <a:gdLst>
                <a:gd name="T0" fmla="*/ 59 w 301"/>
                <a:gd name="T1" fmla="*/ 163 h 299"/>
                <a:gd name="T2" fmla="*/ 2 w 301"/>
                <a:gd name="T3" fmla="*/ 218 h 299"/>
                <a:gd name="T4" fmla="*/ 12 w 301"/>
                <a:gd name="T5" fmla="*/ 289 h 299"/>
                <a:gd name="T6" fmla="*/ 108 w 301"/>
                <a:gd name="T7" fmla="*/ 299 h 299"/>
                <a:gd name="T8" fmla="*/ 119 w 301"/>
                <a:gd name="T9" fmla="*/ 225 h 299"/>
                <a:gd name="T10" fmla="*/ 125 w 301"/>
                <a:gd name="T11" fmla="*/ 206 h 299"/>
                <a:gd name="T12" fmla="*/ 65 w 301"/>
                <a:gd name="T13" fmla="*/ 185 h 299"/>
                <a:gd name="T14" fmla="*/ 42 w 301"/>
                <a:gd name="T15" fmla="*/ 203 h 299"/>
                <a:gd name="T16" fmla="*/ 97 w 301"/>
                <a:gd name="T17" fmla="*/ 278 h 299"/>
                <a:gd name="T18" fmla="*/ 76 w 301"/>
                <a:gd name="T19" fmla="*/ 257 h 299"/>
                <a:gd name="T20" fmla="*/ 55 w 301"/>
                <a:gd name="T21" fmla="*/ 257 h 299"/>
                <a:gd name="T22" fmla="*/ 33 w 301"/>
                <a:gd name="T23" fmla="*/ 278 h 299"/>
                <a:gd name="T24" fmla="*/ 97 w 301"/>
                <a:gd name="T25" fmla="*/ 225 h 299"/>
                <a:gd name="T26" fmla="*/ 296 w 301"/>
                <a:gd name="T27" fmla="*/ 206 h 299"/>
                <a:gd name="T28" fmla="*/ 229 w 301"/>
                <a:gd name="T29" fmla="*/ 163 h 299"/>
                <a:gd name="T30" fmla="*/ 173 w 301"/>
                <a:gd name="T31" fmla="*/ 218 h 299"/>
                <a:gd name="T32" fmla="*/ 183 w 301"/>
                <a:gd name="T33" fmla="*/ 289 h 299"/>
                <a:gd name="T34" fmla="*/ 279 w 301"/>
                <a:gd name="T35" fmla="*/ 299 h 299"/>
                <a:gd name="T36" fmla="*/ 289 w 301"/>
                <a:gd name="T37" fmla="*/ 225 h 299"/>
                <a:gd name="T38" fmla="*/ 296 w 301"/>
                <a:gd name="T39" fmla="*/ 206 h 299"/>
                <a:gd name="T40" fmla="*/ 259 w 301"/>
                <a:gd name="T41" fmla="*/ 203 h 299"/>
                <a:gd name="T42" fmla="*/ 236 w 301"/>
                <a:gd name="T43" fmla="*/ 185 h 299"/>
                <a:gd name="T44" fmla="*/ 247 w 301"/>
                <a:gd name="T45" fmla="*/ 278 h 299"/>
                <a:gd name="T46" fmla="*/ 236 w 301"/>
                <a:gd name="T47" fmla="*/ 246 h 299"/>
                <a:gd name="T48" fmla="*/ 225 w 301"/>
                <a:gd name="T49" fmla="*/ 278 h 299"/>
                <a:gd name="T50" fmla="*/ 204 w 301"/>
                <a:gd name="T51" fmla="*/ 225 h 299"/>
                <a:gd name="T52" fmla="*/ 268 w 301"/>
                <a:gd name="T53" fmla="*/ 278 h 299"/>
                <a:gd name="T54" fmla="*/ 204 w 301"/>
                <a:gd name="T55" fmla="*/ 65 h 299"/>
                <a:gd name="T56" fmla="*/ 211 w 301"/>
                <a:gd name="T57" fmla="*/ 46 h 299"/>
                <a:gd name="T58" fmla="*/ 144 w 301"/>
                <a:gd name="T59" fmla="*/ 3 h 299"/>
                <a:gd name="T60" fmla="*/ 87 w 301"/>
                <a:gd name="T61" fmla="*/ 58 h 299"/>
                <a:gd name="T62" fmla="*/ 97 w 301"/>
                <a:gd name="T63" fmla="*/ 129 h 299"/>
                <a:gd name="T64" fmla="*/ 193 w 301"/>
                <a:gd name="T65" fmla="*/ 139 h 299"/>
                <a:gd name="T66" fmla="*/ 151 w 301"/>
                <a:gd name="T67" fmla="*/ 25 h 299"/>
                <a:gd name="T68" fmla="*/ 128 w 301"/>
                <a:gd name="T69" fmla="*/ 43 h 299"/>
                <a:gd name="T70" fmla="*/ 183 w 301"/>
                <a:gd name="T71" fmla="*/ 118 h 299"/>
                <a:gd name="T72" fmla="*/ 161 w 301"/>
                <a:gd name="T73" fmla="*/ 97 h 299"/>
                <a:gd name="T74" fmla="*/ 140 w 301"/>
                <a:gd name="T75" fmla="*/ 97 h 299"/>
                <a:gd name="T76" fmla="*/ 119 w 301"/>
                <a:gd name="T77" fmla="*/ 118 h 299"/>
                <a:gd name="T78" fmla="*/ 183 w 301"/>
                <a:gd name="T79" fmla="*/ 65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1" h="299">
                  <a:moveTo>
                    <a:pt x="72" y="163"/>
                  </a:moveTo>
                  <a:cubicBezTo>
                    <a:pt x="68" y="160"/>
                    <a:pt x="63" y="160"/>
                    <a:pt x="59" y="163"/>
                  </a:cubicBezTo>
                  <a:cubicBezTo>
                    <a:pt x="5" y="206"/>
                    <a:pt x="5" y="206"/>
                    <a:pt x="5" y="206"/>
                  </a:cubicBezTo>
                  <a:cubicBezTo>
                    <a:pt x="2" y="209"/>
                    <a:pt x="0" y="213"/>
                    <a:pt x="2" y="218"/>
                  </a:cubicBezTo>
                  <a:cubicBezTo>
                    <a:pt x="3" y="222"/>
                    <a:pt x="7" y="225"/>
                    <a:pt x="12" y="225"/>
                  </a:cubicBezTo>
                  <a:cubicBezTo>
                    <a:pt x="12" y="289"/>
                    <a:pt x="12" y="289"/>
                    <a:pt x="12" y="289"/>
                  </a:cubicBezTo>
                  <a:cubicBezTo>
                    <a:pt x="12" y="295"/>
                    <a:pt x="17" y="299"/>
                    <a:pt x="23" y="299"/>
                  </a:cubicBezTo>
                  <a:cubicBezTo>
                    <a:pt x="108" y="299"/>
                    <a:pt x="108" y="299"/>
                    <a:pt x="108" y="299"/>
                  </a:cubicBezTo>
                  <a:cubicBezTo>
                    <a:pt x="114" y="299"/>
                    <a:pt x="119" y="295"/>
                    <a:pt x="119" y="289"/>
                  </a:cubicBezTo>
                  <a:cubicBezTo>
                    <a:pt x="119" y="225"/>
                    <a:pt x="119" y="225"/>
                    <a:pt x="119" y="225"/>
                  </a:cubicBezTo>
                  <a:cubicBezTo>
                    <a:pt x="123" y="225"/>
                    <a:pt x="127" y="222"/>
                    <a:pt x="129" y="218"/>
                  </a:cubicBezTo>
                  <a:cubicBezTo>
                    <a:pt x="130" y="213"/>
                    <a:pt x="129" y="209"/>
                    <a:pt x="125" y="206"/>
                  </a:cubicBezTo>
                  <a:lnTo>
                    <a:pt x="72" y="163"/>
                  </a:lnTo>
                  <a:close/>
                  <a:moveTo>
                    <a:pt x="65" y="185"/>
                  </a:moveTo>
                  <a:cubicBezTo>
                    <a:pt x="88" y="203"/>
                    <a:pt x="88" y="203"/>
                    <a:pt x="88" y="203"/>
                  </a:cubicBezTo>
                  <a:cubicBezTo>
                    <a:pt x="42" y="203"/>
                    <a:pt x="42" y="203"/>
                    <a:pt x="42" y="203"/>
                  </a:cubicBezTo>
                  <a:lnTo>
                    <a:pt x="65" y="185"/>
                  </a:lnTo>
                  <a:close/>
                  <a:moveTo>
                    <a:pt x="97" y="278"/>
                  </a:moveTo>
                  <a:cubicBezTo>
                    <a:pt x="76" y="278"/>
                    <a:pt x="76" y="278"/>
                    <a:pt x="76" y="278"/>
                  </a:cubicBezTo>
                  <a:cubicBezTo>
                    <a:pt x="76" y="257"/>
                    <a:pt x="76" y="257"/>
                    <a:pt x="76" y="257"/>
                  </a:cubicBezTo>
                  <a:cubicBezTo>
                    <a:pt x="76" y="251"/>
                    <a:pt x="71" y="246"/>
                    <a:pt x="65" y="246"/>
                  </a:cubicBezTo>
                  <a:cubicBezTo>
                    <a:pt x="59" y="246"/>
                    <a:pt x="55" y="251"/>
                    <a:pt x="55" y="257"/>
                  </a:cubicBezTo>
                  <a:cubicBezTo>
                    <a:pt x="55" y="278"/>
                    <a:pt x="55" y="278"/>
                    <a:pt x="55" y="278"/>
                  </a:cubicBezTo>
                  <a:cubicBezTo>
                    <a:pt x="33" y="278"/>
                    <a:pt x="33" y="278"/>
                    <a:pt x="33" y="278"/>
                  </a:cubicBezTo>
                  <a:cubicBezTo>
                    <a:pt x="33" y="225"/>
                    <a:pt x="33" y="225"/>
                    <a:pt x="33" y="225"/>
                  </a:cubicBezTo>
                  <a:cubicBezTo>
                    <a:pt x="97" y="225"/>
                    <a:pt x="97" y="225"/>
                    <a:pt x="97" y="225"/>
                  </a:cubicBezTo>
                  <a:lnTo>
                    <a:pt x="97" y="278"/>
                  </a:lnTo>
                  <a:close/>
                  <a:moveTo>
                    <a:pt x="296" y="206"/>
                  </a:moveTo>
                  <a:cubicBezTo>
                    <a:pt x="243" y="163"/>
                    <a:pt x="243" y="163"/>
                    <a:pt x="243" y="163"/>
                  </a:cubicBezTo>
                  <a:cubicBezTo>
                    <a:pt x="239" y="160"/>
                    <a:pt x="233" y="160"/>
                    <a:pt x="229" y="163"/>
                  </a:cubicBezTo>
                  <a:cubicBezTo>
                    <a:pt x="176" y="206"/>
                    <a:pt x="176" y="206"/>
                    <a:pt x="176" y="206"/>
                  </a:cubicBezTo>
                  <a:cubicBezTo>
                    <a:pt x="172" y="209"/>
                    <a:pt x="171" y="213"/>
                    <a:pt x="173" y="218"/>
                  </a:cubicBezTo>
                  <a:cubicBezTo>
                    <a:pt x="174" y="222"/>
                    <a:pt x="178" y="225"/>
                    <a:pt x="183" y="225"/>
                  </a:cubicBezTo>
                  <a:cubicBezTo>
                    <a:pt x="183" y="289"/>
                    <a:pt x="183" y="289"/>
                    <a:pt x="183" y="289"/>
                  </a:cubicBezTo>
                  <a:cubicBezTo>
                    <a:pt x="183" y="295"/>
                    <a:pt x="187" y="299"/>
                    <a:pt x="193" y="299"/>
                  </a:cubicBezTo>
                  <a:cubicBezTo>
                    <a:pt x="279" y="299"/>
                    <a:pt x="279" y="299"/>
                    <a:pt x="279" y="299"/>
                  </a:cubicBezTo>
                  <a:cubicBezTo>
                    <a:pt x="285" y="299"/>
                    <a:pt x="289" y="295"/>
                    <a:pt x="289" y="289"/>
                  </a:cubicBezTo>
                  <a:cubicBezTo>
                    <a:pt x="289" y="225"/>
                    <a:pt x="289" y="225"/>
                    <a:pt x="289" y="225"/>
                  </a:cubicBezTo>
                  <a:cubicBezTo>
                    <a:pt x="294" y="225"/>
                    <a:pt x="298" y="222"/>
                    <a:pt x="299" y="218"/>
                  </a:cubicBezTo>
                  <a:cubicBezTo>
                    <a:pt x="301" y="213"/>
                    <a:pt x="300" y="209"/>
                    <a:pt x="296" y="206"/>
                  </a:cubicBezTo>
                  <a:close/>
                  <a:moveTo>
                    <a:pt x="236" y="185"/>
                  </a:moveTo>
                  <a:cubicBezTo>
                    <a:pt x="259" y="203"/>
                    <a:pt x="259" y="203"/>
                    <a:pt x="259" y="203"/>
                  </a:cubicBezTo>
                  <a:cubicBezTo>
                    <a:pt x="213" y="203"/>
                    <a:pt x="213" y="203"/>
                    <a:pt x="213" y="203"/>
                  </a:cubicBezTo>
                  <a:lnTo>
                    <a:pt x="236" y="185"/>
                  </a:lnTo>
                  <a:close/>
                  <a:moveTo>
                    <a:pt x="268" y="278"/>
                  </a:moveTo>
                  <a:cubicBezTo>
                    <a:pt x="247" y="278"/>
                    <a:pt x="247" y="278"/>
                    <a:pt x="247" y="278"/>
                  </a:cubicBezTo>
                  <a:cubicBezTo>
                    <a:pt x="247" y="257"/>
                    <a:pt x="247" y="257"/>
                    <a:pt x="247" y="257"/>
                  </a:cubicBezTo>
                  <a:cubicBezTo>
                    <a:pt x="247" y="251"/>
                    <a:pt x="242" y="246"/>
                    <a:pt x="236" y="246"/>
                  </a:cubicBezTo>
                  <a:cubicBezTo>
                    <a:pt x="230" y="246"/>
                    <a:pt x="225" y="251"/>
                    <a:pt x="225" y="257"/>
                  </a:cubicBezTo>
                  <a:cubicBezTo>
                    <a:pt x="225" y="278"/>
                    <a:pt x="225" y="278"/>
                    <a:pt x="225" y="278"/>
                  </a:cubicBezTo>
                  <a:cubicBezTo>
                    <a:pt x="204" y="278"/>
                    <a:pt x="204" y="278"/>
                    <a:pt x="204" y="278"/>
                  </a:cubicBezTo>
                  <a:cubicBezTo>
                    <a:pt x="204" y="225"/>
                    <a:pt x="204" y="225"/>
                    <a:pt x="204" y="225"/>
                  </a:cubicBezTo>
                  <a:cubicBezTo>
                    <a:pt x="268" y="225"/>
                    <a:pt x="268" y="225"/>
                    <a:pt x="268" y="225"/>
                  </a:cubicBezTo>
                  <a:lnTo>
                    <a:pt x="268" y="278"/>
                  </a:lnTo>
                  <a:close/>
                  <a:moveTo>
                    <a:pt x="204" y="129"/>
                  </a:moveTo>
                  <a:cubicBezTo>
                    <a:pt x="204" y="65"/>
                    <a:pt x="204" y="65"/>
                    <a:pt x="204" y="65"/>
                  </a:cubicBezTo>
                  <a:cubicBezTo>
                    <a:pt x="209" y="65"/>
                    <a:pt x="213" y="62"/>
                    <a:pt x="214" y="58"/>
                  </a:cubicBezTo>
                  <a:cubicBezTo>
                    <a:pt x="216" y="53"/>
                    <a:pt x="214" y="48"/>
                    <a:pt x="211" y="46"/>
                  </a:cubicBezTo>
                  <a:cubicBezTo>
                    <a:pt x="157" y="3"/>
                    <a:pt x="157" y="3"/>
                    <a:pt x="157" y="3"/>
                  </a:cubicBezTo>
                  <a:cubicBezTo>
                    <a:pt x="153" y="0"/>
                    <a:pt x="148" y="0"/>
                    <a:pt x="144" y="3"/>
                  </a:cubicBezTo>
                  <a:cubicBezTo>
                    <a:pt x="91" y="46"/>
                    <a:pt x="91" y="46"/>
                    <a:pt x="91" y="46"/>
                  </a:cubicBezTo>
                  <a:cubicBezTo>
                    <a:pt x="87" y="48"/>
                    <a:pt x="86" y="53"/>
                    <a:pt x="87" y="58"/>
                  </a:cubicBezTo>
                  <a:cubicBezTo>
                    <a:pt x="89" y="62"/>
                    <a:pt x="93" y="65"/>
                    <a:pt x="97" y="65"/>
                  </a:cubicBezTo>
                  <a:cubicBezTo>
                    <a:pt x="97" y="129"/>
                    <a:pt x="97" y="129"/>
                    <a:pt x="97" y="129"/>
                  </a:cubicBezTo>
                  <a:cubicBezTo>
                    <a:pt x="97" y="135"/>
                    <a:pt x="102" y="139"/>
                    <a:pt x="108" y="139"/>
                  </a:cubicBezTo>
                  <a:cubicBezTo>
                    <a:pt x="193" y="139"/>
                    <a:pt x="193" y="139"/>
                    <a:pt x="193" y="139"/>
                  </a:cubicBezTo>
                  <a:cubicBezTo>
                    <a:pt x="199" y="139"/>
                    <a:pt x="204" y="135"/>
                    <a:pt x="204" y="129"/>
                  </a:cubicBezTo>
                  <a:close/>
                  <a:moveTo>
                    <a:pt x="151" y="25"/>
                  </a:moveTo>
                  <a:cubicBezTo>
                    <a:pt x="174" y="43"/>
                    <a:pt x="174" y="43"/>
                    <a:pt x="174" y="43"/>
                  </a:cubicBezTo>
                  <a:cubicBezTo>
                    <a:pt x="128" y="43"/>
                    <a:pt x="128" y="43"/>
                    <a:pt x="128" y="43"/>
                  </a:cubicBezTo>
                  <a:lnTo>
                    <a:pt x="151" y="25"/>
                  </a:lnTo>
                  <a:close/>
                  <a:moveTo>
                    <a:pt x="183" y="118"/>
                  </a:moveTo>
                  <a:cubicBezTo>
                    <a:pt x="161" y="118"/>
                    <a:pt x="161" y="118"/>
                    <a:pt x="161" y="118"/>
                  </a:cubicBezTo>
                  <a:cubicBezTo>
                    <a:pt x="161" y="97"/>
                    <a:pt x="161" y="97"/>
                    <a:pt x="161" y="97"/>
                  </a:cubicBezTo>
                  <a:cubicBezTo>
                    <a:pt x="161" y="91"/>
                    <a:pt x="157" y="86"/>
                    <a:pt x="151" y="86"/>
                  </a:cubicBezTo>
                  <a:cubicBezTo>
                    <a:pt x="145" y="86"/>
                    <a:pt x="140" y="91"/>
                    <a:pt x="140" y="97"/>
                  </a:cubicBezTo>
                  <a:cubicBezTo>
                    <a:pt x="140" y="118"/>
                    <a:pt x="140" y="118"/>
                    <a:pt x="140" y="118"/>
                  </a:cubicBezTo>
                  <a:cubicBezTo>
                    <a:pt x="119" y="118"/>
                    <a:pt x="119" y="118"/>
                    <a:pt x="119" y="118"/>
                  </a:cubicBezTo>
                  <a:cubicBezTo>
                    <a:pt x="119" y="65"/>
                    <a:pt x="119" y="65"/>
                    <a:pt x="119" y="65"/>
                  </a:cubicBezTo>
                  <a:cubicBezTo>
                    <a:pt x="183" y="65"/>
                    <a:pt x="183" y="65"/>
                    <a:pt x="183" y="65"/>
                  </a:cubicBezTo>
                  <a:lnTo>
                    <a:pt x="183" y="11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Open Sans" panose="020B0606030504020204" pitchFamily="34" charset="0"/>
                <a:ea typeface="Open Sans" panose="020B0606030504020204" pitchFamily="34" charset="0"/>
                <a:cs typeface="Open Sans" panose="020B0606030504020204" pitchFamily="34" charset="0"/>
              </a:endParaRPr>
            </a:p>
          </p:txBody>
        </p:sp>
      </p:grpSp>
      <p:sp>
        <p:nvSpPr>
          <p:cNvPr id="15" name="Rectangle 14">
            <a:extLst>
              <a:ext uri="{FF2B5EF4-FFF2-40B4-BE49-F238E27FC236}">
                <a16:creationId xmlns:a16="http://schemas.microsoft.com/office/drawing/2014/main" id="{AAD2AA10-EA4E-403D-BD58-C7FB72D070B1}"/>
              </a:ext>
            </a:extLst>
          </p:cNvPr>
          <p:cNvSpPr/>
          <p:nvPr/>
        </p:nvSpPr>
        <p:spPr>
          <a:xfrm>
            <a:off x="781446" y="2993260"/>
            <a:ext cx="2399568" cy="276999"/>
          </a:xfrm>
          <a:prstGeom prst="rect">
            <a:avLst/>
          </a:prstGeom>
        </p:spPr>
        <p:txBody>
          <a:bodyPr wrap="none">
            <a:spAutoFit/>
          </a:bodyPr>
          <a:lstStyle/>
          <a:p>
            <a:pPr algn="ctr"/>
            <a:r>
              <a:rPr lang="en-US" sz="1200" b="1" spc="50">
                <a:solidFill>
                  <a:srgbClr val="0B1677"/>
                </a:solidFill>
                <a:latin typeface="Open Sans" panose="020B0606030504020204" pitchFamily="34" charset="0"/>
                <a:ea typeface="Open Sans" panose="020B0606030504020204" pitchFamily="34" charset="0"/>
                <a:cs typeface="Open Sans" panose="020B0606030504020204" pitchFamily="34" charset="0"/>
              </a:rPr>
              <a:t>DISTANT WORK LOCATIONS</a:t>
            </a:r>
            <a:endParaRPr lang="en-US" sz="1200" spc="50">
              <a:solidFill>
                <a:srgbClr val="0B1677"/>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6" name="Group 15">
            <a:extLst>
              <a:ext uri="{FF2B5EF4-FFF2-40B4-BE49-F238E27FC236}">
                <a16:creationId xmlns:a16="http://schemas.microsoft.com/office/drawing/2014/main" id="{74E0E02A-5A34-41DC-A676-023346C6EC65}"/>
              </a:ext>
            </a:extLst>
          </p:cNvPr>
          <p:cNvGrpSpPr/>
          <p:nvPr/>
        </p:nvGrpSpPr>
        <p:grpSpPr>
          <a:xfrm>
            <a:off x="7194304" y="2404957"/>
            <a:ext cx="457200" cy="457199"/>
            <a:chOff x="6627499" y="1926860"/>
            <a:chExt cx="1496595" cy="1496595"/>
          </a:xfrm>
          <a:solidFill>
            <a:srgbClr val="1B5D13"/>
          </a:solidFill>
        </p:grpSpPr>
        <p:grpSp>
          <p:nvGrpSpPr>
            <p:cNvPr id="17" name="Group 16">
              <a:extLst>
                <a:ext uri="{FF2B5EF4-FFF2-40B4-BE49-F238E27FC236}">
                  <a16:creationId xmlns:a16="http://schemas.microsoft.com/office/drawing/2014/main" id="{F572389B-F456-4AE5-9849-63E26F9DC8D6}"/>
                </a:ext>
              </a:extLst>
            </p:cNvPr>
            <p:cNvGrpSpPr/>
            <p:nvPr/>
          </p:nvGrpSpPr>
          <p:grpSpPr>
            <a:xfrm>
              <a:off x="6849620" y="2283548"/>
              <a:ext cx="1052352" cy="783219"/>
              <a:chOff x="6901638" y="2299535"/>
              <a:chExt cx="1052352" cy="783219"/>
            </a:xfrm>
            <a:grpFill/>
          </p:grpSpPr>
          <p:sp>
            <p:nvSpPr>
              <p:cNvPr id="19" name="Freeform 796">
                <a:extLst>
                  <a:ext uri="{FF2B5EF4-FFF2-40B4-BE49-F238E27FC236}">
                    <a16:creationId xmlns:a16="http://schemas.microsoft.com/office/drawing/2014/main" id="{F568BB73-40B3-40E7-8951-9ED6669A43F1}"/>
                  </a:ext>
                </a:extLst>
              </p:cNvPr>
              <p:cNvSpPr>
                <a:spLocks noEditPoints="1"/>
              </p:cNvSpPr>
              <p:nvPr/>
            </p:nvSpPr>
            <p:spPr bwMode="auto">
              <a:xfrm>
                <a:off x="6901638" y="2509500"/>
                <a:ext cx="230109" cy="573254"/>
              </a:xfrm>
              <a:custGeom>
                <a:avLst/>
                <a:gdLst>
                  <a:gd name="T0" fmla="*/ 54 w 86"/>
                  <a:gd name="T1" fmla="*/ 0 h 213"/>
                  <a:gd name="T2" fmla="*/ 32 w 86"/>
                  <a:gd name="T3" fmla="*/ 0 h 213"/>
                  <a:gd name="T4" fmla="*/ 22 w 86"/>
                  <a:gd name="T5" fmla="*/ 9 h 213"/>
                  <a:gd name="T6" fmla="*/ 1 w 86"/>
                  <a:gd name="T7" fmla="*/ 115 h 213"/>
                  <a:gd name="T8" fmla="*/ 3 w 86"/>
                  <a:gd name="T9" fmla="*/ 124 h 213"/>
                  <a:gd name="T10" fmla="*/ 11 w 86"/>
                  <a:gd name="T11" fmla="*/ 128 h 213"/>
                  <a:gd name="T12" fmla="*/ 11 w 86"/>
                  <a:gd name="T13" fmla="*/ 203 h 213"/>
                  <a:gd name="T14" fmla="*/ 22 w 86"/>
                  <a:gd name="T15" fmla="*/ 213 h 213"/>
                  <a:gd name="T16" fmla="*/ 32 w 86"/>
                  <a:gd name="T17" fmla="*/ 203 h 213"/>
                  <a:gd name="T18" fmla="*/ 32 w 86"/>
                  <a:gd name="T19" fmla="*/ 128 h 213"/>
                  <a:gd name="T20" fmla="*/ 54 w 86"/>
                  <a:gd name="T21" fmla="*/ 128 h 213"/>
                  <a:gd name="T22" fmla="*/ 54 w 86"/>
                  <a:gd name="T23" fmla="*/ 203 h 213"/>
                  <a:gd name="T24" fmla="*/ 64 w 86"/>
                  <a:gd name="T25" fmla="*/ 213 h 213"/>
                  <a:gd name="T26" fmla="*/ 75 w 86"/>
                  <a:gd name="T27" fmla="*/ 203 h 213"/>
                  <a:gd name="T28" fmla="*/ 75 w 86"/>
                  <a:gd name="T29" fmla="*/ 128 h 213"/>
                  <a:gd name="T30" fmla="*/ 83 w 86"/>
                  <a:gd name="T31" fmla="*/ 124 h 213"/>
                  <a:gd name="T32" fmla="*/ 85 w 86"/>
                  <a:gd name="T33" fmla="*/ 115 h 213"/>
                  <a:gd name="T34" fmla="*/ 64 w 86"/>
                  <a:gd name="T35" fmla="*/ 9 h 213"/>
                  <a:gd name="T36" fmla="*/ 54 w 86"/>
                  <a:gd name="T37" fmla="*/ 0 h 213"/>
                  <a:gd name="T38" fmla="*/ 41 w 86"/>
                  <a:gd name="T39" fmla="*/ 21 h 213"/>
                  <a:gd name="T40" fmla="*/ 45 w 86"/>
                  <a:gd name="T41" fmla="*/ 21 h 213"/>
                  <a:gd name="T42" fmla="*/ 62 w 86"/>
                  <a:gd name="T43" fmla="*/ 107 h 213"/>
                  <a:gd name="T44" fmla="*/ 24 w 86"/>
                  <a:gd name="T45" fmla="*/ 107 h 213"/>
                  <a:gd name="T46" fmla="*/ 41 w 86"/>
                  <a:gd name="T47" fmla="*/ 2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6" h="213">
                    <a:moveTo>
                      <a:pt x="54" y="0"/>
                    </a:moveTo>
                    <a:cubicBezTo>
                      <a:pt x="32" y="0"/>
                      <a:pt x="32" y="0"/>
                      <a:pt x="32" y="0"/>
                    </a:cubicBezTo>
                    <a:cubicBezTo>
                      <a:pt x="27" y="0"/>
                      <a:pt x="23" y="4"/>
                      <a:pt x="22" y="9"/>
                    </a:cubicBezTo>
                    <a:cubicBezTo>
                      <a:pt x="1" y="115"/>
                      <a:pt x="1" y="115"/>
                      <a:pt x="1" y="115"/>
                    </a:cubicBezTo>
                    <a:cubicBezTo>
                      <a:pt x="0" y="118"/>
                      <a:pt x="1" y="122"/>
                      <a:pt x="3" y="124"/>
                    </a:cubicBezTo>
                    <a:cubicBezTo>
                      <a:pt x="5" y="127"/>
                      <a:pt x="8" y="128"/>
                      <a:pt x="11" y="128"/>
                    </a:cubicBezTo>
                    <a:cubicBezTo>
                      <a:pt x="11" y="203"/>
                      <a:pt x="11" y="203"/>
                      <a:pt x="11" y="203"/>
                    </a:cubicBezTo>
                    <a:cubicBezTo>
                      <a:pt x="11" y="209"/>
                      <a:pt x="16" y="213"/>
                      <a:pt x="22" y="213"/>
                    </a:cubicBezTo>
                    <a:cubicBezTo>
                      <a:pt x="28" y="213"/>
                      <a:pt x="32" y="209"/>
                      <a:pt x="32" y="203"/>
                    </a:cubicBezTo>
                    <a:cubicBezTo>
                      <a:pt x="32" y="128"/>
                      <a:pt x="32" y="128"/>
                      <a:pt x="32" y="128"/>
                    </a:cubicBezTo>
                    <a:cubicBezTo>
                      <a:pt x="54" y="128"/>
                      <a:pt x="54" y="128"/>
                      <a:pt x="54" y="128"/>
                    </a:cubicBezTo>
                    <a:cubicBezTo>
                      <a:pt x="54" y="203"/>
                      <a:pt x="54" y="203"/>
                      <a:pt x="54" y="203"/>
                    </a:cubicBezTo>
                    <a:cubicBezTo>
                      <a:pt x="54" y="209"/>
                      <a:pt x="58" y="213"/>
                      <a:pt x="64" y="213"/>
                    </a:cubicBezTo>
                    <a:cubicBezTo>
                      <a:pt x="70" y="213"/>
                      <a:pt x="75" y="209"/>
                      <a:pt x="75" y="203"/>
                    </a:cubicBezTo>
                    <a:cubicBezTo>
                      <a:pt x="75" y="128"/>
                      <a:pt x="75" y="128"/>
                      <a:pt x="75" y="128"/>
                    </a:cubicBezTo>
                    <a:cubicBezTo>
                      <a:pt x="78" y="128"/>
                      <a:pt x="81" y="127"/>
                      <a:pt x="83" y="124"/>
                    </a:cubicBezTo>
                    <a:cubicBezTo>
                      <a:pt x="85" y="122"/>
                      <a:pt x="86" y="118"/>
                      <a:pt x="85" y="115"/>
                    </a:cubicBezTo>
                    <a:cubicBezTo>
                      <a:pt x="64" y="9"/>
                      <a:pt x="64" y="9"/>
                      <a:pt x="64" y="9"/>
                    </a:cubicBezTo>
                    <a:cubicBezTo>
                      <a:pt x="63" y="4"/>
                      <a:pt x="59" y="0"/>
                      <a:pt x="54" y="0"/>
                    </a:cubicBezTo>
                    <a:close/>
                    <a:moveTo>
                      <a:pt x="41" y="21"/>
                    </a:moveTo>
                    <a:cubicBezTo>
                      <a:pt x="45" y="21"/>
                      <a:pt x="45" y="21"/>
                      <a:pt x="45" y="21"/>
                    </a:cubicBezTo>
                    <a:cubicBezTo>
                      <a:pt x="62" y="107"/>
                      <a:pt x="62" y="107"/>
                      <a:pt x="62" y="107"/>
                    </a:cubicBezTo>
                    <a:cubicBezTo>
                      <a:pt x="24" y="107"/>
                      <a:pt x="24" y="107"/>
                      <a:pt x="24" y="107"/>
                    </a:cubicBezTo>
                    <a:lnTo>
                      <a:pt x="41" y="2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Open Sans" panose="020B0606030504020204" pitchFamily="34" charset="0"/>
                  <a:ea typeface="Open Sans" panose="020B0606030504020204" pitchFamily="34" charset="0"/>
                  <a:cs typeface="Open Sans" panose="020B0606030504020204" pitchFamily="34" charset="0"/>
                </a:endParaRPr>
              </a:p>
            </p:txBody>
          </p:sp>
          <p:sp>
            <p:nvSpPr>
              <p:cNvPr id="20" name="Freeform 797">
                <a:extLst>
                  <a:ext uri="{FF2B5EF4-FFF2-40B4-BE49-F238E27FC236}">
                    <a16:creationId xmlns:a16="http://schemas.microsoft.com/office/drawing/2014/main" id="{BB3A98AD-8F74-4861-95AC-D524491E63C3}"/>
                  </a:ext>
                </a:extLst>
              </p:cNvPr>
              <p:cNvSpPr>
                <a:spLocks noEditPoints="1"/>
              </p:cNvSpPr>
              <p:nvPr/>
            </p:nvSpPr>
            <p:spPr bwMode="auto">
              <a:xfrm>
                <a:off x="6940343" y="2299535"/>
                <a:ext cx="169554" cy="169554"/>
              </a:xfrm>
              <a:custGeom>
                <a:avLst/>
                <a:gdLst>
                  <a:gd name="T0" fmla="*/ 32 w 64"/>
                  <a:gd name="T1" fmla="*/ 64 h 64"/>
                  <a:gd name="T2" fmla="*/ 64 w 64"/>
                  <a:gd name="T3" fmla="*/ 32 h 64"/>
                  <a:gd name="T4" fmla="*/ 32 w 64"/>
                  <a:gd name="T5" fmla="*/ 0 h 64"/>
                  <a:gd name="T6" fmla="*/ 0 w 64"/>
                  <a:gd name="T7" fmla="*/ 32 h 64"/>
                  <a:gd name="T8" fmla="*/ 32 w 64"/>
                  <a:gd name="T9" fmla="*/ 64 h 64"/>
                  <a:gd name="T10" fmla="*/ 32 w 64"/>
                  <a:gd name="T11" fmla="*/ 21 h 64"/>
                  <a:gd name="T12" fmla="*/ 43 w 64"/>
                  <a:gd name="T13" fmla="*/ 32 h 64"/>
                  <a:gd name="T14" fmla="*/ 32 w 64"/>
                  <a:gd name="T15" fmla="*/ 42 h 64"/>
                  <a:gd name="T16" fmla="*/ 21 w 64"/>
                  <a:gd name="T17" fmla="*/ 32 h 64"/>
                  <a:gd name="T18" fmla="*/ 32 w 64"/>
                  <a:gd name="T19" fmla="*/ 2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50" y="64"/>
                      <a:pt x="64" y="49"/>
                      <a:pt x="64" y="32"/>
                    </a:cubicBezTo>
                    <a:cubicBezTo>
                      <a:pt x="64" y="14"/>
                      <a:pt x="50" y="0"/>
                      <a:pt x="32" y="0"/>
                    </a:cubicBezTo>
                    <a:cubicBezTo>
                      <a:pt x="14" y="0"/>
                      <a:pt x="0" y="14"/>
                      <a:pt x="0" y="32"/>
                    </a:cubicBezTo>
                    <a:cubicBezTo>
                      <a:pt x="0" y="49"/>
                      <a:pt x="14" y="64"/>
                      <a:pt x="32" y="64"/>
                    </a:cubicBezTo>
                    <a:close/>
                    <a:moveTo>
                      <a:pt x="32" y="21"/>
                    </a:moveTo>
                    <a:cubicBezTo>
                      <a:pt x="38" y="21"/>
                      <a:pt x="43" y="26"/>
                      <a:pt x="43" y="32"/>
                    </a:cubicBezTo>
                    <a:cubicBezTo>
                      <a:pt x="43" y="38"/>
                      <a:pt x="38" y="42"/>
                      <a:pt x="32" y="42"/>
                    </a:cubicBezTo>
                    <a:cubicBezTo>
                      <a:pt x="26" y="42"/>
                      <a:pt x="21" y="38"/>
                      <a:pt x="21" y="32"/>
                    </a:cubicBezTo>
                    <a:cubicBezTo>
                      <a:pt x="21" y="26"/>
                      <a:pt x="26" y="21"/>
                      <a:pt x="32" y="2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Open Sans" panose="020B0606030504020204" pitchFamily="34" charset="0"/>
                  <a:ea typeface="Open Sans" panose="020B0606030504020204" pitchFamily="34" charset="0"/>
                  <a:cs typeface="Open Sans" panose="020B0606030504020204" pitchFamily="34" charset="0"/>
                </a:endParaRPr>
              </a:p>
            </p:txBody>
          </p:sp>
          <p:sp>
            <p:nvSpPr>
              <p:cNvPr id="21" name="Freeform 798">
                <a:extLst>
                  <a:ext uri="{FF2B5EF4-FFF2-40B4-BE49-F238E27FC236}">
                    <a16:creationId xmlns:a16="http://schemas.microsoft.com/office/drawing/2014/main" id="{E4EFAD3D-BBBF-48D0-AD69-73032B1897D3}"/>
                  </a:ext>
                </a:extLst>
              </p:cNvPr>
              <p:cNvSpPr>
                <a:spLocks noEditPoints="1"/>
              </p:cNvSpPr>
              <p:nvPr/>
            </p:nvSpPr>
            <p:spPr bwMode="auto">
              <a:xfrm>
                <a:off x="7312760" y="2509500"/>
                <a:ext cx="234146" cy="573254"/>
              </a:xfrm>
              <a:custGeom>
                <a:avLst/>
                <a:gdLst>
                  <a:gd name="T0" fmla="*/ 53 w 86"/>
                  <a:gd name="T1" fmla="*/ 0 h 213"/>
                  <a:gd name="T2" fmla="*/ 32 w 86"/>
                  <a:gd name="T3" fmla="*/ 0 h 213"/>
                  <a:gd name="T4" fmla="*/ 22 w 86"/>
                  <a:gd name="T5" fmla="*/ 9 h 213"/>
                  <a:gd name="T6" fmla="*/ 0 w 86"/>
                  <a:gd name="T7" fmla="*/ 115 h 213"/>
                  <a:gd name="T8" fmla="*/ 2 w 86"/>
                  <a:gd name="T9" fmla="*/ 124 h 213"/>
                  <a:gd name="T10" fmla="*/ 11 w 86"/>
                  <a:gd name="T11" fmla="*/ 128 h 213"/>
                  <a:gd name="T12" fmla="*/ 11 w 86"/>
                  <a:gd name="T13" fmla="*/ 203 h 213"/>
                  <a:gd name="T14" fmla="*/ 21 w 86"/>
                  <a:gd name="T15" fmla="*/ 213 h 213"/>
                  <a:gd name="T16" fmla="*/ 32 w 86"/>
                  <a:gd name="T17" fmla="*/ 203 h 213"/>
                  <a:gd name="T18" fmla="*/ 32 w 86"/>
                  <a:gd name="T19" fmla="*/ 128 h 213"/>
                  <a:gd name="T20" fmla="*/ 53 w 86"/>
                  <a:gd name="T21" fmla="*/ 128 h 213"/>
                  <a:gd name="T22" fmla="*/ 53 w 86"/>
                  <a:gd name="T23" fmla="*/ 203 h 213"/>
                  <a:gd name="T24" fmla="*/ 64 w 86"/>
                  <a:gd name="T25" fmla="*/ 213 h 213"/>
                  <a:gd name="T26" fmla="*/ 75 w 86"/>
                  <a:gd name="T27" fmla="*/ 203 h 213"/>
                  <a:gd name="T28" fmla="*/ 75 w 86"/>
                  <a:gd name="T29" fmla="*/ 128 h 213"/>
                  <a:gd name="T30" fmla="*/ 83 w 86"/>
                  <a:gd name="T31" fmla="*/ 124 h 213"/>
                  <a:gd name="T32" fmla="*/ 85 w 86"/>
                  <a:gd name="T33" fmla="*/ 115 h 213"/>
                  <a:gd name="T34" fmla="*/ 64 w 86"/>
                  <a:gd name="T35" fmla="*/ 9 h 213"/>
                  <a:gd name="T36" fmla="*/ 53 w 86"/>
                  <a:gd name="T37" fmla="*/ 0 h 213"/>
                  <a:gd name="T38" fmla="*/ 41 w 86"/>
                  <a:gd name="T39" fmla="*/ 21 h 213"/>
                  <a:gd name="T40" fmla="*/ 45 w 86"/>
                  <a:gd name="T41" fmla="*/ 21 h 213"/>
                  <a:gd name="T42" fmla="*/ 62 w 86"/>
                  <a:gd name="T43" fmla="*/ 107 h 213"/>
                  <a:gd name="T44" fmla="*/ 24 w 86"/>
                  <a:gd name="T45" fmla="*/ 107 h 213"/>
                  <a:gd name="T46" fmla="*/ 41 w 86"/>
                  <a:gd name="T47" fmla="*/ 2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6" h="213">
                    <a:moveTo>
                      <a:pt x="53" y="0"/>
                    </a:moveTo>
                    <a:cubicBezTo>
                      <a:pt x="32" y="0"/>
                      <a:pt x="32" y="0"/>
                      <a:pt x="32" y="0"/>
                    </a:cubicBezTo>
                    <a:cubicBezTo>
                      <a:pt x="27" y="0"/>
                      <a:pt x="23" y="4"/>
                      <a:pt x="22" y="9"/>
                    </a:cubicBezTo>
                    <a:cubicBezTo>
                      <a:pt x="0" y="115"/>
                      <a:pt x="0" y="115"/>
                      <a:pt x="0" y="115"/>
                    </a:cubicBezTo>
                    <a:cubicBezTo>
                      <a:pt x="0" y="118"/>
                      <a:pt x="0" y="122"/>
                      <a:pt x="2" y="124"/>
                    </a:cubicBezTo>
                    <a:cubicBezTo>
                      <a:pt x="4" y="127"/>
                      <a:pt x="7" y="128"/>
                      <a:pt x="11" y="128"/>
                    </a:cubicBezTo>
                    <a:cubicBezTo>
                      <a:pt x="11" y="203"/>
                      <a:pt x="11" y="203"/>
                      <a:pt x="11" y="203"/>
                    </a:cubicBezTo>
                    <a:cubicBezTo>
                      <a:pt x="11" y="209"/>
                      <a:pt x="15" y="213"/>
                      <a:pt x="21" y="213"/>
                    </a:cubicBezTo>
                    <a:cubicBezTo>
                      <a:pt x="27" y="213"/>
                      <a:pt x="32" y="209"/>
                      <a:pt x="32" y="203"/>
                    </a:cubicBezTo>
                    <a:cubicBezTo>
                      <a:pt x="32" y="128"/>
                      <a:pt x="32" y="128"/>
                      <a:pt x="32" y="128"/>
                    </a:cubicBezTo>
                    <a:cubicBezTo>
                      <a:pt x="53" y="128"/>
                      <a:pt x="53" y="128"/>
                      <a:pt x="53" y="128"/>
                    </a:cubicBezTo>
                    <a:cubicBezTo>
                      <a:pt x="53" y="203"/>
                      <a:pt x="53" y="203"/>
                      <a:pt x="53" y="203"/>
                    </a:cubicBezTo>
                    <a:cubicBezTo>
                      <a:pt x="53" y="209"/>
                      <a:pt x="58" y="213"/>
                      <a:pt x="64" y="213"/>
                    </a:cubicBezTo>
                    <a:cubicBezTo>
                      <a:pt x="70" y="213"/>
                      <a:pt x="75" y="209"/>
                      <a:pt x="75" y="203"/>
                    </a:cubicBezTo>
                    <a:cubicBezTo>
                      <a:pt x="75" y="128"/>
                      <a:pt x="75" y="128"/>
                      <a:pt x="75" y="128"/>
                    </a:cubicBezTo>
                    <a:cubicBezTo>
                      <a:pt x="78" y="128"/>
                      <a:pt x="81" y="127"/>
                      <a:pt x="83" y="124"/>
                    </a:cubicBezTo>
                    <a:cubicBezTo>
                      <a:pt x="85" y="122"/>
                      <a:pt x="86" y="118"/>
                      <a:pt x="85" y="115"/>
                    </a:cubicBezTo>
                    <a:cubicBezTo>
                      <a:pt x="64" y="9"/>
                      <a:pt x="64" y="9"/>
                      <a:pt x="64" y="9"/>
                    </a:cubicBezTo>
                    <a:cubicBezTo>
                      <a:pt x="63" y="4"/>
                      <a:pt x="58" y="0"/>
                      <a:pt x="53" y="0"/>
                    </a:cubicBezTo>
                    <a:close/>
                    <a:moveTo>
                      <a:pt x="41" y="21"/>
                    </a:moveTo>
                    <a:cubicBezTo>
                      <a:pt x="45" y="21"/>
                      <a:pt x="45" y="21"/>
                      <a:pt x="45" y="21"/>
                    </a:cubicBezTo>
                    <a:cubicBezTo>
                      <a:pt x="62" y="107"/>
                      <a:pt x="62" y="107"/>
                      <a:pt x="62" y="107"/>
                    </a:cubicBezTo>
                    <a:cubicBezTo>
                      <a:pt x="24" y="107"/>
                      <a:pt x="24" y="107"/>
                      <a:pt x="24" y="107"/>
                    </a:cubicBezTo>
                    <a:lnTo>
                      <a:pt x="41" y="2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Open Sans" panose="020B0606030504020204" pitchFamily="34" charset="0"/>
                  <a:ea typeface="Open Sans" panose="020B0606030504020204" pitchFamily="34" charset="0"/>
                  <a:cs typeface="Open Sans" panose="020B0606030504020204" pitchFamily="34" charset="0"/>
                </a:endParaRPr>
              </a:p>
            </p:txBody>
          </p:sp>
          <p:sp>
            <p:nvSpPr>
              <p:cNvPr id="22" name="Freeform 799">
                <a:extLst>
                  <a:ext uri="{FF2B5EF4-FFF2-40B4-BE49-F238E27FC236}">
                    <a16:creationId xmlns:a16="http://schemas.microsoft.com/office/drawing/2014/main" id="{0662E6D4-0473-4DCD-94DA-1F2DAB5C1FF3}"/>
                  </a:ext>
                </a:extLst>
              </p:cNvPr>
              <p:cNvSpPr>
                <a:spLocks noEditPoints="1"/>
              </p:cNvSpPr>
              <p:nvPr/>
            </p:nvSpPr>
            <p:spPr bwMode="auto">
              <a:xfrm>
                <a:off x="7351464" y="2299535"/>
                <a:ext cx="169554" cy="169554"/>
              </a:xfrm>
              <a:custGeom>
                <a:avLst/>
                <a:gdLst>
                  <a:gd name="T0" fmla="*/ 32 w 64"/>
                  <a:gd name="T1" fmla="*/ 64 h 64"/>
                  <a:gd name="T2" fmla="*/ 64 w 64"/>
                  <a:gd name="T3" fmla="*/ 32 h 64"/>
                  <a:gd name="T4" fmla="*/ 32 w 64"/>
                  <a:gd name="T5" fmla="*/ 0 h 64"/>
                  <a:gd name="T6" fmla="*/ 0 w 64"/>
                  <a:gd name="T7" fmla="*/ 32 h 64"/>
                  <a:gd name="T8" fmla="*/ 32 w 64"/>
                  <a:gd name="T9" fmla="*/ 64 h 64"/>
                  <a:gd name="T10" fmla="*/ 32 w 64"/>
                  <a:gd name="T11" fmla="*/ 21 h 64"/>
                  <a:gd name="T12" fmla="*/ 42 w 64"/>
                  <a:gd name="T13" fmla="*/ 32 h 64"/>
                  <a:gd name="T14" fmla="*/ 32 w 64"/>
                  <a:gd name="T15" fmla="*/ 42 h 64"/>
                  <a:gd name="T16" fmla="*/ 21 w 64"/>
                  <a:gd name="T17" fmla="*/ 32 h 64"/>
                  <a:gd name="T18" fmla="*/ 32 w 64"/>
                  <a:gd name="T19" fmla="*/ 2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49" y="64"/>
                      <a:pt x="64" y="49"/>
                      <a:pt x="64" y="32"/>
                    </a:cubicBezTo>
                    <a:cubicBezTo>
                      <a:pt x="64" y="14"/>
                      <a:pt x="49" y="0"/>
                      <a:pt x="32" y="0"/>
                    </a:cubicBezTo>
                    <a:cubicBezTo>
                      <a:pt x="14" y="0"/>
                      <a:pt x="0" y="14"/>
                      <a:pt x="0" y="32"/>
                    </a:cubicBezTo>
                    <a:cubicBezTo>
                      <a:pt x="0" y="49"/>
                      <a:pt x="14" y="64"/>
                      <a:pt x="32" y="64"/>
                    </a:cubicBezTo>
                    <a:close/>
                    <a:moveTo>
                      <a:pt x="32" y="21"/>
                    </a:moveTo>
                    <a:cubicBezTo>
                      <a:pt x="38" y="21"/>
                      <a:pt x="42" y="26"/>
                      <a:pt x="42" y="32"/>
                    </a:cubicBezTo>
                    <a:cubicBezTo>
                      <a:pt x="42" y="38"/>
                      <a:pt x="38" y="42"/>
                      <a:pt x="32" y="42"/>
                    </a:cubicBezTo>
                    <a:cubicBezTo>
                      <a:pt x="26" y="42"/>
                      <a:pt x="21" y="38"/>
                      <a:pt x="21" y="32"/>
                    </a:cubicBezTo>
                    <a:cubicBezTo>
                      <a:pt x="21" y="26"/>
                      <a:pt x="26" y="21"/>
                      <a:pt x="32" y="2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Open Sans" panose="020B0606030504020204" pitchFamily="34" charset="0"/>
                  <a:ea typeface="Open Sans" panose="020B0606030504020204" pitchFamily="34" charset="0"/>
                  <a:cs typeface="Open Sans" panose="020B0606030504020204" pitchFamily="34" charset="0"/>
                </a:endParaRPr>
              </a:p>
            </p:txBody>
          </p:sp>
          <p:sp>
            <p:nvSpPr>
              <p:cNvPr id="23" name="Freeform 800">
                <a:extLst>
                  <a:ext uri="{FF2B5EF4-FFF2-40B4-BE49-F238E27FC236}">
                    <a16:creationId xmlns:a16="http://schemas.microsoft.com/office/drawing/2014/main" id="{FFE15F4A-A6EA-4B13-AF9E-43974AF47B3F}"/>
                  </a:ext>
                </a:extLst>
              </p:cNvPr>
              <p:cNvSpPr>
                <a:spLocks noEditPoints="1"/>
              </p:cNvSpPr>
              <p:nvPr/>
            </p:nvSpPr>
            <p:spPr bwMode="auto">
              <a:xfrm>
                <a:off x="7723881" y="2509500"/>
                <a:ext cx="230109" cy="573254"/>
              </a:xfrm>
              <a:custGeom>
                <a:avLst/>
                <a:gdLst>
                  <a:gd name="T0" fmla="*/ 74 w 85"/>
                  <a:gd name="T1" fmla="*/ 0 h 213"/>
                  <a:gd name="T2" fmla="*/ 10 w 85"/>
                  <a:gd name="T3" fmla="*/ 0 h 213"/>
                  <a:gd name="T4" fmla="*/ 0 w 85"/>
                  <a:gd name="T5" fmla="*/ 11 h 213"/>
                  <a:gd name="T6" fmla="*/ 0 w 85"/>
                  <a:gd name="T7" fmla="*/ 96 h 213"/>
                  <a:gd name="T8" fmla="*/ 10 w 85"/>
                  <a:gd name="T9" fmla="*/ 107 h 213"/>
                  <a:gd name="T10" fmla="*/ 10 w 85"/>
                  <a:gd name="T11" fmla="*/ 203 h 213"/>
                  <a:gd name="T12" fmla="*/ 21 w 85"/>
                  <a:gd name="T13" fmla="*/ 213 h 213"/>
                  <a:gd name="T14" fmla="*/ 32 w 85"/>
                  <a:gd name="T15" fmla="*/ 203 h 213"/>
                  <a:gd name="T16" fmla="*/ 32 w 85"/>
                  <a:gd name="T17" fmla="*/ 107 h 213"/>
                  <a:gd name="T18" fmla="*/ 53 w 85"/>
                  <a:gd name="T19" fmla="*/ 107 h 213"/>
                  <a:gd name="T20" fmla="*/ 53 w 85"/>
                  <a:gd name="T21" fmla="*/ 203 h 213"/>
                  <a:gd name="T22" fmla="*/ 64 w 85"/>
                  <a:gd name="T23" fmla="*/ 213 h 213"/>
                  <a:gd name="T24" fmla="*/ 74 w 85"/>
                  <a:gd name="T25" fmla="*/ 203 h 213"/>
                  <a:gd name="T26" fmla="*/ 74 w 85"/>
                  <a:gd name="T27" fmla="*/ 107 h 213"/>
                  <a:gd name="T28" fmla="*/ 85 w 85"/>
                  <a:gd name="T29" fmla="*/ 96 h 213"/>
                  <a:gd name="T30" fmla="*/ 85 w 85"/>
                  <a:gd name="T31" fmla="*/ 11 h 213"/>
                  <a:gd name="T32" fmla="*/ 74 w 85"/>
                  <a:gd name="T33" fmla="*/ 0 h 213"/>
                  <a:gd name="T34" fmla="*/ 21 w 85"/>
                  <a:gd name="T35" fmla="*/ 21 h 213"/>
                  <a:gd name="T36" fmla="*/ 64 w 85"/>
                  <a:gd name="T37" fmla="*/ 21 h 213"/>
                  <a:gd name="T38" fmla="*/ 64 w 85"/>
                  <a:gd name="T39" fmla="*/ 85 h 213"/>
                  <a:gd name="T40" fmla="*/ 21 w 85"/>
                  <a:gd name="T41" fmla="*/ 85 h 213"/>
                  <a:gd name="T42" fmla="*/ 21 w 85"/>
                  <a:gd name="T43" fmla="*/ 2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5" h="213">
                    <a:moveTo>
                      <a:pt x="74" y="0"/>
                    </a:moveTo>
                    <a:cubicBezTo>
                      <a:pt x="10" y="0"/>
                      <a:pt x="10" y="0"/>
                      <a:pt x="10" y="0"/>
                    </a:cubicBezTo>
                    <a:cubicBezTo>
                      <a:pt x="4" y="0"/>
                      <a:pt x="0" y="5"/>
                      <a:pt x="0" y="11"/>
                    </a:cubicBezTo>
                    <a:cubicBezTo>
                      <a:pt x="0" y="96"/>
                      <a:pt x="0" y="96"/>
                      <a:pt x="0" y="96"/>
                    </a:cubicBezTo>
                    <a:cubicBezTo>
                      <a:pt x="0" y="102"/>
                      <a:pt x="4" y="107"/>
                      <a:pt x="10" y="107"/>
                    </a:cubicBezTo>
                    <a:cubicBezTo>
                      <a:pt x="10" y="203"/>
                      <a:pt x="10" y="203"/>
                      <a:pt x="10" y="203"/>
                    </a:cubicBezTo>
                    <a:cubicBezTo>
                      <a:pt x="10" y="209"/>
                      <a:pt x="15" y="213"/>
                      <a:pt x="21" y="213"/>
                    </a:cubicBezTo>
                    <a:cubicBezTo>
                      <a:pt x="27" y="213"/>
                      <a:pt x="32" y="209"/>
                      <a:pt x="32" y="203"/>
                    </a:cubicBezTo>
                    <a:cubicBezTo>
                      <a:pt x="32" y="107"/>
                      <a:pt x="32" y="107"/>
                      <a:pt x="32" y="107"/>
                    </a:cubicBezTo>
                    <a:cubicBezTo>
                      <a:pt x="53" y="107"/>
                      <a:pt x="53" y="107"/>
                      <a:pt x="53" y="107"/>
                    </a:cubicBezTo>
                    <a:cubicBezTo>
                      <a:pt x="53" y="203"/>
                      <a:pt x="53" y="203"/>
                      <a:pt x="53" y="203"/>
                    </a:cubicBezTo>
                    <a:cubicBezTo>
                      <a:pt x="53" y="209"/>
                      <a:pt x="58" y="213"/>
                      <a:pt x="64" y="213"/>
                    </a:cubicBezTo>
                    <a:cubicBezTo>
                      <a:pt x="70" y="213"/>
                      <a:pt x="74" y="209"/>
                      <a:pt x="74" y="203"/>
                    </a:cubicBezTo>
                    <a:cubicBezTo>
                      <a:pt x="74" y="107"/>
                      <a:pt x="74" y="107"/>
                      <a:pt x="74" y="107"/>
                    </a:cubicBezTo>
                    <a:cubicBezTo>
                      <a:pt x="80" y="107"/>
                      <a:pt x="85" y="102"/>
                      <a:pt x="85" y="96"/>
                    </a:cubicBezTo>
                    <a:cubicBezTo>
                      <a:pt x="85" y="11"/>
                      <a:pt x="85" y="11"/>
                      <a:pt x="85" y="11"/>
                    </a:cubicBezTo>
                    <a:cubicBezTo>
                      <a:pt x="85" y="5"/>
                      <a:pt x="80" y="0"/>
                      <a:pt x="74" y="0"/>
                    </a:cubicBezTo>
                    <a:close/>
                    <a:moveTo>
                      <a:pt x="21" y="21"/>
                    </a:moveTo>
                    <a:cubicBezTo>
                      <a:pt x="64" y="21"/>
                      <a:pt x="64" y="21"/>
                      <a:pt x="64" y="21"/>
                    </a:cubicBezTo>
                    <a:cubicBezTo>
                      <a:pt x="64" y="85"/>
                      <a:pt x="64" y="85"/>
                      <a:pt x="64" y="85"/>
                    </a:cubicBezTo>
                    <a:cubicBezTo>
                      <a:pt x="21" y="85"/>
                      <a:pt x="21" y="85"/>
                      <a:pt x="21" y="85"/>
                    </a:cubicBezTo>
                    <a:lnTo>
                      <a:pt x="21" y="2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Open Sans" panose="020B0606030504020204" pitchFamily="34" charset="0"/>
                  <a:ea typeface="Open Sans" panose="020B0606030504020204" pitchFamily="34" charset="0"/>
                  <a:cs typeface="Open Sans" panose="020B0606030504020204" pitchFamily="34" charset="0"/>
                </a:endParaRPr>
              </a:p>
            </p:txBody>
          </p:sp>
          <p:sp>
            <p:nvSpPr>
              <p:cNvPr id="24" name="Freeform 801">
                <a:extLst>
                  <a:ext uri="{FF2B5EF4-FFF2-40B4-BE49-F238E27FC236}">
                    <a16:creationId xmlns:a16="http://schemas.microsoft.com/office/drawing/2014/main" id="{490DBE5D-44BE-4BBD-BC7E-F3A07FD6BC0F}"/>
                  </a:ext>
                </a:extLst>
              </p:cNvPr>
              <p:cNvSpPr>
                <a:spLocks noEditPoints="1"/>
              </p:cNvSpPr>
              <p:nvPr/>
            </p:nvSpPr>
            <p:spPr bwMode="auto">
              <a:xfrm>
                <a:off x="7756794" y="2299535"/>
                <a:ext cx="173591" cy="169554"/>
              </a:xfrm>
              <a:custGeom>
                <a:avLst/>
                <a:gdLst>
                  <a:gd name="T0" fmla="*/ 32 w 64"/>
                  <a:gd name="T1" fmla="*/ 64 h 64"/>
                  <a:gd name="T2" fmla="*/ 64 w 64"/>
                  <a:gd name="T3" fmla="*/ 32 h 64"/>
                  <a:gd name="T4" fmla="*/ 32 w 64"/>
                  <a:gd name="T5" fmla="*/ 0 h 64"/>
                  <a:gd name="T6" fmla="*/ 0 w 64"/>
                  <a:gd name="T7" fmla="*/ 32 h 64"/>
                  <a:gd name="T8" fmla="*/ 32 w 64"/>
                  <a:gd name="T9" fmla="*/ 64 h 64"/>
                  <a:gd name="T10" fmla="*/ 32 w 64"/>
                  <a:gd name="T11" fmla="*/ 21 h 64"/>
                  <a:gd name="T12" fmla="*/ 43 w 64"/>
                  <a:gd name="T13" fmla="*/ 32 h 64"/>
                  <a:gd name="T14" fmla="*/ 32 w 64"/>
                  <a:gd name="T15" fmla="*/ 42 h 64"/>
                  <a:gd name="T16" fmla="*/ 22 w 64"/>
                  <a:gd name="T17" fmla="*/ 32 h 64"/>
                  <a:gd name="T18" fmla="*/ 32 w 64"/>
                  <a:gd name="T19" fmla="*/ 2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50" y="64"/>
                      <a:pt x="64" y="49"/>
                      <a:pt x="64" y="32"/>
                    </a:cubicBezTo>
                    <a:cubicBezTo>
                      <a:pt x="64" y="14"/>
                      <a:pt x="50" y="0"/>
                      <a:pt x="32" y="0"/>
                    </a:cubicBezTo>
                    <a:cubicBezTo>
                      <a:pt x="15" y="0"/>
                      <a:pt x="0" y="14"/>
                      <a:pt x="0" y="32"/>
                    </a:cubicBezTo>
                    <a:cubicBezTo>
                      <a:pt x="0" y="49"/>
                      <a:pt x="15" y="64"/>
                      <a:pt x="32" y="64"/>
                    </a:cubicBezTo>
                    <a:close/>
                    <a:moveTo>
                      <a:pt x="32" y="21"/>
                    </a:moveTo>
                    <a:cubicBezTo>
                      <a:pt x="38" y="21"/>
                      <a:pt x="43" y="26"/>
                      <a:pt x="43" y="32"/>
                    </a:cubicBezTo>
                    <a:cubicBezTo>
                      <a:pt x="43" y="38"/>
                      <a:pt x="38" y="42"/>
                      <a:pt x="32" y="42"/>
                    </a:cubicBezTo>
                    <a:cubicBezTo>
                      <a:pt x="26" y="42"/>
                      <a:pt x="22" y="38"/>
                      <a:pt x="22" y="32"/>
                    </a:cubicBezTo>
                    <a:cubicBezTo>
                      <a:pt x="22" y="26"/>
                      <a:pt x="26" y="21"/>
                      <a:pt x="32" y="2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Open Sans" panose="020B0606030504020204" pitchFamily="34" charset="0"/>
                  <a:ea typeface="Open Sans" panose="020B0606030504020204" pitchFamily="34" charset="0"/>
                  <a:cs typeface="Open Sans" panose="020B0606030504020204" pitchFamily="34" charset="0"/>
                </a:endParaRPr>
              </a:p>
            </p:txBody>
          </p:sp>
        </p:grpSp>
        <p:sp>
          <p:nvSpPr>
            <p:cNvPr id="18" name="Freeform 802">
              <a:extLst>
                <a:ext uri="{FF2B5EF4-FFF2-40B4-BE49-F238E27FC236}">
                  <a16:creationId xmlns:a16="http://schemas.microsoft.com/office/drawing/2014/main" id="{64023C5E-1918-4603-B59B-500D86C8FA6B}"/>
                </a:ext>
              </a:extLst>
            </p:cNvPr>
            <p:cNvSpPr>
              <a:spLocks noEditPoints="1"/>
            </p:cNvSpPr>
            <p:nvPr/>
          </p:nvSpPr>
          <p:spPr bwMode="auto">
            <a:xfrm>
              <a:off x="6627499" y="1926860"/>
              <a:ext cx="1496595" cy="1496595"/>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56 w 512"/>
                <a:gd name="T11" fmla="*/ 490 h 512"/>
                <a:gd name="T12" fmla="*/ 21 w 512"/>
                <a:gd name="T13" fmla="*/ 256 h 512"/>
                <a:gd name="T14" fmla="*/ 256 w 512"/>
                <a:gd name="T15" fmla="*/ 21 h 512"/>
                <a:gd name="T16" fmla="*/ 490 w 512"/>
                <a:gd name="T17" fmla="*/ 256 h 512"/>
                <a:gd name="T18" fmla="*/ 256 w 512"/>
                <a:gd name="T19" fmla="*/ 49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56" y="490"/>
                  </a:moveTo>
                  <a:cubicBezTo>
                    <a:pt x="126" y="490"/>
                    <a:pt x="21" y="385"/>
                    <a:pt x="21" y="256"/>
                  </a:cubicBezTo>
                  <a:cubicBezTo>
                    <a:pt x="21" y="126"/>
                    <a:pt x="126" y="21"/>
                    <a:pt x="256" y="21"/>
                  </a:cubicBezTo>
                  <a:cubicBezTo>
                    <a:pt x="385" y="21"/>
                    <a:pt x="490" y="126"/>
                    <a:pt x="490" y="256"/>
                  </a:cubicBezTo>
                  <a:cubicBezTo>
                    <a:pt x="490" y="385"/>
                    <a:pt x="385" y="490"/>
                    <a:pt x="256" y="49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Open Sans" panose="020B0606030504020204" pitchFamily="34" charset="0"/>
                <a:ea typeface="Open Sans" panose="020B0606030504020204" pitchFamily="34" charset="0"/>
                <a:cs typeface="Open Sans" panose="020B0606030504020204" pitchFamily="34" charset="0"/>
              </a:endParaRPr>
            </a:p>
          </p:txBody>
        </p:sp>
      </p:grpSp>
      <p:sp>
        <p:nvSpPr>
          <p:cNvPr id="25" name="TextBox 24">
            <a:extLst>
              <a:ext uri="{FF2B5EF4-FFF2-40B4-BE49-F238E27FC236}">
                <a16:creationId xmlns:a16="http://schemas.microsoft.com/office/drawing/2014/main" id="{3EC3E343-D08C-4FF6-81AC-486AB700D2BC}"/>
              </a:ext>
            </a:extLst>
          </p:cNvPr>
          <p:cNvSpPr txBox="1"/>
          <p:nvPr/>
        </p:nvSpPr>
        <p:spPr>
          <a:xfrm>
            <a:off x="6165604" y="3223927"/>
            <a:ext cx="2514600" cy="1015663"/>
          </a:xfrm>
          <a:prstGeom prst="rect">
            <a:avLst/>
          </a:prstGeom>
          <a:noFill/>
        </p:spPr>
        <p:txBody>
          <a:bodyPr wrap="square" rtlCol="0">
            <a:spAutoFit/>
          </a:bodyPr>
          <a:lstStyle/>
          <a:p>
            <a:pPr algn="ctr">
              <a:defRPr/>
            </a:pPr>
            <a:r>
              <a:rPr lang="en-US" sz="1200" kern="0">
                <a:latin typeface="Open Sans" panose="020B0606030504020204" pitchFamily="34" charset="0"/>
                <a:ea typeface="Open Sans" panose="020B0606030504020204" pitchFamily="34" charset="0"/>
                <a:cs typeface="Open Sans" panose="020B0606030504020204" pitchFamily="34" charset="0"/>
              </a:rPr>
              <a:t>With blurred lines between work and home, workers must </a:t>
            </a:r>
            <a:r>
              <a:rPr lang="en-US" sz="1200" b="1" kern="0">
                <a:latin typeface="Open Sans" panose="020B0606030504020204" pitchFamily="34" charset="0"/>
                <a:ea typeface="Open Sans" panose="020B0606030504020204" pitchFamily="34" charset="0"/>
                <a:cs typeface="Open Sans" panose="020B0606030504020204" pitchFamily="34" charset="0"/>
              </a:rPr>
              <a:t>balance many roles </a:t>
            </a:r>
            <a:r>
              <a:rPr lang="en-US" sz="1200" kern="0">
                <a:latin typeface="Open Sans" panose="020B0606030504020204" pitchFamily="34" charset="0"/>
                <a:ea typeface="Open Sans" panose="020B0606030504020204" pitchFamily="34" charset="0"/>
                <a:cs typeface="Open Sans" panose="020B0606030504020204" pitchFamily="34" charset="0"/>
              </a:rPr>
              <a:t>(e.g., homeschooling, caring for family, or attending to pets).</a:t>
            </a:r>
          </a:p>
        </p:txBody>
      </p:sp>
      <p:sp>
        <p:nvSpPr>
          <p:cNvPr id="26" name="Rectangle 25">
            <a:extLst>
              <a:ext uri="{FF2B5EF4-FFF2-40B4-BE49-F238E27FC236}">
                <a16:creationId xmlns:a16="http://schemas.microsoft.com/office/drawing/2014/main" id="{DC449144-93C9-4DF2-B687-D557720CD669}"/>
              </a:ext>
            </a:extLst>
          </p:cNvPr>
          <p:cNvSpPr/>
          <p:nvPr/>
        </p:nvSpPr>
        <p:spPr>
          <a:xfrm>
            <a:off x="6461359" y="2994221"/>
            <a:ext cx="1923091" cy="276999"/>
          </a:xfrm>
          <a:prstGeom prst="rect">
            <a:avLst/>
          </a:prstGeom>
        </p:spPr>
        <p:txBody>
          <a:bodyPr wrap="square">
            <a:spAutoFit/>
          </a:bodyPr>
          <a:lstStyle/>
          <a:p>
            <a:pPr algn="ctr"/>
            <a:r>
              <a:rPr lang="en-US" sz="1200" b="1" spc="130">
                <a:solidFill>
                  <a:srgbClr val="1B5D13"/>
                </a:solidFill>
                <a:latin typeface="Open Sans" panose="020B0606030504020204" pitchFamily="34" charset="0"/>
                <a:ea typeface="Open Sans" panose="020B0606030504020204" pitchFamily="34" charset="0"/>
                <a:cs typeface="Open Sans" panose="020B0606030504020204" pitchFamily="34" charset="0"/>
              </a:rPr>
              <a:t>BALANCING ROLES</a:t>
            </a:r>
          </a:p>
        </p:txBody>
      </p:sp>
      <p:grpSp>
        <p:nvGrpSpPr>
          <p:cNvPr id="27" name="Group 26">
            <a:extLst>
              <a:ext uri="{FF2B5EF4-FFF2-40B4-BE49-F238E27FC236}">
                <a16:creationId xmlns:a16="http://schemas.microsoft.com/office/drawing/2014/main" id="{30007310-7C9D-41A9-B3BD-34D6553D9178}"/>
              </a:ext>
            </a:extLst>
          </p:cNvPr>
          <p:cNvGrpSpPr/>
          <p:nvPr/>
        </p:nvGrpSpPr>
        <p:grpSpPr>
          <a:xfrm>
            <a:off x="10029427" y="2404958"/>
            <a:ext cx="457199" cy="457200"/>
            <a:chOff x="10050871" y="1995613"/>
            <a:chExt cx="705397" cy="699484"/>
          </a:xfrm>
          <a:solidFill>
            <a:srgbClr val="FABB01"/>
          </a:solidFill>
        </p:grpSpPr>
        <p:grpSp>
          <p:nvGrpSpPr>
            <p:cNvPr id="28" name="Group 27">
              <a:extLst>
                <a:ext uri="{FF2B5EF4-FFF2-40B4-BE49-F238E27FC236}">
                  <a16:creationId xmlns:a16="http://schemas.microsoft.com/office/drawing/2014/main" id="{40DEE686-EE8C-46F3-ADAB-43FF56C01896}"/>
                </a:ext>
              </a:extLst>
            </p:cNvPr>
            <p:cNvGrpSpPr/>
            <p:nvPr/>
          </p:nvGrpSpPr>
          <p:grpSpPr>
            <a:xfrm>
              <a:off x="10340544" y="2117020"/>
              <a:ext cx="125992" cy="456663"/>
              <a:chOff x="9957378" y="2330014"/>
              <a:chExt cx="335846" cy="1227575"/>
            </a:xfrm>
            <a:grpFill/>
          </p:grpSpPr>
          <p:sp>
            <p:nvSpPr>
              <p:cNvPr id="30" name="Freeform 522">
                <a:extLst>
                  <a:ext uri="{FF2B5EF4-FFF2-40B4-BE49-F238E27FC236}">
                    <a16:creationId xmlns:a16="http://schemas.microsoft.com/office/drawing/2014/main" id="{B4BFE110-288E-4B48-88E6-054E1D5DAD67}"/>
                  </a:ext>
                </a:extLst>
              </p:cNvPr>
              <p:cNvSpPr>
                <a:spLocks noEditPoints="1"/>
              </p:cNvSpPr>
              <p:nvPr/>
            </p:nvSpPr>
            <p:spPr bwMode="auto">
              <a:xfrm>
                <a:off x="10003701" y="3314390"/>
                <a:ext cx="243199" cy="243199"/>
              </a:xfrm>
              <a:custGeom>
                <a:avLst/>
                <a:gdLst>
                  <a:gd name="T0" fmla="*/ 32 w 64"/>
                  <a:gd name="T1" fmla="*/ 0 h 64"/>
                  <a:gd name="T2" fmla="*/ 0 w 64"/>
                  <a:gd name="T3" fmla="*/ 32 h 64"/>
                  <a:gd name="T4" fmla="*/ 32 w 64"/>
                  <a:gd name="T5" fmla="*/ 64 h 64"/>
                  <a:gd name="T6" fmla="*/ 64 w 64"/>
                  <a:gd name="T7" fmla="*/ 32 h 64"/>
                  <a:gd name="T8" fmla="*/ 32 w 64"/>
                  <a:gd name="T9" fmla="*/ 0 h 64"/>
                  <a:gd name="T10" fmla="*/ 32 w 64"/>
                  <a:gd name="T11" fmla="*/ 42 h 64"/>
                  <a:gd name="T12" fmla="*/ 21 w 64"/>
                  <a:gd name="T13" fmla="*/ 32 h 64"/>
                  <a:gd name="T14" fmla="*/ 32 w 64"/>
                  <a:gd name="T15" fmla="*/ 21 h 64"/>
                  <a:gd name="T16" fmla="*/ 42 w 64"/>
                  <a:gd name="T17" fmla="*/ 32 h 64"/>
                  <a:gd name="T18" fmla="*/ 32 w 64"/>
                  <a:gd name="T19" fmla="*/ 4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0"/>
                    </a:moveTo>
                    <a:cubicBezTo>
                      <a:pt x="14" y="0"/>
                      <a:pt x="0" y="14"/>
                      <a:pt x="0" y="32"/>
                    </a:cubicBezTo>
                    <a:cubicBezTo>
                      <a:pt x="0" y="49"/>
                      <a:pt x="14" y="64"/>
                      <a:pt x="32" y="64"/>
                    </a:cubicBezTo>
                    <a:cubicBezTo>
                      <a:pt x="49" y="64"/>
                      <a:pt x="64" y="49"/>
                      <a:pt x="64" y="32"/>
                    </a:cubicBezTo>
                    <a:cubicBezTo>
                      <a:pt x="64" y="14"/>
                      <a:pt x="49" y="0"/>
                      <a:pt x="32" y="0"/>
                    </a:cubicBezTo>
                    <a:close/>
                    <a:moveTo>
                      <a:pt x="32" y="42"/>
                    </a:moveTo>
                    <a:cubicBezTo>
                      <a:pt x="26" y="42"/>
                      <a:pt x="21" y="38"/>
                      <a:pt x="21" y="32"/>
                    </a:cubicBezTo>
                    <a:cubicBezTo>
                      <a:pt x="21" y="26"/>
                      <a:pt x="26" y="21"/>
                      <a:pt x="32" y="21"/>
                    </a:cubicBezTo>
                    <a:cubicBezTo>
                      <a:pt x="38" y="21"/>
                      <a:pt x="42" y="26"/>
                      <a:pt x="42" y="32"/>
                    </a:cubicBezTo>
                    <a:cubicBezTo>
                      <a:pt x="42" y="38"/>
                      <a:pt x="38" y="42"/>
                      <a:pt x="32" y="4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Open Sans" panose="020B0606030504020204" pitchFamily="34" charset="0"/>
                  <a:ea typeface="Open Sans" panose="020B0606030504020204" pitchFamily="34" charset="0"/>
                  <a:cs typeface="Open Sans" panose="020B0606030504020204" pitchFamily="34" charset="0"/>
                </a:endParaRPr>
              </a:p>
            </p:txBody>
          </p:sp>
          <p:sp>
            <p:nvSpPr>
              <p:cNvPr id="31" name="Freeform 523">
                <a:extLst>
                  <a:ext uri="{FF2B5EF4-FFF2-40B4-BE49-F238E27FC236}">
                    <a16:creationId xmlns:a16="http://schemas.microsoft.com/office/drawing/2014/main" id="{3C0FEBEB-B14C-40A3-AA4F-F44E7973C55D}"/>
                  </a:ext>
                </a:extLst>
              </p:cNvPr>
              <p:cNvSpPr>
                <a:spLocks noEditPoints="1"/>
              </p:cNvSpPr>
              <p:nvPr/>
            </p:nvSpPr>
            <p:spPr bwMode="auto">
              <a:xfrm>
                <a:off x="9957378" y="2330014"/>
                <a:ext cx="335846" cy="897519"/>
              </a:xfrm>
              <a:custGeom>
                <a:avLst/>
                <a:gdLst>
                  <a:gd name="T0" fmla="*/ 21 w 86"/>
                  <a:gd name="T1" fmla="*/ 234 h 234"/>
                  <a:gd name="T2" fmla="*/ 21 w 86"/>
                  <a:gd name="T3" fmla="*/ 234 h 234"/>
                  <a:gd name="T4" fmla="*/ 22 w 86"/>
                  <a:gd name="T5" fmla="*/ 234 h 234"/>
                  <a:gd name="T6" fmla="*/ 63 w 86"/>
                  <a:gd name="T7" fmla="*/ 234 h 234"/>
                  <a:gd name="T8" fmla="*/ 64 w 86"/>
                  <a:gd name="T9" fmla="*/ 234 h 234"/>
                  <a:gd name="T10" fmla="*/ 64 w 86"/>
                  <a:gd name="T11" fmla="*/ 234 h 234"/>
                  <a:gd name="T12" fmla="*/ 75 w 86"/>
                  <a:gd name="T13" fmla="*/ 224 h 234"/>
                  <a:gd name="T14" fmla="*/ 85 w 86"/>
                  <a:gd name="T15" fmla="*/ 11 h 234"/>
                  <a:gd name="T16" fmla="*/ 75 w 86"/>
                  <a:gd name="T17" fmla="*/ 0 h 234"/>
                  <a:gd name="T18" fmla="*/ 75 w 86"/>
                  <a:gd name="T19" fmla="*/ 0 h 234"/>
                  <a:gd name="T20" fmla="*/ 11 w 86"/>
                  <a:gd name="T21" fmla="*/ 0 h 234"/>
                  <a:gd name="T22" fmla="*/ 10 w 86"/>
                  <a:gd name="T23" fmla="*/ 0 h 234"/>
                  <a:gd name="T24" fmla="*/ 0 w 86"/>
                  <a:gd name="T25" fmla="*/ 11 h 234"/>
                  <a:gd name="T26" fmla="*/ 11 w 86"/>
                  <a:gd name="T27" fmla="*/ 224 h 234"/>
                  <a:gd name="T28" fmla="*/ 21 w 86"/>
                  <a:gd name="T29" fmla="*/ 234 h 234"/>
                  <a:gd name="T30" fmla="*/ 63 w 86"/>
                  <a:gd name="T31" fmla="*/ 21 h 234"/>
                  <a:gd name="T32" fmla="*/ 54 w 86"/>
                  <a:gd name="T33" fmla="*/ 213 h 234"/>
                  <a:gd name="T34" fmla="*/ 31 w 86"/>
                  <a:gd name="T35" fmla="*/ 213 h 234"/>
                  <a:gd name="T36" fmla="*/ 22 w 86"/>
                  <a:gd name="T37" fmla="*/ 21 h 234"/>
                  <a:gd name="T38" fmla="*/ 63 w 86"/>
                  <a:gd name="T39" fmla="*/ 21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6" h="234">
                    <a:moveTo>
                      <a:pt x="21" y="234"/>
                    </a:moveTo>
                    <a:cubicBezTo>
                      <a:pt x="21" y="234"/>
                      <a:pt x="21" y="234"/>
                      <a:pt x="21" y="234"/>
                    </a:cubicBezTo>
                    <a:cubicBezTo>
                      <a:pt x="22" y="234"/>
                      <a:pt x="22" y="234"/>
                      <a:pt x="22" y="234"/>
                    </a:cubicBezTo>
                    <a:cubicBezTo>
                      <a:pt x="63" y="234"/>
                      <a:pt x="63" y="234"/>
                      <a:pt x="63" y="234"/>
                    </a:cubicBezTo>
                    <a:cubicBezTo>
                      <a:pt x="64" y="234"/>
                      <a:pt x="64" y="234"/>
                      <a:pt x="64" y="234"/>
                    </a:cubicBezTo>
                    <a:cubicBezTo>
                      <a:pt x="64" y="234"/>
                      <a:pt x="64" y="234"/>
                      <a:pt x="64" y="234"/>
                    </a:cubicBezTo>
                    <a:cubicBezTo>
                      <a:pt x="70" y="234"/>
                      <a:pt x="74" y="230"/>
                      <a:pt x="75" y="224"/>
                    </a:cubicBezTo>
                    <a:cubicBezTo>
                      <a:pt x="85" y="11"/>
                      <a:pt x="85" y="11"/>
                      <a:pt x="85" y="11"/>
                    </a:cubicBezTo>
                    <a:cubicBezTo>
                      <a:pt x="86" y="5"/>
                      <a:pt x="81" y="0"/>
                      <a:pt x="75" y="0"/>
                    </a:cubicBezTo>
                    <a:cubicBezTo>
                      <a:pt x="75" y="0"/>
                      <a:pt x="75" y="0"/>
                      <a:pt x="75" y="0"/>
                    </a:cubicBezTo>
                    <a:cubicBezTo>
                      <a:pt x="11" y="0"/>
                      <a:pt x="11" y="0"/>
                      <a:pt x="11" y="0"/>
                    </a:cubicBezTo>
                    <a:cubicBezTo>
                      <a:pt x="11" y="0"/>
                      <a:pt x="10" y="0"/>
                      <a:pt x="10" y="0"/>
                    </a:cubicBezTo>
                    <a:cubicBezTo>
                      <a:pt x="4" y="0"/>
                      <a:pt x="0" y="5"/>
                      <a:pt x="0" y="11"/>
                    </a:cubicBezTo>
                    <a:cubicBezTo>
                      <a:pt x="11" y="224"/>
                      <a:pt x="11" y="224"/>
                      <a:pt x="11" y="224"/>
                    </a:cubicBezTo>
                    <a:cubicBezTo>
                      <a:pt x="11" y="230"/>
                      <a:pt x="16" y="234"/>
                      <a:pt x="21" y="234"/>
                    </a:cubicBezTo>
                    <a:close/>
                    <a:moveTo>
                      <a:pt x="63" y="21"/>
                    </a:moveTo>
                    <a:cubicBezTo>
                      <a:pt x="54" y="213"/>
                      <a:pt x="54" y="213"/>
                      <a:pt x="54" y="213"/>
                    </a:cubicBezTo>
                    <a:cubicBezTo>
                      <a:pt x="31" y="213"/>
                      <a:pt x="31" y="213"/>
                      <a:pt x="31" y="213"/>
                    </a:cubicBezTo>
                    <a:cubicBezTo>
                      <a:pt x="22" y="21"/>
                      <a:pt x="22" y="21"/>
                      <a:pt x="22" y="21"/>
                    </a:cubicBezTo>
                    <a:lnTo>
                      <a:pt x="63" y="2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Open Sans" panose="020B0606030504020204" pitchFamily="34" charset="0"/>
                  <a:ea typeface="Open Sans" panose="020B0606030504020204" pitchFamily="34" charset="0"/>
                  <a:cs typeface="Open Sans" panose="020B0606030504020204" pitchFamily="34" charset="0"/>
                </a:endParaRPr>
              </a:p>
            </p:txBody>
          </p:sp>
        </p:grpSp>
        <p:sp>
          <p:nvSpPr>
            <p:cNvPr id="29" name="Freeform 524">
              <a:extLst>
                <a:ext uri="{FF2B5EF4-FFF2-40B4-BE49-F238E27FC236}">
                  <a16:creationId xmlns:a16="http://schemas.microsoft.com/office/drawing/2014/main" id="{C4F75E07-0B46-4D6B-B2E7-A4C2CEACEABD}"/>
                </a:ext>
              </a:extLst>
            </p:cNvPr>
            <p:cNvSpPr>
              <a:spLocks noEditPoints="1"/>
            </p:cNvSpPr>
            <p:nvPr/>
          </p:nvSpPr>
          <p:spPr bwMode="auto">
            <a:xfrm>
              <a:off x="10050871" y="1995613"/>
              <a:ext cx="705397" cy="699484"/>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Open Sans" panose="020B0606030504020204" pitchFamily="34" charset="0"/>
                <a:ea typeface="Open Sans" panose="020B0606030504020204" pitchFamily="34" charset="0"/>
                <a:cs typeface="Open Sans" panose="020B0606030504020204" pitchFamily="34" charset="0"/>
              </a:endParaRPr>
            </a:p>
          </p:txBody>
        </p:sp>
      </p:grpSp>
      <p:sp>
        <p:nvSpPr>
          <p:cNvPr id="32" name="TextBox 31">
            <a:extLst>
              <a:ext uri="{FF2B5EF4-FFF2-40B4-BE49-F238E27FC236}">
                <a16:creationId xmlns:a16="http://schemas.microsoft.com/office/drawing/2014/main" id="{050F404F-92CA-47B3-A2B8-A8D3736D286E}"/>
              </a:ext>
            </a:extLst>
          </p:cNvPr>
          <p:cNvSpPr txBox="1"/>
          <p:nvPr/>
        </p:nvSpPr>
        <p:spPr>
          <a:xfrm>
            <a:off x="9000741" y="3223927"/>
            <a:ext cx="2514600" cy="830997"/>
          </a:xfrm>
          <a:prstGeom prst="rect">
            <a:avLst/>
          </a:prstGeom>
          <a:noFill/>
        </p:spPr>
        <p:txBody>
          <a:bodyPr wrap="square" rtlCol="0">
            <a:spAutoFit/>
          </a:bodyPr>
          <a:lstStyle/>
          <a:p>
            <a:pPr algn="ctr">
              <a:defRPr/>
            </a:pPr>
            <a:r>
              <a:rPr lang="en-US" sz="1200" kern="0">
                <a:latin typeface="Open Sans" panose="020B0606030504020204" pitchFamily="34" charset="0"/>
                <a:ea typeface="Open Sans" panose="020B0606030504020204" pitchFamily="34" charset="0"/>
                <a:cs typeface="Open Sans" panose="020B0606030504020204" pitchFamily="34" charset="0"/>
              </a:rPr>
              <a:t>Always having direct access to their work laptops and emails may lead to workers finding it </a:t>
            </a:r>
            <a:r>
              <a:rPr lang="en-US" sz="1200" b="1" kern="0">
                <a:latin typeface="Open Sans" panose="020B0606030504020204" pitchFamily="34" charset="0"/>
                <a:ea typeface="Open Sans" panose="020B0606030504020204" pitchFamily="34" charset="0"/>
                <a:cs typeface="Open Sans" panose="020B0606030504020204" pitchFamily="34" charset="0"/>
              </a:rPr>
              <a:t>hard to disconnect.</a:t>
            </a:r>
            <a:r>
              <a:rPr lang="en-US" sz="1200" kern="0">
                <a:latin typeface="Open Sans" panose="020B0606030504020204" pitchFamily="34" charset="0"/>
                <a:ea typeface="Open Sans" panose="020B0606030504020204" pitchFamily="34" charset="0"/>
                <a:cs typeface="Open Sans" panose="020B0606030504020204" pitchFamily="34" charset="0"/>
              </a:rPr>
              <a:t> </a:t>
            </a:r>
          </a:p>
        </p:txBody>
      </p:sp>
      <p:sp>
        <p:nvSpPr>
          <p:cNvPr id="33" name="Rectangle 32">
            <a:extLst>
              <a:ext uri="{FF2B5EF4-FFF2-40B4-BE49-F238E27FC236}">
                <a16:creationId xmlns:a16="http://schemas.microsoft.com/office/drawing/2014/main" id="{F8506B0C-361B-4F58-8B71-5EAB1C48DC0E}"/>
              </a:ext>
            </a:extLst>
          </p:cNvPr>
          <p:cNvSpPr/>
          <p:nvPr/>
        </p:nvSpPr>
        <p:spPr>
          <a:xfrm>
            <a:off x="9168640" y="2994221"/>
            <a:ext cx="2178802" cy="276999"/>
          </a:xfrm>
          <a:prstGeom prst="rect">
            <a:avLst/>
          </a:prstGeom>
        </p:spPr>
        <p:txBody>
          <a:bodyPr wrap="none">
            <a:spAutoFit/>
          </a:bodyPr>
          <a:lstStyle/>
          <a:p>
            <a:pPr algn="ctr"/>
            <a:r>
              <a:rPr lang="en-US" sz="1200" b="1" spc="200">
                <a:solidFill>
                  <a:srgbClr val="FABB01"/>
                </a:solidFill>
                <a:latin typeface="Open Sans" panose="020B0606030504020204" pitchFamily="34" charset="0"/>
                <a:ea typeface="Open Sans" panose="020B0606030504020204" pitchFamily="34" charset="0"/>
                <a:cs typeface="Open Sans" panose="020B0606030504020204" pitchFamily="34" charset="0"/>
              </a:rPr>
              <a:t>HEIGHTENED STRESS</a:t>
            </a:r>
          </a:p>
        </p:txBody>
      </p:sp>
      <p:sp>
        <p:nvSpPr>
          <p:cNvPr id="34" name="Arrow: Down 33">
            <a:extLst>
              <a:ext uri="{FF2B5EF4-FFF2-40B4-BE49-F238E27FC236}">
                <a16:creationId xmlns:a16="http://schemas.microsoft.com/office/drawing/2014/main" id="{05242C40-9150-4947-8FFA-3A675A6238E8}"/>
              </a:ext>
            </a:extLst>
          </p:cNvPr>
          <p:cNvSpPr/>
          <p:nvPr/>
        </p:nvSpPr>
        <p:spPr>
          <a:xfrm>
            <a:off x="1672030" y="4524814"/>
            <a:ext cx="445477" cy="263180"/>
          </a:xfrm>
          <a:prstGeom prst="downArrow">
            <a:avLst/>
          </a:prstGeom>
          <a:solidFill>
            <a:srgbClr val="0B1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5" name="Arrow: Down 34">
            <a:extLst>
              <a:ext uri="{FF2B5EF4-FFF2-40B4-BE49-F238E27FC236}">
                <a16:creationId xmlns:a16="http://schemas.microsoft.com/office/drawing/2014/main" id="{9280C347-1F8D-4BCA-B1C6-8D9EA6E91359}"/>
              </a:ext>
            </a:extLst>
          </p:cNvPr>
          <p:cNvSpPr/>
          <p:nvPr/>
        </p:nvSpPr>
        <p:spPr>
          <a:xfrm>
            <a:off x="4498049" y="4524814"/>
            <a:ext cx="445477" cy="263180"/>
          </a:xfrm>
          <a:prstGeom prst="downArrow">
            <a:avLst/>
          </a:prstGeom>
          <a:solidFill>
            <a:srgbClr val="9AA0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6" name="Arrow: Down 35">
            <a:extLst>
              <a:ext uri="{FF2B5EF4-FFF2-40B4-BE49-F238E27FC236}">
                <a16:creationId xmlns:a16="http://schemas.microsoft.com/office/drawing/2014/main" id="{68D86101-B197-4CCA-BEE0-B9003EB69866}"/>
              </a:ext>
            </a:extLst>
          </p:cNvPr>
          <p:cNvSpPr/>
          <p:nvPr/>
        </p:nvSpPr>
        <p:spPr>
          <a:xfrm>
            <a:off x="10150087" y="4524814"/>
            <a:ext cx="445477" cy="263180"/>
          </a:xfrm>
          <a:prstGeom prst="downArrow">
            <a:avLst/>
          </a:prstGeom>
          <a:solidFill>
            <a:srgbClr val="FABB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7" name="Arrow: Down 36">
            <a:extLst>
              <a:ext uri="{FF2B5EF4-FFF2-40B4-BE49-F238E27FC236}">
                <a16:creationId xmlns:a16="http://schemas.microsoft.com/office/drawing/2014/main" id="{7385755E-1333-4EFA-91B5-6D018B1F3598}"/>
              </a:ext>
            </a:extLst>
          </p:cNvPr>
          <p:cNvSpPr/>
          <p:nvPr/>
        </p:nvSpPr>
        <p:spPr>
          <a:xfrm>
            <a:off x="7324068" y="4524814"/>
            <a:ext cx="445477" cy="263180"/>
          </a:xfrm>
          <a:prstGeom prst="downArrow">
            <a:avLst/>
          </a:prstGeom>
          <a:solidFill>
            <a:srgbClr val="1B5D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8" name="TextBox 37">
            <a:extLst>
              <a:ext uri="{FF2B5EF4-FFF2-40B4-BE49-F238E27FC236}">
                <a16:creationId xmlns:a16="http://schemas.microsoft.com/office/drawing/2014/main" id="{63B5D54C-6EA2-4BE2-8510-03FD404597CA}"/>
              </a:ext>
            </a:extLst>
          </p:cNvPr>
          <p:cNvSpPr txBox="1"/>
          <p:nvPr/>
        </p:nvSpPr>
        <p:spPr>
          <a:xfrm>
            <a:off x="4136293" y="1971690"/>
            <a:ext cx="3919413" cy="338554"/>
          </a:xfrm>
          <a:prstGeom prst="rect">
            <a:avLst/>
          </a:prstGeom>
          <a:solidFill>
            <a:schemeClr val="bg1"/>
          </a:solidFill>
        </p:spPr>
        <p:txBody>
          <a:bodyPr wrap="square" rtlCol="0">
            <a:spAutoFit/>
          </a:bodyPr>
          <a:lstStyle/>
          <a:p>
            <a:pPr algn="ctr"/>
            <a:r>
              <a:rPr lang="en-US" sz="1600" b="1" spc="100">
                <a:latin typeface="Open Sans" panose="020B0606030504020204" pitchFamily="34" charset="0"/>
                <a:ea typeface="Open Sans" panose="020B0606030504020204" pitchFamily="34" charset="0"/>
                <a:cs typeface="Open Sans" panose="020B0606030504020204" pitchFamily="34" charset="0"/>
              </a:rPr>
              <a:t>OUR NEW CHALLENGES</a:t>
            </a:r>
          </a:p>
        </p:txBody>
      </p:sp>
      <p:grpSp>
        <p:nvGrpSpPr>
          <p:cNvPr id="39" name="Group 484">
            <a:extLst>
              <a:ext uri="{FF2B5EF4-FFF2-40B4-BE49-F238E27FC236}">
                <a16:creationId xmlns:a16="http://schemas.microsoft.com/office/drawing/2014/main" id="{51E895A6-7484-4037-9D4F-260872960C97}"/>
              </a:ext>
            </a:extLst>
          </p:cNvPr>
          <p:cNvGrpSpPr>
            <a:grpSpLocks noChangeAspect="1"/>
          </p:cNvGrpSpPr>
          <p:nvPr/>
        </p:nvGrpSpPr>
        <p:grpSpPr bwMode="auto">
          <a:xfrm>
            <a:off x="4473467" y="2404964"/>
            <a:ext cx="457200" cy="457200"/>
            <a:chOff x="399" y="1990"/>
            <a:chExt cx="340" cy="340"/>
          </a:xfrm>
          <a:solidFill>
            <a:srgbClr val="9AA094"/>
          </a:solidFill>
        </p:grpSpPr>
        <p:sp>
          <p:nvSpPr>
            <p:cNvPr id="40" name="Freeform 485">
              <a:extLst>
                <a:ext uri="{FF2B5EF4-FFF2-40B4-BE49-F238E27FC236}">
                  <a16:creationId xmlns:a16="http://schemas.microsoft.com/office/drawing/2014/main" id="{9265EFF3-344D-43CF-B7A4-3FA2984F6A17}"/>
                </a:ext>
              </a:extLst>
            </p:cNvPr>
            <p:cNvSpPr>
              <a:spLocks noEditPoints="1"/>
            </p:cNvSpPr>
            <p:nvPr/>
          </p:nvSpPr>
          <p:spPr bwMode="auto">
            <a:xfrm>
              <a:off x="477" y="2117"/>
              <a:ext cx="184" cy="85"/>
            </a:xfrm>
            <a:custGeom>
              <a:avLst/>
              <a:gdLst>
                <a:gd name="T0" fmla="*/ 277 w 277"/>
                <a:gd name="T1" fmla="*/ 117 h 128"/>
                <a:gd name="T2" fmla="*/ 267 w 277"/>
                <a:gd name="T3" fmla="*/ 128 h 128"/>
                <a:gd name="T4" fmla="*/ 11 w 277"/>
                <a:gd name="T5" fmla="*/ 128 h 128"/>
                <a:gd name="T6" fmla="*/ 0 w 277"/>
                <a:gd name="T7" fmla="*/ 117 h 128"/>
                <a:gd name="T8" fmla="*/ 11 w 277"/>
                <a:gd name="T9" fmla="*/ 106 h 128"/>
                <a:gd name="T10" fmla="*/ 267 w 277"/>
                <a:gd name="T11" fmla="*/ 106 h 128"/>
                <a:gd name="T12" fmla="*/ 277 w 277"/>
                <a:gd name="T13" fmla="*/ 117 h 128"/>
                <a:gd name="T14" fmla="*/ 11 w 277"/>
                <a:gd name="T15" fmla="*/ 21 h 128"/>
                <a:gd name="T16" fmla="*/ 267 w 277"/>
                <a:gd name="T17" fmla="*/ 21 h 128"/>
                <a:gd name="T18" fmla="*/ 277 w 277"/>
                <a:gd name="T19" fmla="*/ 10 h 128"/>
                <a:gd name="T20" fmla="*/ 267 w 277"/>
                <a:gd name="T21" fmla="*/ 0 h 128"/>
                <a:gd name="T22" fmla="*/ 11 w 277"/>
                <a:gd name="T23" fmla="*/ 0 h 128"/>
                <a:gd name="T24" fmla="*/ 0 w 277"/>
                <a:gd name="T25" fmla="*/ 10 h 128"/>
                <a:gd name="T26" fmla="*/ 11 w 277"/>
                <a:gd name="T27" fmla="*/ 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7" h="128">
                  <a:moveTo>
                    <a:pt x="277" y="117"/>
                  </a:moveTo>
                  <a:cubicBezTo>
                    <a:pt x="277" y="123"/>
                    <a:pt x="273" y="128"/>
                    <a:pt x="267" y="128"/>
                  </a:cubicBezTo>
                  <a:cubicBezTo>
                    <a:pt x="11" y="128"/>
                    <a:pt x="11" y="128"/>
                    <a:pt x="11" y="128"/>
                  </a:cubicBezTo>
                  <a:cubicBezTo>
                    <a:pt x="5" y="128"/>
                    <a:pt x="0" y="123"/>
                    <a:pt x="0" y="117"/>
                  </a:cubicBezTo>
                  <a:cubicBezTo>
                    <a:pt x="0" y="111"/>
                    <a:pt x="5" y="106"/>
                    <a:pt x="11" y="106"/>
                  </a:cubicBezTo>
                  <a:cubicBezTo>
                    <a:pt x="267" y="106"/>
                    <a:pt x="267" y="106"/>
                    <a:pt x="267" y="106"/>
                  </a:cubicBezTo>
                  <a:cubicBezTo>
                    <a:pt x="273" y="106"/>
                    <a:pt x="277" y="111"/>
                    <a:pt x="277" y="117"/>
                  </a:cubicBezTo>
                  <a:close/>
                  <a:moveTo>
                    <a:pt x="11" y="21"/>
                  </a:moveTo>
                  <a:cubicBezTo>
                    <a:pt x="267" y="21"/>
                    <a:pt x="267" y="21"/>
                    <a:pt x="267" y="21"/>
                  </a:cubicBezTo>
                  <a:cubicBezTo>
                    <a:pt x="273" y="21"/>
                    <a:pt x="277" y="16"/>
                    <a:pt x="277" y="10"/>
                  </a:cubicBezTo>
                  <a:cubicBezTo>
                    <a:pt x="277" y="4"/>
                    <a:pt x="273" y="0"/>
                    <a:pt x="267" y="0"/>
                  </a:cubicBezTo>
                  <a:cubicBezTo>
                    <a:pt x="11" y="0"/>
                    <a:pt x="11" y="0"/>
                    <a:pt x="11" y="0"/>
                  </a:cubicBezTo>
                  <a:cubicBezTo>
                    <a:pt x="5" y="0"/>
                    <a:pt x="0" y="4"/>
                    <a:pt x="0" y="10"/>
                  </a:cubicBezTo>
                  <a:cubicBezTo>
                    <a:pt x="0" y="16"/>
                    <a:pt x="5" y="21"/>
                    <a:pt x="11" y="2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486">
              <a:extLst>
                <a:ext uri="{FF2B5EF4-FFF2-40B4-BE49-F238E27FC236}">
                  <a16:creationId xmlns:a16="http://schemas.microsoft.com/office/drawing/2014/main" id="{CF9D2A9B-6E85-4389-9E4D-48B2E0778F92}"/>
                </a:ext>
              </a:extLst>
            </p:cNvPr>
            <p:cNvSpPr>
              <a:spLocks noEditPoints="1"/>
            </p:cNvSpPr>
            <p:nvPr/>
          </p:nvSpPr>
          <p:spPr bwMode="auto">
            <a:xfrm>
              <a:off x="399" y="1990"/>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2" name="Rectangle 41">
            <a:extLst>
              <a:ext uri="{FF2B5EF4-FFF2-40B4-BE49-F238E27FC236}">
                <a16:creationId xmlns:a16="http://schemas.microsoft.com/office/drawing/2014/main" id="{3E7D7987-E7AD-47C8-8F47-001A5200C9BC}"/>
              </a:ext>
            </a:extLst>
          </p:cNvPr>
          <p:cNvSpPr/>
          <p:nvPr/>
        </p:nvSpPr>
        <p:spPr>
          <a:xfrm>
            <a:off x="723930" y="3223927"/>
            <a:ext cx="2514600" cy="830997"/>
          </a:xfrm>
          <a:prstGeom prst="rect">
            <a:avLst/>
          </a:prstGeom>
        </p:spPr>
        <p:txBody>
          <a:bodyPr wrap="square">
            <a:spAutoFit/>
          </a:bodyPr>
          <a:lstStyle/>
          <a:p>
            <a:pPr lvl="0" algn="ctr">
              <a:defRPr/>
            </a:pPr>
            <a:r>
              <a:rPr lang="en-US" sz="1200" kern="0">
                <a:latin typeface="Open Sans" panose="020B0606030504020204" pitchFamily="34" charset="0"/>
                <a:ea typeface="Open Sans" panose="020B0606030504020204" pitchFamily="34" charset="0"/>
                <a:cs typeface="Open Sans" panose="020B0606030504020204" pitchFamily="34" charset="0"/>
              </a:rPr>
              <a:t>Working in separate locations </a:t>
            </a:r>
            <a:r>
              <a:rPr lang="en-US" sz="1200" b="1" kern="0">
                <a:latin typeface="Open Sans" panose="020B0606030504020204" pitchFamily="34" charset="0"/>
                <a:ea typeface="Open Sans" panose="020B0606030504020204" pitchFamily="34" charset="0"/>
                <a:cs typeface="Open Sans" panose="020B0606030504020204" pitchFamily="34" charset="0"/>
              </a:rPr>
              <a:t>minimizes face-to-face interactions</a:t>
            </a:r>
            <a:r>
              <a:rPr lang="en-US" sz="1200" kern="0">
                <a:latin typeface="Open Sans" panose="020B0606030504020204" pitchFamily="34" charset="0"/>
                <a:ea typeface="Open Sans" panose="020B0606030504020204" pitchFamily="34" charset="0"/>
                <a:cs typeface="Open Sans" panose="020B0606030504020204" pitchFamily="34" charset="0"/>
              </a:rPr>
              <a:t> and socializing between workers.</a:t>
            </a:r>
          </a:p>
        </p:txBody>
      </p:sp>
    </p:spTree>
    <p:extLst>
      <p:ext uri="{BB962C8B-B14F-4D97-AF65-F5344CB8AC3E}">
        <p14:creationId xmlns:p14="http://schemas.microsoft.com/office/powerpoint/2010/main" val="1237166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F6C27A4-09AE-4DA3-8332-70C3E9AB09BB}"/>
              </a:ext>
            </a:extLst>
          </p:cNvPr>
          <p:cNvSpPr/>
          <p:nvPr/>
        </p:nvSpPr>
        <p:spPr>
          <a:xfrm>
            <a:off x="8264278" y="1844476"/>
            <a:ext cx="3278898" cy="3901413"/>
          </a:xfrm>
          <a:prstGeom prst="rect">
            <a:avLst/>
          </a:prstGeom>
          <a:solidFill>
            <a:srgbClr val="FABB01">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2902DA7-0B5F-474F-88D3-F557F827898E}"/>
              </a:ext>
            </a:extLst>
          </p:cNvPr>
          <p:cNvSpPr/>
          <p:nvPr/>
        </p:nvSpPr>
        <p:spPr>
          <a:xfrm>
            <a:off x="4493250" y="1844477"/>
            <a:ext cx="3282696" cy="3901413"/>
          </a:xfrm>
          <a:prstGeom prst="rect">
            <a:avLst/>
          </a:prstGeom>
          <a:solidFill>
            <a:srgbClr val="1B5D13">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E1FBE945-87E7-4768-9F60-A1B55A9C275E}"/>
              </a:ext>
            </a:extLst>
          </p:cNvPr>
          <p:cNvSpPr/>
          <p:nvPr/>
        </p:nvSpPr>
        <p:spPr>
          <a:xfrm>
            <a:off x="722223" y="1844477"/>
            <a:ext cx="3282696" cy="3901413"/>
          </a:xfrm>
          <a:prstGeom prst="rect">
            <a:avLst/>
          </a:prstGeom>
          <a:solidFill>
            <a:srgbClr val="0B1677">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8C86AB4-6043-4640-B26D-C7A4F60B4EDB}"/>
              </a:ext>
            </a:extLst>
          </p:cNvPr>
          <p:cNvSpPr/>
          <p:nvPr/>
        </p:nvSpPr>
        <p:spPr>
          <a:xfrm>
            <a:off x="648824" y="891151"/>
            <a:ext cx="10461112" cy="553998"/>
          </a:xfrm>
          <a:prstGeom prst="rect">
            <a:avLst/>
          </a:prstGeom>
        </p:spPr>
        <p:txBody>
          <a:bodyPr wrap="square" lIns="0" tIns="0" rIns="0" bIns="0" anchor="t">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lang="en-US" sz="1800" b="0" i="0" u="none" strike="noStrike" kern="1200" cap="none" spc="-5"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This checklist is not a scorecard. Read through each of these questions and determine whether they </a:t>
            </a:r>
            <a:r>
              <a:rPr kumimoji="0" lang="en-US" sz="1800" i="0" u="none" strike="noStrike" kern="1200" cap="none" spc="-5"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accurately describe your current team practices and dynamic.</a:t>
            </a:r>
            <a:endParaRPr kumimoji="0" lang="en-US" sz="180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5" name="Title 1">
            <a:extLst>
              <a:ext uri="{FF2B5EF4-FFF2-40B4-BE49-F238E27FC236}">
                <a16:creationId xmlns:a16="http://schemas.microsoft.com/office/drawing/2014/main" id="{B7C0142A-A34A-4487-98B8-E9CA094DE435}"/>
              </a:ext>
            </a:extLst>
          </p:cNvPr>
          <p:cNvSpPr txBox="1">
            <a:spLocks/>
          </p:cNvSpPr>
          <p:nvPr/>
        </p:nvSpPr>
        <p:spPr>
          <a:xfrm>
            <a:off x="648824" y="417681"/>
            <a:ext cx="10214429" cy="59436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000" kern="1200">
                <a:solidFill>
                  <a:schemeClr val="tx1"/>
                </a:solidFill>
                <a:latin typeface="+mj-lt"/>
                <a:ea typeface="+mj-ea"/>
                <a:cs typeface="+mj-cs"/>
              </a:defRPr>
            </a:lvl1pPr>
          </a:lstStyle>
          <a:p>
            <a:pPr>
              <a:defRPr/>
            </a:pPr>
            <a:r>
              <a:rPr lang="en-US" sz="3200" b="1">
                <a:solidFill>
                  <a:srgbClr val="000000"/>
                </a:solidFill>
                <a:latin typeface="Open Sans" panose="020B0606030504020204" pitchFamily="34" charset="0"/>
                <a:ea typeface="Open Sans" panose="020B0606030504020204" pitchFamily="34" charset="0"/>
                <a:cs typeface="Open Sans" panose="020B0606030504020204" pitchFamily="34" charset="0"/>
              </a:rPr>
              <a:t>Setting the Stage: Team Culture Checklist</a:t>
            </a:r>
          </a:p>
        </p:txBody>
      </p:sp>
      <p:sp>
        <p:nvSpPr>
          <p:cNvPr id="4" name="TextBox 3">
            <a:extLst>
              <a:ext uri="{FF2B5EF4-FFF2-40B4-BE49-F238E27FC236}">
                <a16:creationId xmlns:a16="http://schemas.microsoft.com/office/drawing/2014/main" id="{A49C6700-DEE1-4634-AE1A-D68079251175}"/>
              </a:ext>
            </a:extLst>
          </p:cNvPr>
          <p:cNvSpPr txBox="1"/>
          <p:nvPr/>
        </p:nvSpPr>
        <p:spPr>
          <a:xfrm>
            <a:off x="648824" y="1475145"/>
            <a:ext cx="1576072" cy="369332"/>
          </a:xfrm>
          <a:prstGeom prst="rect">
            <a:avLst/>
          </a:prstGeom>
          <a:noFill/>
        </p:spPr>
        <p:txBody>
          <a:bodyPr wrap="none" rtlCol="0">
            <a:spAutoFit/>
          </a:bodyPr>
          <a:lstStyle/>
          <a:p>
            <a:r>
              <a:rPr lang="en-US" b="1" i="1">
                <a:latin typeface="Open Sans" panose="020B0606030504020204" pitchFamily="34" charset="0"/>
                <a:ea typeface="Open Sans" panose="020B0606030504020204" pitchFamily="34" charset="0"/>
                <a:cs typeface="Open Sans" panose="020B0606030504020204" pitchFamily="34" charset="0"/>
              </a:rPr>
              <a:t>Is my team…</a:t>
            </a:r>
          </a:p>
        </p:txBody>
      </p:sp>
      <p:sp>
        <p:nvSpPr>
          <p:cNvPr id="6" name="TextBox 5">
            <a:extLst>
              <a:ext uri="{FF2B5EF4-FFF2-40B4-BE49-F238E27FC236}">
                <a16:creationId xmlns:a16="http://schemas.microsoft.com/office/drawing/2014/main" id="{7D1188A1-37A8-4B64-9B68-2AB265DEB27D}"/>
              </a:ext>
            </a:extLst>
          </p:cNvPr>
          <p:cNvSpPr txBox="1"/>
          <p:nvPr/>
        </p:nvSpPr>
        <p:spPr>
          <a:xfrm>
            <a:off x="8390395" y="2517017"/>
            <a:ext cx="3026664" cy="267765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2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Our team can </a:t>
            </a:r>
            <a:r>
              <a:rPr kumimoji="0" lang="en-US" sz="1200" b="1"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manage unplanned change </a:t>
            </a:r>
            <a:r>
              <a:rPr kumimoji="0" lang="en-US" sz="12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without it slowing us down or reducing our impact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2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Our team acts on real-time customer interaction data to </a:t>
            </a:r>
            <a:r>
              <a:rPr kumimoji="0" lang="en-US" sz="1200" b="1"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improve citizen experience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2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Our team celebrates its </a:t>
            </a:r>
            <a:r>
              <a:rPr kumimoji="0" lang="en-US" sz="1200" b="1"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collective achievements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2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Our team regularly </a:t>
            </a:r>
            <a:r>
              <a:rPr kumimoji="0" lang="en-US" sz="1200" b="1"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collects and acts quickly on feedback</a:t>
            </a:r>
            <a:r>
              <a:rPr kumimoji="0" lang="en-US" sz="12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 from teams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2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Our team operates with </a:t>
            </a:r>
            <a:r>
              <a:rPr kumimoji="0" lang="en-US" sz="1200" b="1"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purpose, integrity, courage, </a:t>
            </a:r>
            <a:r>
              <a:rPr kumimoji="0" lang="en-US" sz="12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and</a:t>
            </a:r>
            <a:r>
              <a:rPr kumimoji="0" lang="en-US" sz="1200" b="1"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 shared focus</a:t>
            </a:r>
          </a:p>
        </p:txBody>
      </p:sp>
      <p:sp>
        <p:nvSpPr>
          <p:cNvPr id="7" name="TextBox 6">
            <a:extLst>
              <a:ext uri="{FF2B5EF4-FFF2-40B4-BE49-F238E27FC236}">
                <a16:creationId xmlns:a16="http://schemas.microsoft.com/office/drawing/2014/main" id="{167FBF5E-1E34-4622-A8CC-B01EA0AFB853}"/>
              </a:ext>
            </a:extLst>
          </p:cNvPr>
          <p:cNvSpPr txBox="1"/>
          <p:nvPr/>
        </p:nvSpPr>
        <p:spPr>
          <a:xfrm>
            <a:off x="4620283" y="2517017"/>
            <a:ext cx="3026664" cy="323165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2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Our team </a:t>
            </a:r>
            <a:r>
              <a:rPr kumimoji="0" lang="en-US" sz="1200" b="1"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encourages new, creative, and different viewpoints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2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Our team culture promotes </a:t>
            </a:r>
            <a:r>
              <a:rPr kumimoji="0" lang="en-US" sz="1200" b="1"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experimentation</a:t>
            </a:r>
            <a:r>
              <a:rPr kumimoji="0" lang="en-US" sz="12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 and </a:t>
            </a:r>
            <a:r>
              <a:rPr kumimoji="0" lang="en-US" sz="1200" b="1"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new ideas</a:t>
            </a:r>
            <a:endParaRPr kumimoji="0" lang="en-US" sz="1200" b="1" i="0" u="none" strike="sng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2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Our team empowers </a:t>
            </a:r>
            <a:r>
              <a:rPr kumimoji="0" lang="en-US" sz="1200" b="1"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talent at every level </a:t>
            </a:r>
            <a:r>
              <a:rPr kumimoji="0" lang="en-US" sz="12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to make work-related decisions as appropriate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2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Our team effectively uses the right </a:t>
            </a:r>
            <a:r>
              <a:rPr kumimoji="0" lang="en-US" sz="1200" b="1"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data to make key business decisions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2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Our team is </a:t>
            </a:r>
            <a:r>
              <a:rPr kumimoji="0" lang="en-US" sz="1200" b="1"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quick to address lessons learned </a:t>
            </a:r>
            <a:r>
              <a:rPr kumimoji="0" lang="en-US" sz="12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from failures, mistakes, or pilots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2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Our team </a:t>
            </a:r>
            <a:r>
              <a:rPr kumimoji="0" lang="en-US" sz="1200" b="1"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makes small changes frequently </a:t>
            </a:r>
            <a:r>
              <a:rPr kumimoji="0" lang="en-US" sz="12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instead of big changes infrequently</a:t>
            </a:r>
          </a:p>
        </p:txBody>
      </p:sp>
      <p:sp>
        <p:nvSpPr>
          <p:cNvPr id="8" name="TextBox 7">
            <a:extLst>
              <a:ext uri="{FF2B5EF4-FFF2-40B4-BE49-F238E27FC236}">
                <a16:creationId xmlns:a16="http://schemas.microsoft.com/office/drawing/2014/main" id="{F1AB99CF-A249-45FF-A293-C225F6407E2A}"/>
              </a:ext>
            </a:extLst>
          </p:cNvPr>
          <p:cNvSpPr txBox="1"/>
          <p:nvPr/>
        </p:nvSpPr>
        <p:spPr>
          <a:xfrm>
            <a:off x="852629" y="2512449"/>
            <a:ext cx="3021883" cy="2677656"/>
          </a:xfrm>
          <a:prstGeom prst="rect">
            <a:avLst/>
          </a:prstGeom>
          <a:no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2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Our team </a:t>
            </a:r>
            <a:r>
              <a:rPr kumimoji="0" lang="en-US" sz="1200" b="1"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promotes collaborative work</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2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Our team </a:t>
            </a:r>
            <a:r>
              <a:rPr kumimoji="0" lang="en-US" sz="1200" b="1"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can handle unexpected changes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2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Our team culture is </a:t>
            </a:r>
            <a:r>
              <a:rPr kumimoji="0" lang="en-US" sz="1200" b="1"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inclusive, fair, and respectful</a:t>
            </a:r>
            <a:r>
              <a:rPr kumimoji="0" lang="en-US" sz="12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2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Our team members are </a:t>
            </a:r>
            <a:r>
              <a:rPr kumimoji="0" lang="en-US" sz="1200" b="1"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empowered</a:t>
            </a:r>
            <a:r>
              <a:rPr kumimoji="0" lang="en-US" sz="12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 to work together as needed to complete projects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2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Our team uses our </a:t>
            </a:r>
            <a:r>
              <a:rPr kumimoji="0" lang="en-US" sz="1200" b="1"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physical and virtual spaces effectively</a:t>
            </a:r>
            <a:r>
              <a:rPr kumimoji="0" lang="en-US" sz="12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 to ensure that all team members can participate and contribute, regardless of their work location</a:t>
            </a:r>
          </a:p>
        </p:txBody>
      </p:sp>
      <p:sp>
        <p:nvSpPr>
          <p:cNvPr id="9" name="Rectangle 8">
            <a:extLst>
              <a:ext uri="{FF2B5EF4-FFF2-40B4-BE49-F238E27FC236}">
                <a16:creationId xmlns:a16="http://schemas.microsoft.com/office/drawing/2014/main" id="{54E5B2BF-B7F4-4EC2-9161-427FDB587CE1}"/>
              </a:ext>
            </a:extLst>
          </p:cNvPr>
          <p:cNvSpPr/>
          <p:nvPr/>
        </p:nvSpPr>
        <p:spPr>
          <a:xfrm>
            <a:off x="1822821" y="2009186"/>
            <a:ext cx="1180324"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Flexible?</a:t>
            </a:r>
            <a:endParaRPr kumimoji="0" lang="en-US"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0" name="Rectangle 9">
            <a:extLst>
              <a:ext uri="{FF2B5EF4-FFF2-40B4-BE49-F238E27FC236}">
                <a16:creationId xmlns:a16="http://schemas.microsoft.com/office/drawing/2014/main" id="{CC426533-9B20-4BE1-B4BD-F7AA3162160B}"/>
              </a:ext>
            </a:extLst>
          </p:cNvPr>
          <p:cNvSpPr/>
          <p:nvPr/>
        </p:nvSpPr>
        <p:spPr>
          <a:xfrm>
            <a:off x="5372115" y="2007054"/>
            <a:ext cx="1524969"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Innovative?</a:t>
            </a:r>
            <a:endParaRPr kumimoji="0" lang="en-US"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AC67E19A-C857-425F-8383-55F37ECC46A3}"/>
              </a:ext>
            </a:extLst>
          </p:cNvPr>
          <p:cNvSpPr/>
          <p:nvPr/>
        </p:nvSpPr>
        <p:spPr>
          <a:xfrm>
            <a:off x="9253549" y="2007054"/>
            <a:ext cx="1300357"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Resilient?</a:t>
            </a:r>
            <a:endParaRPr kumimoji="0" lang="en-US"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9" name="Rectangle 18">
            <a:extLst>
              <a:ext uri="{FF2B5EF4-FFF2-40B4-BE49-F238E27FC236}">
                <a16:creationId xmlns:a16="http://schemas.microsoft.com/office/drawing/2014/main" id="{E7EEFC0B-01F4-4C95-A1A6-3FF66F73BED1}"/>
              </a:ext>
            </a:extLst>
          </p:cNvPr>
          <p:cNvSpPr/>
          <p:nvPr/>
        </p:nvSpPr>
        <p:spPr bwMode="gray">
          <a:xfrm>
            <a:off x="622136" y="5825096"/>
            <a:ext cx="10947727" cy="563873"/>
          </a:xfrm>
          <a:prstGeom prst="rect">
            <a:avLst/>
          </a:prstGeom>
          <a:no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u="none" strike="noStrike" kern="120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Flexibility</a:t>
            </a:r>
            <a:r>
              <a:rPr kumimoji="0" lang="en-US" sz="1600" b="1" i="1" u="none" strike="noStrike" kern="120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600" b="1" u="none" strike="noStrike" kern="120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Innovation</a:t>
            </a:r>
            <a:r>
              <a:rPr kumimoji="0" lang="en-US" sz="1600" b="1" i="1" u="none" strike="noStrike" kern="120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 and </a:t>
            </a:r>
            <a:r>
              <a:rPr kumimoji="0" lang="en-US" sz="1600" b="1" u="none" strike="noStrike" kern="120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Resilience</a:t>
            </a:r>
            <a:r>
              <a:rPr kumimoji="0" lang="en-US" sz="1600" b="1" i="1" u="none" strike="noStrike" kern="120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 are all qualities of a positive team culture, but they are just a starting point. </a:t>
            </a:r>
            <a:r>
              <a:rPr lang="en-US" sz="1600" b="1" i="1">
                <a:solidFill>
                  <a:schemeClr val="tx1"/>
                </a:solidFill>
                <a:latin typeface="Open Sans" panose="020B0606030504020204" pitchFamily="34" charset="0"/>
                <a:ea typeface="Open Sans" panose="020B0606030504020204" pitchFamily="34" charset="0"/>
                <a:cs typeface="Open Sans" panose="020B0606030504020204" pitchFamily="34" charset="0"/>
              </a:rPr>
              <a:t>Take some time to determine what else you would include in your ideal team culture.</a:t>
            </a:r>
            <a:endParaRPr kumimoji="0" lang="en-US" sz="1600" b="1" i="1" u="none" strike="noStrike" kern="120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358726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1F73448-3B18-4C2C-9C1A-1E7110626924}"/>
              </a:ext>
            </a:extLst>
          </p:cNvPr>
          <p:cNvSpPr/>
          <p:nvPr/>
        </p:nvSpPr>
        <p:spPr>
          <a:xfrm>
            <a:off x="581024" y="6419850"/>
            <a:ext cx="3499485" cy="198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pic>
        <p:nvPicPr>
          <p:cNvPr id="1028" name="Picture 4">
            <a:extLst>
              <a:ext uri="{FF2B5EF4-FFF2-40B4-BE49-F238E27FC236}">
                <a16:creationId xmlns:a16="http://schemas.microsoft.com/office/drawing/2014/main" id="{F5AE3CDF-0ADA-465E-B2AA-3F1FAC1EABD6}"/>
              </a:ext>
            </a:extLst>
          </p:cNvPr>
          <p:cNvPicPr>
            <a:picLocks noChangeAspect="1" noChangeArrowheads="1"/>
          </p:cNvPicPr>
          <p:nvPr/>
        </p:nvPicPr>
        <p:blipFill rotWithShape="1">
          <a:blip r:embed="rId3">
            <a:alphaModFix amt="24000"/>
            <a:extLst>
              <a:ext uri="{28A0092B-C50C-407E-A947-70E740481C1C}">
                <a14:useLocalDpi xmlns:a14="http://schemas.microsoft.com/office/drawing/2010/main" val="0"/>
              </a:ext>
            </a:extLst>
          </a:blip>
          <a:srcRect l="8288" r="15861"/>
          <a:stretch/>
        </p:blipFill>
        <p:spPr bwMode="auto">
          <a:xfrm>
            <a:off x="1243988" y="0"/>
            <a:ext cx="9756030" cy="6858001"/>
          </a:xfrm>
          <a:prstGeom prst="rect">
            <a:avLst/>
          </a:prstGeom>
          <a:noFill/>
          <a:extLst>
            <a:ext uri="{909E8E84-426E-40DD-AFC4-6F175D3DCCD1}">
              <a14:hiddenFill xmlns:a14="http://schemas.microsoft.com/office/drawing/2010/main">
                <a:solidFill>
                  <a:srgbClr val="FFFFFF"/>
                </a:solidFill>
              </a14:hiddenFill>
            </a:ext>
          </a:extLst>
        </p:spPr>
      </p:pic>
      <p:sp>
        <p:nvSpPr>
          <p:cNvPr id="19" name="Title 3">
            <a:extLst>
              <a:ext uri="{FF2B5EF4-FFF2-40B4-BE49-F238E27FC236}">
                <a16:creationId xmlns:a16="http://schemas.microsoft.com/office/drawing/2014/main" id="{D4E76674-FA3E-49B9-AA95-0F58206CCE43}"/>
              </a:ext>
            </a:extLst>
          </p:cNvPr>
          <p:cNvSpPr txBox="1">
            <a:spLocks/>
          </p:cNvSpPr>
          <p:nvPr/>
        </p:nvSpPr>
        <p:spPr bwMode="gray">
          <a:xfrm>
            <a:off x="-42498" y="2947423"/>
            <a:ext cx="12192000" cy="963153"/>
          </a:xfrm>
          <a:prstGeom prst="rect">
            <a:avLst/>
          </a:prstGeom>
        </p:spPr>
        <p:txBody>
          <a:bodyPr vert="horz" lIns="0" tIns="0" rIns="0" bIns="0" rtlCol="0" anchor="ctr" anchorCtr="0">
            <a:noAutofit/>
          </a:bodyPr>
          <a:lstStyle>
            <a:lvl1pPr algn="l" defTabSz="914377" rtl="0" eaLnBrk="1" latinLnBrk="0" hangingPunct="1">
              <a:lnSpc>
                <a:spcPct val="80000"/>
              </a:lnSpc>
              <a:spcBef>
                <a:spcPct val="0"/>
              </a:spcBef>
              <a:buNone/>
              <a:defRPr sz="2800" b="1" i="0" kern="1200" cap="none" spc="-100" baseline="0">
                <a:solidFill>
                  <a:schemeClr val="tx1"/>
                </a:solidFill>
                <a:latin typeface="Times New Roman" panose="02020603050405020304" pitchFamily="18" charset="0"/>
                <a:ea typeface="Bebas Neue" charset="0"/>
                <a:cs typeface="Times New Roman" panose="02020603050405020304" pitchFamily="18" charset="0"/>
              </a:defRPr>
            </a:lvl1pPr>
          </a:lstStyle>
          <a:p>
            <a:pPr lvl="0" algn="ctr">
              <a:defRPr/>
            </a:pPr>
            <a:r>
              <a:rPr lang="en-US" sz="3200" cap="all">
                <a:solidFill>
                  <a:srgbClr val="000000"/>
                </a:solidFill>
                <a:latin typeface="Open Sans" panose="020B0606030504020204" pitchFamily="34" charset="0"/>
                <a:ea typeface="Open Sans" panose="020B0606030504020204" pitchFamily="34" charset="0"/>
                <a:cs typeface="Open Sans" panose="020B0606030504020204" pitchFamily="34" charset="0"/>
              </a:rPr>
              <a:t>CREATING an inclusive environment</a:t>
            </a:r>
          </a:p>
        </p:txBody>
      </p:sp>
      <p:sp>
        <p:nvSpPr>
          <p:cNvPr id="22" name="Freeform 267">
            <a:extLst>
              <a:ext uri="{FF2B5EF4-FFF2-40B4-BE49-F238E27FC236}">
                <a16:creationId xmlns:a16="http://schemas.microsoft.com/office/drawing/2014/main" id="{07A0A1B8-BE84-462C-A174-F2076D344016}"/>
              </a:ext>
            </a:extLst>
          </p:cNvPr>
          <p:cNvSpPr>
            <a:spLocks noEditPoints="1"/>
          </p:cNvSpPr>
          <p:nvPr/>
        </p:nvSpPr>
        <p:spPr bwMode="auto">
          <a:xfrm>
            <a:off x="5832832" y="2419753"/>
            <a:ext cx="526335" cy="527670"/>
          </a:xfrm>
          <a:custGeom>
            <a:avLst/>
            <a:gdLst>
              <a:gd name="T0" fmla="*/ 117 w 234"/>
              <a:gd name="T1" fmla="*/ 0 h 234"/>
              <a:gd name="T2" fmla="*/ 0 w 234"/>
              <a:gd name="T3" fmla="*/ 117 h 234"/>
              <a:gd name="T4" fmla="*/ 117 w 234"/>
              <a:gd name="T5" fmla="*/ 234 h 234"/>
              <a:gd name="T6" fmla="*/ 234 w 234"/>
              <a:gd name="T7" fmla="*/ 117 h 234"/>
              <a:gd name="T8" fmla="*/ 117 w 234"/>
              <a:gd name="T9" fmla="*/ 0 h 234"/>
              <a:gd name="T10" fmla="*/ 117 w 234"/>
              <a:gd name="T11" fmla="*/ 224 h 234"/>
              <a:gd name="T12" fmla="*/ 9 w 234"/>
              <a:gd name="T13" fmla="*/ 117 h 234"/>
              <a:gd name="T14" fmla="*/ 117 w 234"/>
              <a:gd name="T15" fmla="*/ 9 h 234"/>
              <a:gd name="T16" fmla="*/ 224 w 234"/>
              <a:gd name="T17" fmla="*/ 117 h 234"/>
              <a:gd name="T18" fmla="*/ 117 w 234"/>
              <a:gd name="T19" fmla="*/ 22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4" h="234">
                <a:moveTo>
                  <a:pt x="117" y="0"/>
                </a:moveTo>
                <a:cubicBezTo>
                  <a:pt x="52" y="0"/>
                  <a:pt x="0" y="52"/>
                  <a:pt x="0" y="117"/>
                </a:cubicBezTo>
                <a:cubicBezTo>
                  <a:pt x="0" y="181"/>
                  <a:pt x="52" y="234"/>
                  <a:pt x="117" y="234"/>
                </a:cubicBezTo>
                <a:cubicBezTo>
                  <a:pt x="181" y="234"/>
                  <a:pt x="234" y="181"/>
                  <a:pt x="234" y="117"/>
                </a:cubicBezTo>
                <a:cubicBezTo>
                  <a:pt x="234" y="52"/>
                  <a:pt x="181" y="0"/>
                  <a:pt x="117" y="0"/>
                </a:cubicBezTo>
                <a:close/>
                <a:moveTo>
                  <a:pt x="117" y="224"/>
                </a:moveTo>
                <a:cubicBezTo>
                  <a:pt x="57" y="224"/>
                  <a:pt x="9" y="176"/>
                  <a:pt x="9" y="117"/>
                </a:cubicBezTo>
                <a:cubicBezTo>
                  <a:pt x="9" y="57"/>
                  <a:pt x="57" y="9"/>
                  <a:pt x="117" y="9"/>
                </a:cubicBezTo>
                <a:cubicBezTo>
                  <a:pt x="176" y="9"/>
                  <a:pt x="224" y="57"/>
                  <a:pt x="224" y="117"/>
                </a:cubicBezTo>
                <a:cubicBezTo>
                  <a:pt x="224" y="176"/>
                  <a:pt x="176" y="224"/>
                  <a:pt x="117" y="224"/>
                </a:cubicBez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
            <a:schemeClr val="dk1"/>
          </a:fillRef>
          <a:effectRef idx="0">
            <a:schemeClr val="dk1"/>
          </a:effectRef>
          <a:fontRef idx="minor">
            <a:schemeClr val="lt1"/>
          </a:fontRef>
        </p:style>
        <p:txBody>
          <a:bodyPr vert="horz" wrap="square" lIns="65314" tIns="32657" rIns="65314" bIns="32657" numCol="1" anchor="t" anchorCtr="0" compatLnSpc="1">
            <a:prstTxWarp prst="textNoShape">
              <a:avLst/>
            </a:prstTxWarp>
          </a:bodyPr>
          <a:lstStyle/>
          <a:p>
            <a:endParaRPr lang="en-US" sz="1286"/>
          </a:p>
        </p:txBody>
      </p:sp>
      <p:sp>
        <p:nvSpPr>
          <p:cNvPr id="17" name="Rectangle 16">
            <a:extLst>
              <a:ext uri="{FF2B5EF4-FFF2-40B4-BE49-F238E27FC236}">
                <a16:creationId xmlns:a16="http://schemas.microsoft.com/office/drawing/2014/main" id="{397106A5-6D9A-4317-A07B-A508FB9CAF95}"/>
              </a:ext>
            </a:extLst>
          </p:cNvPr>
          <p:cNvSpPr/>
          <p:nvPr/>
        </p:nvSpPr>
        <p:spPr>
          <a:xfrm flipH="1">
            <a:off x="1168034" y="0"/>
            <a:ext cx="75954" cy="6858000"/>
          </a:xfrm>
          <a:prstGeom prst="rect">
            <a:avLst/>
          </a:prstGeom>
          <a:solidFill>
            <a:srgbClr val="0B1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sp>
        <p:nvSpPr>
          <p:cNvPr id="16" name="Rectangle 15">
            <a:extLst>
              <a:ext uri="{FF2B5EF4-FFF2-40B4-BE49-F238E27FC236}">
                <a16:creationId xmlns:a16="http://schemas.microsoft.com/office/drawing/2014/main" id="{15C8F200-C87B-4BFC-8B95-884E4C83E4D8}"/>
              </a:ext>
            </a:extLst>
          </p:cNvPr>
          <p:cNvSpPr/>
          <p:nvPr/>
        </p:nvSpPr>
        <p:spPr>
          <a:xfrm flipH="1">
            <a:off x="10933578" y="0"/>
            <a:ext cx="75954" cy="6858000"/>
          </a:xfrm>
          <a:prstGeom prst="rect">
            <a:avLst/>
          </a:prstGeom>
          <a:solidFill>
            <a:srgbClr val="0B1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grpSp>
        <p:nvGrpSpPr>
          <p:cNvPr id="2" name="Group 1">
            <a:extLst>
              <a:ext uri="{FF2B5EF4-FFF2-40B4-BE49-F238E27FC236}">
                <a16:creationId xmlns:a16="http://schemas.microsoft.com/office/drawing/2014/main" id="{23E7FFF3-93AC-4539-BEB3-4DE722126447}"/>
              </a:ext>
            </a:extLst>
          </p:cNvPr>
          <p:cNvGrpSpPr/>
          <p:nvPr/>
        </p:nvGrpSpPr>
        <p:grpSpPr>
          <a:xfrm>
            <a:off x="5913119" y="2546428"/>
            <a:ext cx="365760" cy="274320"/>
            <a:chOff x="11814752" y="3027222"/>
            <a:chExt cx="295767" cy="192796"/>
          </a:xfrm>
          <a:solidFill>
            <a:schemeClr val="tx1"/>
          </a:solidFill>
        </p:grpSpPr>
        <p:sp>
          <p:nvSpPr>
            <p:cNvPr id="12" name="Graphic 4">
              <a:extLst>
                <a:ext uri="{FF2B5EF4-FFF2-40B4-BE49-F238E27FC236}">
                  <a16:creationId xmlns:a16="http://schemas.microsoft.com/office/drawing/2014/main" id="{8F943482-209E-4924-AA53-2CA8C6B88CE0}"/>
                </a:ext>
              </a:extLst>
            </p:cNvPr>
            <p:cNvSpPr/>
            <p:nvPr/>
          </p:nvSpPr>
          <p:spPr>
            <a:xfrm>
              <a:off x="11814752" y="3066165"/>
              <a:ext cx="98318" cy="153853"/>
            </a:xfrm>
            <a:custGeom>
              <a:avLst/>
              <a:gdLst>
                <a:gd name="connsiteX0" fmla="*/ 94485 w 98318"/>
                <a:gd name="connsiteY0" fmla="*/ 30643 h 153853"/>
                <a:gd name="connsiteX1" fmla="*/ 84900 w 98318"/>
                <a:gd name="connsiteY1" fmla="*/ 26813 h 153853"/>
                <a:gd name="connsiteX2" fmla="*/ 82344 w 98318"/>
                <a:gd name="connsiteY2" fmla="*/ 26813 h 153853"/>
                <a:gd name="connsiteX3" fmla="*/ 82344 w 98318"/>
                <a:gd name="connsiteY3" fmla="*/ 20429 h 153853"/>
                <a:gd name="connsiteX4" fmla="*/ 68925 w 98318"/>
                <a:gd name="connsiteY4" fmla="*/ 7022 h 153853"/>
                <a:gd name="connsiteX5" fmla="*/ 65730 w 98318"/>
                <a:gd name="connsiteY5" fmla="*/ 7661 h 153853"/>
                <a:gd name="connsiteX6" fmla="*/ 53589 w 98318"/>
                <a:gd name="connsiteY6" fmla="*/ 0 h 153853"/>
                <a:gd name="connsiteX7" fmla="*/ 41448 w 98318"/>
                <a:gd name="connsiteY7" fmla="*/ 7661 h 153853"/>
                <a:gd name="connsiteX8" fmla="*/ 38253 w 98318"/>
                <a:gd name="connsiteY8" fmla="*/ 7022 h 153853"/>
                <a:gd name="connsiteX9" fmla="*/ 24834 w 98318"/>
                <a:gd name="connsiteY9" fmla="*/ 19790 h 153853"/>
                <a:gd name="connsiteX10" fmla="*/ 24834 w 98318"/>
                <a:gd name="connsiteY10" fmla="*/ 20429 h 153853"/>
                <a:gd name="connsiteX11" fmla="*/ 24834 w 98318"/>
                <a:gd name="connsiteY11" fmla="*/ 52349 h 153853"/>
                <a:gd name="connsiteX12" fmla="*/ 8220 w 98318"/>
                <a:gd name="connsiteY12" fmla="*/ 47242 h 153853"/>
                <a:gd name="connsiteX13" fmla="*/ 552 w 98318"/>
                <a:gd name="connsiteY13" fmla="*/ 63840 h 153853"/>
                <a:gd name="connsiteX14" fmla="*/ 552 w 98318"/>
                <a:gd name="connsiteY14" fmla="*/ 64478 h 153853"/>
                <a:gd name="connsiteX15" fmla="*/ 8859 w 98318"/>
                <a:gd name="connsiteY15" fmla="*/ 81715 h 153853"/>
                <a:gd name="connsiteX16" fmla="*/ 25473 w 98318"/>
                <a:gd name="connsiteY16" fmla="*/ 105336 h 153853"/>
                <a:gd name="connsiteX17" fmla="*/ 28668 w 98318"/>
                <a:gd name="connsiteY17" fmla="*/ 114912 h 153853"/>
                <a:gd name="connsiteX18" fmla="*/ 28668 w 98318"/>
                <a:gd name="connsiteY18" fmla="*/ 146193 h 153853"/>
                <a:gd name="connsiteX19" fmla="*/ 34419 w 98318"/>
                <a:gd name="connsiteY19" fmla="*/ 151939 h 153853"/>
                <a:gd name="connsiteX20" fmla="*/ 40170 w 98318"/>
                <a:gd name="connsiteY20" fmla="*/ 146193 h 153853"/>
                <a:gd name="connsiteX21" fmla="*/ 40170 w 98318"/>
                <a:gd name="connsiteY21" fmla="*/ 114912 h 153853"/>
                <a:gd name="connsiteX22" fmla="*/ 34419 w 98318"/>
                <a:gd name="connsiteY22" fmla="*/ 98952 h 153853"/>
                <a:gd name="connsiteX23" fmla="*/ 19083 w 98318"/>
                <a:gd name="connsiteY23" fmla="*/ 76608 h 153853"/>
                <a:gd name="connsiteX24" fmla="*/ 12054 w 98318"/>
                <a:gd name="connsiteY24" fmla="*/ 61286 h 153853"/>
                <a:gd name="connsiteX25" fmla="*/ 13332 w 98318"/>
                <a:gd name="connsiteY25" fmla="*/ 58094 h 153853"/>
                <a:gd name="connsiteX26" fmla="*/ 15888 w 98318"/>
                <a:gd name="connsiteY26" fmla="*/ 58733 h 153853"/>
                <a:gd name="connsiteX27" fmla="*/ 26112 w 98318"/>
                <a:gd name="connsiteY27" fmla="*/ 78523 h 153853"/>
                <a:gd name="connsiteX28" fmla="*/ 28668 w 98318"/>
                <a:gd name="connsiteY28" fmla="*/ 81077 h 153853"/>
                <a:gd name="connsiteX29" fmla="*/ 33780 w 98318"/>
                <a:gd name="connsiteY29" fmla="*/ 80438 h 153853"/>
                <a:gd name="connsiteX30" fmla="*/ 36336 w 98318"/>
                <a:gd name="connsiteY30" fmla="*/ 75970 h 153853"/>
                <a:gd name="connsiteX31" fmla="*/ 36336 w 98318"/>
                <a:gd name="connsiteY31" fmla="*/ 21706 h 153853"/>
                <a:gd name="connsiteX32" fmla="*/ 36336 w 98318"/>
                <a:gd name="connsiteY32" fmla="*/ 21067 h 153853"/>
                <a:gd name="connsiteX33" fmla="*/ 38253 w 98318"/>
                <a:gd name="connsiteY33" fmla="*/ 19152 h 153853"/>
                <a:gd name="connsiteX34" fmla="*/ 38253 w 98318"/>
                <a:gd name="connsiteY34" fmla="*/ 19152 h 153853"/>
                <a:gd name="connsiteX35" fmla="*/ 39531 w 98318"/>
                <a:gd name="connsiteY35" fmla="*/ 19790 h 153853"/>
                <a:gd name="connsiteX36" fmla="*/ 40170 w 98318"/>
                <a:gd name="connsiteY36" fmla="*/ 21067 h 153853"/>
                <a:gd name="connsiteX37" fmla="*/ 40170 w 98318"/>
                <a:gd name="connsiteY37" fmla="*/ 58733 h 153853"/>
                <a:gd name="connsiteX38" fmla="*/ 45921 w 98318"/>
                <a:gd name="connsiteY38" fmla="*/ 64478 h 153853"/>
                <a:gd name="connsiteX39" fmla="*/ 45921 w 98318"/>
                <a:gd name="connsiteY39" fmla="*/ 64478 h 153853"/>
                <a:gd name="connsiteX40" fmla="*/ 51672 w 98318"/>
                <a:gd name="connsiteY40" fmla="*/ 58733 h 153853"/>
                <a:gd name="connsiteX41" fmla="*/ 51672 w 98318"/>
                <a:gd name="connsiteY41" fmla="*/ 21706 h 153853"/>
                <a:gd name="connsiteX42" fmla="*/ 51672 w 98318"/>
                <a:gd name="connsiteY42" fmla="*/ 21067 h 153853"/>
                <a:gd name="connsiteX43" fmla="*/ 51672 w 98318"/>
                <a:gd name="connsiteY43" fmla="*/ 19790 h 153853"/>
                <a:gd name="connsiteX44" fmla="*/ 51672 w 98318"/>
                <a:gd name="connsiteY44" fmla="*/ 14683 h 153853"/>
                <a:gd name="connsiteX45" fmla="*/ 51672 w 98318"/>
                <a:gd name="connsiteY45" fmla="*/ 14045 h 153853"/>
                <a:gd name="connsiteX46" fmla="*/ 53589 w 98318"/>
                <a:gd name="connsiteY46" fmla="*/ 12130 h 153853"/>
                <a:gd name="connsiteX47" fmla="*/ 55506 w 98318"/>
                <a:gd name="connsiteY47" fmla="*/ 14683 h 153853"/>
                <a:gd name="connsiteX48" fmla="*/ 55506 w 98318"/>
                <a:gd name="connsiteY48" fmla="*/ 59371 h 153853"/>
                <a:gd name="connsiteX49" fmla="*/ 61257 w 98318"/>
                <a:gd name="connsiteY49" fmla="*/ 65117 h 153853"/>
                <a:gd name="connsiteX50" fmla="*/ 61257 w 98318"/>
                <a:gd name="connsiteY50" fmla="*/ 65117 h 153853"/>
                <a:gd name="connsiteX51" fmla="*/ 67008 w 98318"/>
                <a:gd name="connsiteY51" fmla="*/ 59371 h 153853"/>
                <a:gd name="connsiteX52" fmla="*/ 67008 w 98318"/>
                <a:gd name="connsiteY52" fmla="*/ 22344 h 153853"/>
                <a:gd name="connsiteX53" fmla="*/ 67008 w 98318"/>
                <a:gd name="connsiteY53" fmla="*/ 21706 h 153853"/>
                <a:gd name="connsiteX54" fmla="*/ 68925 w 98318"/>
                <a:gd name="connsiteY54" fmla="*/ 19790 h 153853"/>
                <a:gd name="connsiteX55" fmla="*/ 68925 w 98318"/>
                <a:gd name="connsiteY55" fmla="*/ 19790 h 153853"/>
                <a:gd name="connsiteX56" fmla="*/ 70842 w 98318"/>
                <a:gd name="connsiteY56" fmla="*/ 21706 h 153853"/>
                <a:gd name="connsiteX57" fmla="*/ 70842 w 98318"/>
                <a:gd name="connsiteY57" fmla="*/ 31920 h 153853"/>
                <a:gd name="connsiteX58" fmla="*/ 70842 w 98318"/>
                <a:gd name="connsiteY58" fmla="*/ 65117 h 153853"/>
                <a:gd name="connsiteX59" fmla="*/ 70842 w 98318"/>
                <a:gd name="connsiteY59" fmla="*/ 65755 h 153853"/>
                <a:gd name="connsiteX60" fmla="*/ 76593 w 98318"/>
                <a:gd name="connsiteY60" fmla="*/ 71501 h 153853"/>
                <a:gd name="connsiteX61" fmla="*/ 76593 w 98318"/>
                <a:gd name="connsiteY61" fmla="*/ 71501 h 153853"/>
                <a:gd name="connsiteX62" fmla="*/ 82344 w 98318"/>
                <a:gd name="connsiteY62" fmla="*/ 65755 h 153853"/>
                <a:gd name="connsiteX63" fmla="*/ 82983 w 98318"/>
                <a:gd name="connsiteY63" fmla="*/ 41496 h 153853"/>
                <a:gd name="connsiteX64" fmla="*/ 82983 w 98318"/>
                <a:gd name="connsiteY64" fmla="*/ 40858 h 153853"/>
                <a:gd name="connsiteX65" fmla="*/ 83622 w 98318"/>
                <a:gd name="connsiteY65" fmla="*/ 39581 h 153853"/>
                <a:gd name="connsiteX66" fmla="*/ 84900 w 98318"/>
                <a:gd name="connsiteY66" fmla="*/ 38942 h 153853"/>
                <a:gd name="connsiteX67" fmla="*/ 84900 w 98318"/>
                <a:gd name="connsiteY67" fmla="*/ 38942 h 153853"/>
                <a:gd name="connsiteX68" fmla="*/ 86178 w 98318"/>
                <a:gd name="connsiteY68" fmla="*/ 39581 h 153853"/>
                <a:gd name="connsiteX69" fmla="*/ 86817 w 98318"/>
                <a:gd name="connsiteY69" fmla="*/ 41496 h 153853"/>
                <a:gd name="connsiteX70" fmla="*/ 86817 w 98318"/>
                <a:gd name="connsiteY70" fmla="*/ 82992 h 153853"/>
                <a:gd name="connsiteX71" fmla="*/ 82344 w 98318"/>
                <a:gd name="connsiteY71" fmla="*/ 100867 h 153853"/>
                <a:gd name="connsiteX72" fmla="*/ 78510 w 98318"/>
                <a:gd name="connsiteY72" fmla="*/ 116189 h 153853"/>
                <a:gd name="connsiteX73" fmla="*/ 78510 w 98318"/>
                <a:gd name="connsiteY73" fmla="*/ 148108 h 153853"/>
                <a:gd name="connsiteX74" fmla="*/ 84261 w 98318"/>
                <a:gd name="connsiteY74" fmla="*/ 153854 h 153853"/>
                <a:gd name="connsiteX75" fmla="*/ 90012 w 98318"/>
                <a:gd name="connsiteY75" fmla="*/ 148108 h 153853"/>
                <a:gd name="connsiteX76" fmla="*/ 90012 w 98318"/>
                <a:gd name="connsiteY76" fmla="*/ 116827 h 153853"/>
                <a:gd name="connsiteX77" fmla="*/ 93207 w 98318"/>
                <a:gd name="connsiteY77" fmla="*/ 105336 h 153853"/>
                <a:gd name="connsiteX78" fmla="*/ 98318 w 98318"/>
                <a:gd name="connsiteY78" fmla="*/ 83630 h 153853"/>
                <a:gd name="connsiteX79" fmla="*/ 98318 w 98318"/>
                <a:gd name="connsiteY79" fmla="*/ 41496 h 153853"/>
                <a:gd name="connsiteX80" fmla="*/ 94485 w 98318"/>
                <a:gd name="connsiteY80" fmla="*/ 30643 h 15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98318" h="153853">
                  <a:moveTo>
                    <a:pt x="94485" y="30643"/>
                  </a:moveTo>
                  <a:cubicBezTo>
                    <a:pt x="91928" y="28090"/>
                    <a:pt x="88734" y="26813"/>
                    <a:pt x="84900" y="26813"/>
                  </a:cubicBezTo>
                  <a:cubicBezTo>
                    <a:pt x="84261" y="26813"/>
                    <a:pt x="83622" y="26813"/>
                    <a:pt x="82344" y="26813"/>
                  </a:cubicBezTo>
                  <a:lnTo>
                    <a:pt x="82344" y="20429"/>
                  </a:lnTo>
                  <a:cubicBezTo>
                    <a:pt x="82344" y="13406"/>
                    <a:pt x="76593" y="7022"/>
                    <a:pt x="68925" y="7022"/>
                  </a:cubicBezTo>
                  <a:cubicBezTo>
                    <a:pt x="67647" y="7022"/>
                    <a:pt x="66369" y="7022"/>
                    <a:pt x="65730" y="7661"/>
                  </a:cubicBezTo>
                  <a:cubicBezTo>
                    <a:pt x="63813" y="3192"/>
                    <a:pt x="59340" y="0"/>
                    <a:pt x="53589" y="0"/>
                  </a:cubicBezTo>
                  <a:cubicBezTo>
                    <a:pt x="48477" y="0"/>
                    <a:pt x="43365" y="3192"/>
                    <a:pt x="41448" y="7661"/>
                  </a:cubicBezTo>
                  <a:cubicBezTo>
                    <a:pt x="40170" y="7661"/>
                    <a:pt x="39531" y="7661"/>
                    <a:pt x="38253" y="7022"/>
                  </a:cubicBezTo>
                  <a:cubicBezTo>
                    <a:pt x="30585" y="7022"/>
                    <a:pt x="24834" y="12768"/>
                    <a:pt x="24834" y="19790"/>
                  </a:cubicBezTo>
                  <a:cubicBezTo>
                    <a:pt x="24834" y="19790"/>
                    <a:pt x="24834" y="20429"/>
                    <a:pt x="24834" y="20429"/>
                  </a:cubicBezTo>
                  <a:lnTo>
                    <a:pt x="24834" y="52349"/>
                  </a:lnTo>
                  <a:cubicBezTo>
                    <a:pt x="21639" y="47242"/>
                    <a:pt x="14610" y="44688"/>
                    <a:pt x="8220" y="47242"/>
                  </a:cubicBezTo>
                  <a:cubicBezTo>
                    <a:pt x="1831" y="49795"/>
                    <a:pt x="-1364" y="56179"/>
                    <a:pt x="552" y="63840"/>
                  </a:cubicBezTo>
                  <a:cubicBezTo>
                    <a:pt x="552" y="63840"/>
                    <a:pt x="552" y="64478"/>
                    <a:pt x="552" y="64478"/>
                  </a:cubicBezTo>
                  <a:cubicBezTo>
                    <a:pt x="2469" y="70224"/>
                    <a:pt x="5664" y="75970"/>
                    <a:pt x="8859" y="81715"/>
                  </a:cubicBezTo>
                  <a:cubicBezTo>
                    <a:pt x="12694" y="88738"/>
                    <a:pt x="19722" y="98313"/>
                    <a:pt x="25473" y="105336"/>
                  </a:cubicBezTo>
                  <a:cubicBezTo>
                    <a:pt x="27390" y="107889"/>
                    <a:pt x="28668" y="111081"/>
                    <a:pt x="28668" y="114912"/>
                  </a:cubicBezTo>
                  <a:lnTo>
                    <a:pt x="28668" y="146193"/>
                  </a:lnTo>
                  <a:cubicBezTo>
                    <a:pt x="28668" y="149385"/>
                    <a:pt x="31224" y="151939"/>
                    <a:pt x="34419" y="151939"/>
                  </a:cubicBezTo>
                  <a:cubicBezTo>
                    <a:pt x="37614" y="151939"/>
                    <a:pt x="40170" y="149385"/>
                    <a:pt x="40170" y="146193"/>
                  </a:cubicBezTo>
                  <a:lnTo>
                    <a:pt x="40170" y="114912"/>
                  </a:lnTo>
                  <a:cubicBezTo>
                    <a:pt x="40170" y="109166"/>
                    <a:pt x="38253" y="103421"/>
                    <a:pt x="34419" y="98952"/>
                  </a:cubicBezTo>
                  <a:cubicBezTo>
                    <a:pt x="30585" y="93845"/>
                    <a:pt x="22917" y="83630"/>
                    <a:pt x="19083" y="76608"/>
                  </a:cubicBezTo>
                  <a:cubicBezTo>
                    <a:pt x="16527" y="72139"/>
                    <a:pt x="13972" y="67032"/>
                    <a:pt x="12054" y="61286"/>
                  </a:cubicBezTo>
                  <a:cubicBezTo>
                    <a:pt x="11415" y="58733"/>
                    <a:pt x="12694" y="58094"/>
                    <a:pt x="13332" y="58094"/>
                  </a:cubicBezTo>
                  <a:cubicBezTo>
                    <a:pt x="14610" y="57456"/>
                    <a:pt x="15888" y="58094"/>
                    <a:pt x="15888" y="58733"/>
                  </a:cubicBezTo>
                  <a:cubicBezTo>
                    <a:pt x="15888" y="59371"/>
                    <a:pt x="17805" y="65755"/>
                    <a:pt x="26112" y="78523"/>
                  </a:cubicBezTo>
                  <a:cubicBezTo>
                    <a:pt x="26751" y="79800"/>
                    <a:pt x="28029" y="80438"/>
                    <a:pt x="28668" y="81077"/>
                  </a:cubicBezTo>
                  <a:cubicBezTo>
                    <a:pt x="30585" y="81715"/>
                    <a:pt x="32502" y="81715"/>
                    <a:pt x="33780" y="80438"/>
                  </a:cubicBezTo>
                  <a:cubicBezTo>
                    <a:pt x="35058" y="79162"/>
                    <a:pt x="36336" y="77885"/>
                    <a:pt x="36336" y="75970"/>
                  </a:cubicBezTo>
                  <a:lnTo>
                    <a:pt x="36336" y="21706"/>
                  </a:lnTo>
                  <a:cubicBezTo>
                    <a:pt x="36336" y="21706"/>
                    <a:pt x="36336" y="21067"/>
                    <a:pt x="36336" y="21067"/>
                  </a:cubicBezTo>
                  <a:cubicBezTo>
                    <a:pt x="36336" y="19790"/>
                    <a:pt x="37614" y="19152"/>
                    <a:pt x="38253" y="19152"/>
                  </a:cubicBezTo>
                  <a:cubicBezTo>
                    <a:pt x="38253" y="19152"/>
                    <a:pt x="38253" y="19152"/>
                    <a:pt x="38253" y="19152"/>
                  </a:cubicBezTo>
                  <a:cubicBezTo>
                    <a:pt x="38892" y="19152"/>
                    <a:pt x="39531" y="19790"/>
                    <a:pt x="39531" y="19790"/>
                  </a:cubicBezTo>
                  <a:cubicBezTo>
                    <a:pt x="39531" y="19790"/>
                    <a:pt x="40170" y="20429"/>
                    <a:pt x="40170" y="21067"/>
                  </a:cubicBezTo>
                  <a:lnTo>
                    <a:pt x="40170" y="58733"/>
                  </a:lnTo>
                  <a:cubicBezTo>
                    <a:pt x="40170" y="61925"/>
                    <a:pt x="42726" y="64478"/>
                    <a:pt x="45921" y="64478"/>
                  </a:cubicBezTo>
                  <a:cubicBezTo>
                    <a:pt x="45921" y="64478"/>
                    <a:pt x="45921" y="64478"/>
                    <a:pt x="45921" y="64478"/>
                  </a:cubicBezTo>
                  <a:cubicBezTo>
                    <a:pt x="49116" y="64478"/>
                    <a:pt x="51672" y="61925"/>
                    <a:pt x="51672" y="58733"/>
                  </a:cubicBezTo>
                  <a:lnTo>
                    <a:pt x="51672" y="21706"/>
                  </a:lnTo>
                  <a:cubicBezTo>
                    <a:pt x="51672" y="21706"/>
                    <a:pt x="51672" y="21067"/>
                    <a:pt x="51672" y="21067"/>
                  </a:cubicBezTo>
                  <a:cubicBezTo>
                    <a:pt x="51672" y="20429"/>
                    <a:pt x="51672" y="20429"/>
                    <a:pt x="51672" y="19790"/>
                  </a:cubicBezTo>
                  <a:lnTo>
                    <a:pt x="51672" y="14683"/>
                  </a:lnTo>
                  <a:cubicBezTo>
                    <a:pt x="51672" y="14683"/>
                    <a:pt x="51672" y="14045"/>
                    <a:pt x="51672" y="14045"/>
                  </a:cubicBezTo>
                  <a:cubicBezTo>
                    <a:pt x="51672" y="12768"/>
                    <a:pt x="52950" y="12130"/>
                    <a:pt x="53589" y="12130"/>
                  </a:cubicBezTo>
                  <a:cubicBezTo>
                    <a:pt x="54867" y="12130"/>
                    <a:pt x="55506" y="13406"/>
                    <a:pt x="55506" y="14683"/>
                  </a:cubicBezTo>
                  <a:lnTo>
                    <a:pt x="55506" y="59371"/>
                  </a:lnTo>
                  <a:cubicBezTo>
                    <a:pt x="55506" y="62563"/>
                    <a:pt x="58062" y="65117"/>
                    <a:pt x="61257" y="65117"/>
                  </a:cubicBezTo>
                  <a:cubicBezTo>
                    <a:pt x="61257" y="65117"/>
                    <a:pt x="61257" y="65117"/>
                    <a:pt x="61257" y="65117"/>
                  </a:cubicBezTo>
                  <a:cubicBezTo>
                    <a:pt x="64452" y="65117"/>
                    <a:pt x="67008" y="62563"/>
                    <a:pt x="67008" y="59371"/>
                  </a:cubicBezTo>
                  <a:lnTo>
                    <a:pt x="67008" y="22344"/>
                  </a:lnTo>
                  <a:cubicBezTo>
                    <a:pt x="67008" y="22344"/>
                    <a:pt x="67008" y="21706"/>
                    <a:pt x="67008" y="21706"/>
                  </a:cubicBezTo>
                  <a:cubicBezTo>
                    <a:pt x="67008" y="20429"/>
                    <a:pt x="68286" y="19790"/>
                    <a:pt x="68925" y="19790"/>
                  </a:cubicBezTo>
                  <a:cubicBezTo>
                    <a:pt x="68925" y="19790"/>
                    <a:pt x="68925" y="19790"/>
                    <a:pt x="68925" y="19790"/>
                  </a:cubicBezTo>
                  <a:cubicBezTo>
                    <a:pt x="70203" y="19790"/>
                    <a:pt x="70842" y="21067"/>
                    <a:pt x="70842" y="21706"/>
                  </a:cubicBezTo>
                  <a:lnTo>
                    <a:pt x="70842" y="31920"/>
                  </a:lnTo>
                  <a:lnTo>
                    <a:pt x="70842" y="65117"/>
                  </a:lnTo>
                  <a:lnTo>
                    <a:pt x="70842" y="65755"/>
                  </a:lnTo>
                  <a:cubicBezTo>
                    <a:pt x="70842" y="68947"/>
                    <a:pt x="73398" y="71501"/>
                    <a:pt x="76593" y="71501"/>
                  </a:cubicBezTo>
                  <a:cubicBezTo>
                    <a:pt x="76593" y="71501"/>
                    <a:pt x="76593" y="71501"/>
                    <a:pt x="76593" y="71501"/>
                  </a:cubicBezTo>
                  <a:cubicBezTo>
                    <a:pt x="79788" y="71501"/>
                    <a:pt x="82344" y="68947"/>
                    <a:pt x="82344" y="65755"/>
                  </a:cubicBezTo>
                  <a:lnTo>
                    <a:pt x="82983" y="41496"/>
                  </a:lnTo>
                  <a:cubicBezTo>
                    <a:pt x="82983" y="41496"/>
                    <a:pt x="82983" y="40858"/>
                    <a:pt x="82983" y="40858"/>
                  </a:cubicBezTo>
                  <a:cubicBezTo>
                    <a:pt x="82983" y="40219"/>
                    <a:pt x="83622" y="39581"/>
                    <a:pt x="83622" y="39581"/>
                  </a:cubicBezTo>
                  <a:cubicBezTo>
                    <a:pt x="83622" y="39581"/>
                    <a:pt x="84261" y="38942"/>
                    <a:pt x="84900" y="38942"/>
                  </a:cubicBezTo>
                  <a:cubicBezTo>
                    <a:pt x="84900" y="38942"/>
                    <a:pt x="84900" y="38942"/>
                    <a:pt x="84900" y="38942"/>
                  </a:cubicBezTo>
                  <a:cubicBezTo>
                    <a:pt x="85539" y="38942"/>
                    <a:pt x="86178" y="39581"/>
                    <a:pt x="86178" y="39581"/>
                  </a:cubicBezTo>
                  <a:cubicBezTo>
                    <a:pt x="86178" y="39581"/>
                    <a:pt x="86817" y="40219"/>
                    <a:pt x="86817" y="41496"/>
                  </a:cubicBezTo>
                  <a:lnTo>
                    <a:pt x="86817" y="82992"/>
                  </a:lnTo>
                  <a:cubicBezTo>
                    <a:pt x="86178" y="91291"/>
                    <a:pt x="84261" y="95760"/>
                    <a:pt x="82344" y="100867"/>
                  </a:cubicBezTo>
                  <a:cubicBezTo>
                    <a:pt x="80427" y="105336"/>
                    <a:pt x="79149" y="109805"/>
                    <a:pt x="78510" y="116189"/>
                  </a:cubicBezTo>
                  <a:lnTo>
                    <a:pt x="78510" y="148108"/>
                  </a:lnTo>
                  <a:cubicBezTo>
                    <a:pt x="78510" y="151300"/>
                    <a:pt x="81066" y="153854"/>
                    <a:pt x="84261" y="153854"/>
                  </a:cubicBezTo>
                  <a:cubicBezTo>
                    <a:pt x="87456" y="153854"/>
                    <a:pt x="90012" y="151300"/>
                    <a:pt x="90012" y="148108"/>
                  </a:cubicBezTo>
                  <a:lnTo>
                    <a:pt x="90012" y="116827"/>
                  </a:lnTo>
                  <a:cubicBezTo>
                    <a:pt x="90012" y="112997"/>
                    <a:pt x="91290" y="109805"/>
                    <a:pt x="93207" y="105336"/>
                  </a:cubicBezTo>
                  <a:cubicBezTo>
                    <a:pt x="95123" y="99590"/>
                    <a:pt x="97680" y="93845"/>
                    <a:pt x="98318" y="83630"/>
                  </a:cubicBezTo>
                  <a:lnTo>
                    <a:pt x="98318" y="41496"/>
                  </a:lnTo>
                  <a:cubicBezTo>
                    <a:pt x="98318" y="36389"/>
                    <a:pt x="97041" y="33197"/>
                    <a:pt x="94485" y="30643"/>
                  </a:cubicBezTo>
                  <a:close/>
                </a:path>
              </a:pathLst>
            </a:custGeom>
            <a:grpFill/>
            <a:ln w="6390" cap="flat">
              <a:noFill/>
              <a:prstDash val="solid"/>
              <a:miter/>
            </a:ln>
          </p:spPr>
          <p:txBody>
            <a:bodyPr rtlCol="0" anchor="ctr"/>
            <a:lstStyle/>
            <a:p>
              <a:endParaRPr lang="en-US"/>
            </a:p>
          </p:txBody>
        </p:sp>
        <p:sp>
          <p:nvSpPr>
            <p:cNvPr id="13" name="Graphic 4">
              <a:extLst>
                <a:ext uri="{FF2B5EF4-FFF2-40B4-BE49-F238E27FC236}">
                  <a16:creationId xmlns:a16="http://schemas.microsoft.com/office/drawing/2014/main" id="{AC851820-95BE-4F45-AADE-EDA902BD2A1D}"/>
                </a:ext>
              </a:extLst>
            </p:cNvPr>
            <p:cNvSpPr/>
            <p:nvPr/>
          </p:nvSpPr>
          <p:spPr>
            <a:xfrm>
              <a:off x="12012201" y="3066165"/>
              <a:ext cx="98318" cy="153853"/>
            </a:xfrm>
            <a:custGeom>
              <a:avLst/>
              <a:gdLst>
                <a:gd name="connsiteX0" fmla="*/ 98318 w 98318"/>
                <a:gd name="connsiteY0" fmla="*/ 82354 h 153853"/>
                <a:gd name="connsiteX1" fmla="*/ 98318 w 98318"/>
                <a:gd name="connsiteY1" fmla="*/ 40219 h 153853"/>
                <a:gd name="connsiteX2" fmla="*/ 94485 w 98318"/>
                <a:gd name="connsiteY2" fmla="*/ 30643 h 153853"/>
                <a:gd name="connsiteX3" fmla="*/ 84900 w 98318"/>
                <a:gd name="connsiteY3" fmla="*/ 26813 h 153853"/>
                <a:gd name="connsiteX4" fmla="*/ 82344 w 98318"/>
                <a:gd name="connsiteY4" fmla="*/ 26813 h 153853"/>
                <a:gd name="connsiteX5" fmla="*/ 82344 w 98318"/>
                <a:gd name="connsiteY5" fmla="*/ 20429 h 153853"/>
                <a:gd name="connsiteX6" fmla="*/ 68925 w 98318"/>
                <a:gd name="connsiteY6" fmla="*/ 7022 h 153853"/>
                <a:gd name="connsiteX7" fmla="*/ 65730 w 98318"/>
                <a:gd name="connsiteY7" fmla="*/ 7661 h 153853"/>
                <a:gd name="connsiteX8" fmla="*/ 63174 w 98318"/>
                <a:gd name="connsiteY8" fmla="*/ 3830 h 153853"/>
                <a:gd name="connsiteX9" fmla="*/ 53589 w 98318"/>
                <a:gd name="connsiteY9" fmla="*/ 0 h 153853"/>
                <a:gd name="connsiteX10" fmla="*/ 53589 w 98318"/>
                <a:gd name="connsiteY10" fmla="*/ 0 h 153853"/>
                <a:gd name="connsiteX11" fmla="*/ 44004 w 98318"/>
                <a:gd name="connsiteY11" fmla="*/ 3830 h 153853"/>
                <a:gd name="connsiteX12" fmla="*/ 41448 w 98318"/>
                <a:gd name="connsiteY12" fmla="*/ 7661 h 153853"/>
                <a:gd name="connsiteX13" fmla="*/ 38253 w 98318"/>
                <a:gd name="connsiteY13" fmla="*/ 7022 h 153853"/>
                <a:gd name="connsiteX14" fmla="*/ 24834 w 98318"/>
                <a:gd name="connsiteY14" fmla="*/ 19790 h 153853"/>
                <a:gd name="connsiteX15" fmla="*/ 24834 w 98318"/>
                <a:gd name="connsiteY15" fmla="*/ 20429 h 153853"/>
                <a:gd name="connsiteX16" fmla="*/ 24834 w 98318"/>
                <a:gd name="connsiteY16" fmla="*/ 52349 h 153853"/>
                <a:gd name="connsiteX17" fmla="*/ 8220 w 98318"/>
                <a:gd name="connsiteY17" fmla="*/ 47242 h 153853"/>
                <a:gd name="connsiteX18" fmla="*/ 552 w 98318"/>
                <a:gd name="connsiteY18" fmla="*/ 64478 h 153853"/>
                <a:gd name="connsiteX19" fmla="*/ 8859 w 98318"/>
                <a:gd name="connsiteY19" fmla="*/ 81715 h 153853"/>
                <a:gd name="connsiteX20" fmla="*/ 25473 w 98318"/>
                <a:gd name="connsiteY20" fmla="*/ 105336 h 153853"/>
                <a:gd name="connsiteX21" fmla="*/ 28668 w 98318"/>
                <a:gd name="connsiteY21" fmla="*/ 114912 h 153853"/>
                <a:gd name="connsiteX22" fmla="*/ 28668 w 98318"/>
                <a:gd name="connsiteY22" fmla="*/ 146193 h 153853"/>
                <a:gd name="connsiteX23" fmla="*/ 34419 w 98318"/>
                <a:gd name="connsiteY23" fmla="*/ 151939 h 153853"/>
                <a:gd name="connsiteX24" fmla="*/ 40170 w 98318"/>
                <a:gd name="connsiteY24" fmla="*/ 146193 h 153853"/>
                <a:gd name="connsiteX25" fmla="*/ 40170 w 98318"/>
                <a:gd name="connsiteY25" fmla="*/ 114912 h 153853"/>
                <a:gd name="connsiteX26" fmla="*/ 34419 w 98318"/>
                <a:gd name="connsiteY26" fmla="*/ 98952 h 153853"/>
                <a:gd name="connsiteX27" fmla="*/ 19083 w 98318"/>
                <a:gd name="connsiteY27" fmla="*/ 76608 h 153853"/>
                <a:gd name="connsiteX28" fmla="*/ 12054 w 98318"/>
                <a:gd name="connsiteY28" fmla="*/ 61925 h 153853"/>
                <a:gd name="connsiteX29" fmla="*/ 12693 w 98318"/>
                <a:gd name="connsiteY29" fmla="*/ 58094 h 153853"/>
                <a:gd name="connsiteX30" fmla="*/ 15249 w 98318"/>
                <a:gd name="connsiteY30" fmla="*/ 58733 h 153853"/>
                <a:gd name="connsiteX31" fmla="*/ 25473 w 98318"/>
                <a:gd name="connsiteY31" fmla="*/ 78523 h 153853"/>
                <a:gd name="connsiteX32" fmla="*/ 28029 w 98318"/>
                <a:gd name="connsiteY32" fmla="*/ 81077 h 153853"/>
                <a:gd name="connsiteX33" fmla="*/ 33141 w 98318"/>
                <a:gd name="connsiteY33" fmla="*/ 80438 h 153853"/>
                <a:gd name="connsiteX34" fmla="*/ 35697 w 98318"/>
                <a:gd name="connsiteY34" fmla="*/ 75970 h 153853"/>
                <a:gd name="connsiteX35" fmla="*/ 35697 w 98318"/>
                <a:gd name="connsiteY35" fmla="*/ 21706 h 153853"/>
                <a:gd name="connsiteX36" fmla="*/ 35697 w 98318"/>
                <a:gd name="connsiteY36" fmla="*/ 21067 h 153853"/>
                <a:gd name="connsiteX37" fmla="*/ 37614 w 98318"/>
                <a:gd name="connsiteY37" fmla="*/ 19152 h 153853"/>
                <a:gd name="connsiteX38" fmla="*/ 37614 w 98318"/>
                <a:gd name="connsiteY38" fmla="*/ 19152 h 153853"/>
                <a:gd name="connsiteX39" fmla="*/ 38892 w 98318"/>
                <a:gd name="connsiteY39" fmla="*/ 19790 h 153853"/>
                <a:gd name="connsiteX40" fmla="*/ 39531 w 98318"/>
                <a:gd name="connsiteY40" fmla="*/ 21067 h 153853"/>
                <a:gd name="connsiteX41" fmla="*/ 39531 w 98318"/>
                <a:gd name="connsiteY41" fmla="*/ 58733 h 153853"/>
                <a:gd name="connsiteX42" fmla="*/ 45282 w 98318"/>
                <a:gd name="connsiteY42" fmla="*/ 64478 h 153853"/>
                <a:gd name="connsiteX43" fmla="*/ 45282 w 98318"/>
                <a:gd name="connsiteY43" fmla="*/ 64478 h 153853"/>
                <a:gd name="connsiteX44" fmla="*/ 51033 w 98318"/>
                <a:gd name="connsiteY44" fmla="*/ 58733 h 153853"/>
                <a:gd name="connsiteX45" fmla="*/ 51033 w 98318"/>
                <a:gd name="connsiteY45" fmla="*/ 21706 h 153853"/>
                <a:gd name="connsiteX46" fmla="*/ 51033 w 98318"/>
                <a:gd name="connsiteY46" fmla="*/ 21067 h 153853"/>
                <a:gd name="connsiteX47" fmla="*/ 51033 w 98318"/>
                <a:gd name="connsiteY47" fmla="*/ 20429 h 153853"/>
                <a:gd name="connsiteX48" fmla="*/ 51033 w 98318"/>
                <a:gd name="connsiteY48" fmla="*/ 14683 h 153853"/>
                <a:gd name="connsiteX49" fmla="*/ 51033 w 98318"/>
                <a:gd name="connsiteY49" fmla="*/ 14045 h 153853"/>
                <a:gd name="connsiteX50" fmla="*/ 51672 w 98318"/>
                <a:gd name="connsiteY50" fmla="*/ 12768 h 153853"/>
                <a:gd name="connsiteX51" fmla="*/ 52950 w 98318"/>
                <a:gd name="connsiteY51" fmla="*/ 12130 h 153853"/>
                <a:gd name="connsiteX52" fmla="*/ 52950 w 98318"/>
                <a:gd name="connsiteY52" fmla="*/ 12130 h 153853"/>
                <a:gd name="connsiteX53" fmla="*/ 54228 w 98318"/>
                <a:gd name="connsiteY53" fmla="*/ 12768 h 153853"/>
                <a:gd name="connsiteX54" fmla="*/ 54867 w 98318"/>
                <a:gd name="connsiteY54" fmla="*/ 14683 h 153853"/>
                <a:gd name="connsiteX55" fmla="*/ 54867 w 98318"/>
                <a:gd name="connsiteY55" fmla="*/ 59371 h 153853"/>
                <a:gd name="connsiteX56" fmla="*/ 60618 w 98318"/>
                <a:gd name="connsiteY56" fmla="*/ 65117 h 153853"/>
                <a:gd name="connsiteX57" fmla="*/ 60618 w 98318"/>
                <a:gd name="connsiteY57" fmla="*/ 65117 h 153853"/>
                <a:gd name="connsiteX58" fmla="*/ 66369 w 98318"/>
                <a:gd name="connsiteY58" fmla="*/ 59371 h 153853"/>
                <a:gd name="connsiteX59" fmla="*/ 66369 w 98318"/>
                <a:gd name="connsiteY59" fmla="*/ 22344 h 153853"/>
                <a:gd name="connsiteX60" fmla="*/ 66369 w 98318"/>
                <a:gd name="connsiteY60" fmla="*/ 21706 h 153853"/>
                <a:gd name="connsiteX61" fmla="*/ 67008 w 98318"/>
                <a:gd name="connsiteY61" fmla="*/ 20429 h 153853"/>
                <a:gd name="connsiteX62" fmla="*/ 68286 w 98318"/>
                <a:gd name="connsiteY62" fmla="*/ 19790 h 153853"/>
                <a:gd name="connsiteX63" fmla="*/ 68286 w 98318"/>
                <a:gd name="connsiteY63" fmla="*/ 19790 h 153853"/>
                <a:gd name="connsiteX64" fmla="*/ 70203 w 98318"/>
                <a:gd name="connsiteY64" fmla="*/ 21706 h 153853"/>
                <a:gd name="connsiteX65" fmla="*/ 70203 w 98318"/>
                <a:gd name="connsiteY65" fmla="*/ 31920 h 153853"/>
                <a:gd name="connsiteX66" fmla="*/ 70203 w 98318"/>
                <a:gd name="connsiteY66" fmla="*/ 65117 h 153853"/>
                <a:gd name="connsiteX67" fmla="*/ 70203 w 98318"/>
                <a:gd name="connsiteY67" fmla="*/ 65755 h 153853"/>
                <a:gd name="connsiteX68" fmla="*/ 75954 w 98318"/>
                <a:gd name="connsiteY68" fmla="*/ 71501 h 153853"/>
                <a:gd name="connsiteX69" fmla="*/ 75954 w 98318"/>
                <a:gd name="connsiteY69" fmla="*/ 71501 h 153853"/>
                <a:gd name="connsiteX70" fmla="*/ 81705 w 98318"/>
                <a:gd name="connsiteY70" fmla="*/ 65755 h 153853"/>
                <a:gd name="connsiteX71" fmla="*/ 82344 w 98318"/>
                <a:gd name="connsiteY71" fmla="*/ 41496 h 153853"/>
                <a:gd name="connsiteX72" fmla="*/ 82344 w 98318"/>
                <a:gd name="connsiteY72" fmla="*/ 40858 h 153853"/>
                <a:gd name="connsiteX73" fmla="*/ 82982 w 98318"/>
                <a:gd name="connsiteY73" fmla="*/ 39581 h 153853"/>
                <a:gd name="connsiteX74" fmla="*/ 84260 w 98318"/>
                <a:gd name="connsiteY74" fmla="*/ 38942 h 153853"/>
                <a:gd name="connsiteX75" fmla="*/ 84260 w 98318"/>
                <a:gd name="connsiteY75" fmla="*/ 38942 h 153853"/>
                <a:gd name="connsiteX76" fmla="*/ 85539 w 98318"/>
                <a:gd name="connsiteY76" fmla="*/ 39581 h 153853"/>
                <a:gd name="connsiteX77" fmla="*/ 86177 w 98318"/>
                <a:gd name="connsiteY77" fmla="*/ 41496 h 153853"/>
                <a:gd name="connsiteX78" fmla="*/ 86177 w 98318"/>
                <a:gd name="connsiteY78" fmla="*/ 82992 h 153853"/>
                <a:gd name="connsiteX79" fmla="*/ 81705 w 98318"/>
                <a:gd name="connsiteY79" fmla="*/ 100867 h 153853"/>
                <a:gd name="connsiteX80" fmla="*/ 77871 w 98318"/>
                <a:gd name="connsiteY80" fmla="*/ 116189 h 153853"/>
                <a:gd name="connsiteX81" fmla="*/ 77871 w 98318"/>
                <a:gd name="connsiteY81" fmla="*/ 148108 h 153853"/>
                <a:gd name="connsiteX82" fmla="*/ 83622 w 98318"/>
                <a:gd name="connsiteY82" fmla="*/ 153854 h 153853"/>
                <a:gd name="connsiteX83" fmla="*/ 89372 w 98318"/>
                <a:gd name="connsiteY83" fmla="*/ 148108 h 153853"/>
                <a:gd name="connsiteX84" fmla="*/ 89372 w 98318"/>
                <a:gd name="connsiteY84" fmla="*/ 116827 h 153853"/>
                <a:gd name="connsiteX85" fmla="*/ 92567 w 98318"/>
                <a:gd name="connsiteY85" fmla="*/ 105336 h 153853"/>
                <a:gd name="connsiteX86" fmla="*/ 98318 w 98318"/>
                <a:gd name="connsiteY86" fmla="*/ 82354 h 15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98318" h="153853">
                  <a:moveTo>
                    <a:pt x="98318" y="82354"/>
                  </a:moveTo>
                  <a:lnTo>
                    <a:pt x="98318" y="40219"/>
                  </a:lnTo>
                  <a:cubicBezTo>
                    <a:pt x="98318" y="36389"/>
                    <a:pt x="97040" y="33197"/>
                    <a:pt x="94485" y="30643"/>
                  </a:cubicBezTo>
                  <a:cubicBezTo>
                    <a:pt x="91928" y="28090"/>
                    <a:pt x="88734" y="26813"/>
                    <a:pt x="84900" y="26813"/>
                  </a:cubicBezTo>
                  <a:cubicBezTo>
                    <a:pt x="84260" y="26813"/>
                    <a:pt x="83622" y="26813"/>
                    <a:pt x="82344" y="26813"/>
                  </a:cubicBezTo>
                  <a:lnTo>
                    <a:pt x="82344" y="20429"/>
                  </a:lnTo>
                  <a:cubicBezTo>
                    <a:pt x="82344" y="13406"/>
                    <a:pt x="76592" y="7022"/>
                    <a:pt x="68925" y="7022"/>
                  </a:cubicBezTo>
                  <a:cubicBezTo>
                    <a:pt x="67647" y="7022"/>
                    <a:pt x="66369" y="7022"/>
                    <a:pt x="65730" y="7661"/>
                  </a:cubicBezTo>
                  <a:cubicBezTo>
                    <a:pt x="65091" y="6384"/>
                    <a:pt x="64452" y="5107"/>
                    <a:pt x="63174" y="3830"/>
                  </a:cubicBezTo>
                  <a:cubicBezTo>
                    <a:pt x="60618" y="1277"/>
                    <a:pt x="57423" y="0"/>
                    <a:pt x="53589" y="0"/>
                  </a:cubicBezTo>
                  <a:cubicBezTo>
                    <a:pt x="53589" y="0"/>
                    <a:pt x="53589" y="0"/>
                    <a:pt x="53589" y="0"/>
                  </a:cubicBezTo>
                  <a:cubicBezTo>
                    <a:pt x="49755" y="0"/>
                    <a:pt x="46560" y="1277"/>
                    <a:pt x="44004" y="3830"/>
                  </a:cubicBezTo>
                  <a:cubicBezTo>
                    <a:pt x="42726" y="5107"/>
                    <a:pt x="42087" y="6384"/>
                    <a:pt x="41448" y="7661"/>
                  </a:cubicBezTo>
                  <a:cubicBezTo>
                    <a:pt x="40170" y="7661"/>
                    <a:pt x="39531" y="7661"/>
                    <a:pt x="38253" y="7022"/>
                  </a:cubicBezTo>
                  <a:cubicBezTo>
                    <a:pt x="30585" y="7022"/>
                    <a:pt x="24834" y="12768"/>
                    <a:pt x="24834" y="19790"/>
                  </a:cubicBezTo>
                  <a:cubicBezTo>
                    <a:pt x="24834" y="19790"/>
                    <a:pt x="24834" y="20429"/>
                    <a:pt x="24834" y="20429"/>
                  </a:cubicBezTo>
                  <a:lnTo>
                    <a:pt x="24834" y="52349"/>
                  </a:lnTo>
                  <a:cubicBezTo>
                    <a:pt x="21639" y="47242"/>
                    <a:pt x="14610" y="44688"/>
                    <a:pt x="8220" y="47242"/>
                  </a:cubicBezTo>
                  <a:cubicBezTo>
                    <a:pt x="1831" y="49795"/>
                    <a:pt x="-1364" y="56179"/>
                    <a:pt x="552" y="64478"/>
                  </a:cubicBezTo>
                  <a:cubicBezTo>
                    <a:pt x="2469" y="70224"/>
                    <a:pt x="5664" y="75970"/>
                    <a:pt x="8859" y="81715"/>
                  </a:cubicBezTo>
                  <a:cubicBezTo>
                    <a:pt x="12693" y="88738"/>
                    <a:pt x="19722" y="98313"/>
                    <a:pt x="25473" y="105336"/>
                  </a:cubicBezTo>
                  <a:cubicBezTo>
                    <a:pt x="27390" y="107889"/>
                    <a:pt x="28668" y="111081"/>
                    <a:pt x="28668" y="114912"/>
                  </a:cubicBezTo>
                  <a:lnTo>
                    <a:pt x="28668" y="146193"/>
                  </a:lnTo>
                  <a:cubicBezTo>
                    <a:pt x="28668" y="149385"/>
                    <a:pt x="31224" y="151939"/>
                    <a:pt x="34419" y="151939"/>
                  </a:cubicBezTo>
                  <a:cubicBezTo>
                    <a:pt x="37614" y="151939"/>
                    <a:pt x="40170" y="149385"/>
                    <a:pt x="40170" y="146193"/>
                  </a:cubicBezTo>
                  <a:lnTo>
                    <a:pt x="40170" y="114912"/>
                  </a:lnTo>
                  <a:cubicBezTo>
                    <a:pt x="40170" y="109166"/>
                    <a:pt x="38253" y="103421"/>
                    <a:pt x="34419" y="98952"/>
                  </a:cubicBezTo>
                  <a:cubicBezTo>
                    <a:pt x="27390" y="89376"/>
                    <a:pt x="21639" y="81715"/>
                    <a:pt x="19083" y="76608"/>
                  </a:cubicBezTo>
                  <a:cubicBezTo>
                    <a:pt x="16527" y="71501"/>
                    <a:pt x="13971" y="66394"/>
                    <a:pt x="12054" y="61925"/>
                  </a:cubicBezTo>
                  <a:cubicBezTo>
                    <a:pt x="11415" y="58733"/>
                    <a:pt x="12693" y="58733"/>
                    <a:pt x="12693" y="58094"/>
                  </a:cubicBezTo>
                  <a:cubicBezTo>
                    <a:pt x="13971" y="57456"/>
                    <a:pt x="15249" y="58094"/>
                    <a:pt x="15249" y="58733"/>
                  </a:cubicBezTo>
                  <a:cubicBezTo>
                    <a:pt x="15249" y="59371"/>
                    <a:pt x="17166" y="65755"/>
                    <a:pt x="25473" y="78523"/>
                  </a:cubicBezTo>
                  <a:cubicBezTo>
                    <a:pt x="26112" y="79800"/>
                    <a:pt x="27390" y="80438"/>
                    <a:pt x="28029" y="81077"/>
                  </a:cubicBezTo>
                  <a:cubicBezTo>
                    <a:pt x="29946" y="81715"/>
                    <a:pt x="31863" y="81715"/>
                    <a:pt x="33141" y="80438"/>
                  </a:cubicBezTo>
                  <a:cubicBezTo>
                    <a:pt x="34419" y="79162"/>
                    <a:pt x="35697" y="77885"/>
                    <a:pt x="35697" y="75970"/>
                  </a:cubicBezTo>
                  <a:lnTo>
                    <a:pt x="35697" y="21706"/>
                  </a:lnTo>
                  <a:cubicBezTo>
                    <a:pt x="35697" y="21706"/>
                    <a:pt x="35697" y="21067"/>
                    <a:pt x="35697" y="21067"/>
                  </a:cubicBezTo>
                  <a:cubicBezTo>
                    <a:pt x="35697" y="19790"/>
                    <a:pt x="36975" y="19152"/>
                    <a:pt x="37614" y="19152"/>
                  </a:cubicBezTo>
                  <a:cubicBezTo>
                    <a:pt x="37614" y="19152"/>
                    <a:pt x="37614" y="19152"/>
                    <a:pt x="37614" y="19152"/>
                  </a:cubicBezTo>
                  <a:cubicBezTo>
                    <a:pt x="38253" y="19152"/>
                    <a:pt x="38892" y="19790"/>
                    <a:pt x="38892" y="19790"/>
                  </a:cubicBezTo>
                  <a:cubicBezTo>
                    <a:pt x="38892" y="19790"/>
                    <a:pt x="39531" y="20429"/>
                    <a:pt x="39531" y="21067"/>
                  </a:cubicBezTo>
                  <a:lnTo>
                    <a:pt x="39531" y="58733"/>
                  </a:lnTo>
                  <a:cubicBezTo>
                    <a:pt x="39531" y="61925"/>
                    <a:pt x="42087" y="64478"/>
                    <a:pt x="45282" y="64478"/>
                  </a:cubicBezTo>
                  <a:cubicBezTo>
                    <a:pt x="45282" y="64478"/>
                    <a:pt x="45282" y="64478"/>
                    <a:pt x="45282" y="64478"/>
                  </a:cubicBezTo>
                  <a:cubicBezTo>
                    <a:pt x="48477" y="64478"/>
                    <a:pt x="51033" y="61925"/>
                    <a:pt x="51033" y="58733"/>
                  </a:cubicBezTo>
                  <a:lnTo>
                    <a:pt x="51033" y="21706"/>
                  </a:lnTo>
                  <a:cubicBezTo>
                    <a:pt x="51033" y="21706"/>
                    <a:pt x="51033" y="21067"/>
                    <a:pt x="51033" y="21067"/>
                  </a:cubicBezTo>
                  <a:cubicBezTo>
                    <a:pt x="51033" y="21067"/>
                    <a:pt x="51033" y="20429"/>
                    <a:pt x="51033" y="20429"/>
                  </a:cubicBezTo>
                  <a:lnTo>
                    <a:pt x="51033" y="14683"/>
                  </a:lnTo>
                  <a:cubicBezTo>
                    <a:pt x="51033" y="14683"/>
                    <a:pt x="51033" y="14045"/>
                    <a:pt x="51033" y="14045"/>
                  </a:cubicBezTo>
                  <a:cubicBezTo>
                    <a:pt x="51033" y="13406"/>
                    <a:pt x="51672" y="12768"/>
                    <a:pt x="51672" y="12768"/>
                  </a:cubicBezTo>
                  <a:cubicBezTo>
                    <a:pt x="51672" y="12768"/>
                    <a:pt x="52311" y="12130"/>
                    <a:pt x="52950" y="12130"/>
                  </a:cubicBezTo>
                  <a:cubicBezTo>
                    <a:pt x="52950" y="12130"/>
                    <a:pt x="52950" y="12130"/>
                    <a:pt x="52950" y="12130"/>
                  </a:cubicBezTo>
                  <a:cubicBezTo>
                    <a:pt x="53589" y="12130"/>
                    <a:pt x="54228" y="12768"/>
                    <a:pt x="54228" y="12768"/>
                  </a:cubicBezTo>
                  <a:cubicBezTo>
                    <a:pt x="54228" y="12768"/>
                    <a:pt x="54867" y="13406"/>
                    <a:pt x="54867" y="14683"/>
                  </a:cubicBezTo>
                  <a:lnTo>
                    <a:pt x="54867" y="59371"/>
                  </a:lnTo>
                  <a:cubicBezTo>
                    <a:pt x="54867" y="62563"/>
                    <a:pt x="57423" y="65117"/>
                    <a:pt x="60618" y="65117"/>
                  </a:cubicBezTo>
                  <a:cubicBezTo>
                    <a:pt x="60618" y="65117"/>
                    <a:pt x="60618" y="65117"/>
                    <a:pt x="60618" y="65117"/>
                  </a:cubicBezTo>
                  <a:cubicBezTo>
                    <a:pt x="63813" y="65117"/>
                    <a:pt x="66369" y="62563"/>
                    <a:pt x="66369" y="59371"/>
                  </a:cubicBezTo>
                  <a:lnTo>
                    <a:pt x="66369" y="22344"/>
                  </a:lnTo>
                  <a:cubicBezTo>
                    <a:pt x="66369" y="22344"/>
                    <a:pt x="66369" y="21706"/>
                    <a:pt x="66369" y="21706"/>
                  </a:cubicBezTo>
                  <a:cubicBezTo>
                    <a:pt x="66369" y="21067"/>
                    <a:pt x="67008" y="20429"/>
                    <a:pt x="67008" y="20429"/>
                  </a:cubicBezTo>
                  <a:cubicBezTo>
                    <a:pt x="67008" y="20429"/>
                    <a:pt x="67647" y="19790"/>
                    <a:pt x="68286" y="19790"/>
                  </a:cubicBezTo>
                  <a:cubicBezTo>
                    <a:pt x="68286" y="19790"/>
                    <a:pt x="68286" y="19790"/>
                    <a:pt x="68286" y="19790"/>
                  </a:cubicBezTo>
                  <a:cubicBezTo>
                    <a:pt x="69564" y="19790"/>
                    <a:pt x="70203" y="21067"/>
                    <a:pt x="70203" y="21706"/>
                  </a:cubicBezTo>
                  <a:lnTo>
                    <a:pt x="70203" y="31920"/>
                  </a:lnTo>
                  <a:lnTo>
                    <a:pt x="70203" y="65117"/>
                  </a:lnTo>
                  <a:lnTo>
                    <a:pt x="70203" y="65755"/>
                  </a:lnTo>
                  <a:cubicBezTo>
                    <a:pt x="70203" y="68947"/>
                    <a:pt x="72759" y="71501"/>
                    <a:pt x="75954" y="71501"/>
                  </a:cubicBezTo>
                  <a:cubicBezTo>
                    <a:pt x="75954" y="71501"/>
                    <a:pt x="75954" y="71501"/>
                    <a:pt x="75954" y="71501"/>
                  </a:cubicBezTo>
                  <a:cubicBezTo>
                    <a:pt x="79149" y="71501"/>
                    <a:pt x="81705" y="68947"/>
                    <a:pt x="81705" y="65755"/>
                  </a:cubicBezTo>
                  <a:lnTo>
                    <a:pt x="82344" y="41496"/>
                  </a:lnTo>
                  <a:cubicBezTo>
                    <a:pt x="82344" y="41496"/>
                    <a:pt x="82344" y="40858"/>
                    <a:pt x="82344" y="40858"/>
                  </a:cubicBezTo>
                  <a:cubicBezTo>
                    <a:pt x="82344" y="40219"/>
                    <a:pt x="82982" y="39581"/>
                    <a:pt x="82982" y="39581"/>
                  </a:cubicBezTo>
                  <a:cubicBezTo>
                    <a:pt x="82982" y="39581"/>
                    <a:pt x="83622" y="38942"/>
                    <a:pt x="84260" y="38942"/>
                  </a:cubicBezTo>
                  <a:cubicBezTo>
                    <a:pt x="84260" y="38942"/>
                    <a:pt x="84260" y="38942"/>
                    <a:pt x="84260" y="38942"/>
                  </a:cubicBezTo>
                  <a:cubicBezTo>
                    <a:pt x="84900" y="38942"/>
                    <a:pt x="85539" y="39581"/>
                    <a:pt x="85539" y="39581"/>
                  </a:cubicBezTo>
                  <a:cubicBezTo>
                    <a:pt x="85539" y="39581"/>
                    <a:pt x="86177" y="40219"/>
                    <a:pt x="86177" y="41496"/>
                  </a:cubicBezTo>
                  <a:lnTo>
                    <a:pt x="86177" y="82992"/>
                  </a:lnTo>
                  <a:cubicBezTo>
                    <a:pt x="85539" y="91291"/>
                    <a:pt x="83622" y="95760"/>
                    <a:pt x="81705" y="100867"/>
                  </a:cubicBezTo>
                  <a:cubicBezTo>
                    <a:pt x="79787" y="105336"/>
                    <a:pt x="78510" y="109805"/>
                    <a:pt x="77871" y="116189"/>
                  </a:cubicBezTo>
                  <a:lnTo>
                    <a:pt x="77871" y="148108"/>
                  </a:lnTo>
                  <a:cubicBezTo>
                    <a:pt x="77871" y="151300"/>
                    <a:pt x="80427" y="153854"/>
                    <a:pt x="83622" y="153854"/>
                  </a:cubicBezTo>
                  <a:cubicBezTo>
                    <a:pt x="86817" y="153854"/>
                    <a:pt x="89372" y="151300"/>
                    <a:pt x="89372" y="148108"/>
                  </a:cubicBezTo>
                  <a:lnTo>
                    <a:pt x="89372" y="116827"/>
                  </a:lnTo>
                  <a:cubicBezTo>
                    <a:pt x="89372" y="112997"/>
                    <a:pt x="90650" y="109805"/>
                    <a:pt x="92567" y="105336"/>
                  </a:cubicBezTo>
                  <a:cubicBezTo>
                    <a:pt x="95123" y="98313"/>
                    <a:pt x="97680" y="92568"/>
                    <a:pt x="98318" y="82354"/>
                  </a:cubicBezTo>
                  <a:close/>
                </a:path>
              </a:pathLst>
            </a:custGeom>
            <a:grpFill/>
            <a:ln w="6390" cap="flat">
              <a:noFill/>
              <a:prstDash val="solid"/>
              <a:miter/>
            </a:ln>
          </p:spPr>
          <p:txBody>
            <a:bodyPr rtlCol="0" anchor="ctr"/>
            <a:lstStyle/>
            <a:p>
              <a:endParaRPr lang="en-US"/>
            </a:p>
          </p:txBody>
        </p:sp>
        <p:sp>
          <p:nvSpPr>
            <p:cNvPr id="14" name="Graphic 4">
              <a:extLst>
                <a:ext uri="{FF2B5EF4-FFF2-40B4-BE49-F238E27FC236}">
                  <a16:creationId xmlns:a16="http://schemas.microsoft.com/office/drawing/2014/main" id="{FC65A5B6-329D-42AE-AE83-6B81E887852B}"/>
                </a:ext>
              </a:extLst>
            </p:cNvPr>
            <p:cNvSpPr/>
            <p:nvPr/>
          </p:nvSpPr>
          <p:spPr>
            <a:xfrm>
              <a:off x="11913796" y="3027222"/>
              <a:ext cx="97723" cy="192157"/>
            </a:xfrm>
            <a:custGeom>
              <a:avLst/>
              <a:gdLst>
                <a:gd name="connsiteX0" fmla="*/ 84900 w 97723"/>
                <a:gd name="connsiteY0" fmla="*/ 26812 h 192157"/>
                <a:gd name="connsiteX1" fmla="*/ 82344 w 97723"/>
                <a:gd name="connsiteY1" fmla="*/ 26812 h 192157"/>
                <a:gd name="connsiteX2" fmla="*/ 82344 w 97723"/>
                <a:gd name="connsiteY2" fmla="*/ 20428 h 192157"/>
                <a:gd name="connsiteX3" fmla="*/ 68925 w 97723"/>
                <a:gd name="connsiteY3" fmla="*/ 7022 h 192157"/>
                <a:gd name="connsiteX4" fmla="*/ 65730 w 97723"/>
                <a:gd name="connsiteY4" fmla="*/ 7660 h 192157"/>
                <a:gd name="connsiteX5" fmla="*/ 63174 w 97723"/>
                <a:gd name="connsiteY5" fmla="*/ 3830 h 192157"/>
                <a:gd name="connsiteX6" fmla="*/ 53589 w 97723"/>
                <a:gd name="connsiteY6" fmla="*/ 0 h 192157"/>
                <a:gd name="connsiteX7" fmla="*/ 44004 w 97723"/>
                <a:gd name="connsiteY7" fmla="*/ 3830 h 192157"/>
                <a:gd name="connsiteX8" fmla="*/ 41448 w 97723"/>
                <a:gd name="connsiteY8" fmla="*/ 7660 h 192157"/>
                <a:gd name="connsiteX9" fmla="*/ 38253 w 97723"/>
                <a:gd name="connsiteY9" fmla="*/ 7022 h 192157"/>
                <a:gd name="connsiteX10" fmla="*/ 28668 w 97723"/>
                <a:gd name="connsiteY10" fmla="*/ 10852 h 192157"/>
                <a:gd name="connsiteX11" fmla="*/ 24834 w 97723"/>
                <a:gd name="connsiteY11" fmla="*/ 19790 h 192157"/>
                <a:gd name="connsiteX12" fmla="*/ 24834 w 97723"/>
                <a:gd name="connsiteY12" fmla="*/ 20428 h 192157"/>
                <a:gd name="connsiteX13" fmla="*/ 24834 w 97723"/>
                <a:gd name="connsiteY13" fmla="*/ 61924 h 192157"/>
                <a:gd name="connsiteX14" fmla="*/ 8220 w 97723"/>
                <a:gd name="connsiteY14" fmla="*/ 56817 h 192157"/>
                <a:gd name="connsiteX15" fmla="*/ 552 w 97723"/>
                <a:gd name="connsiteY15" fmla="*/ 74054 h 192157"/>
                <a:gd name="connsiteX16" fmla="*/ 8859 w 97723"/>
                <a:gd name="connsiteY16" fmla="*/ 91291 h 192157"/>
                <a:gd name="connsiteX17" fmla="*/ 25473 w 97723"/>
                <a:gd name="connsiteY17" fmla="*/ 114912 h 192157"/>
                <a:gd name="connsiteX18" fmla="*/ 28668 w 97723"/>
                <a:gd name="connsiteY18" fmla="*/ 124488 h 192157"/>
                <a:gd name="connsiteX19" fmla="*/ 28668 w 97723"/>
                <a:gd name="connsiteY19" fmla="*/ 185135 h 192157"/>
                <a:gd name="connsiteX20" fmla="*/ 34419 w 97723"/>
                <a:gd name="connsiteY20" fmla="*/ 190881 h 192157"/>
                <a:gd name="connsiteX21" fmla="*/ 40170 w 97723"/>
                <a:gd name="connsiteY21" fmla="*/ 185135 h 192157"/>
                <a:gd name="connsiteX22" fmla="*/ 40170 w 97723"/>
                <a:gd name="connsiteY22" fmla="*/ 124488 h 192157"/>
                <a:gd name="connsiteX23" fmla="*/ 34419 w 97723"/>
                <a:gd name="connsiteY23" fmla="*/ 108528 h 192157"/>
                <a:gd name="connsiteX24" fmla="*/ 19083 w 97723"/>
                <a:gd name="connsiteY24" fmla="*/ 86184 h 192157"/>
                <a:gd name="connsiteX25" fmla="*/ 12054 w 97723"/>
                <a:gd name="connsiteY25" fmla="*/ 71500 h 192157"/>
                <a:gd name="connsiteX26" fmla="*/ 12694 w 97723"/>
                <a:gd name="connsiteY26" fmla="*/ 67670 h 192157"/>
                <a:gd name="connsiteX27" fmla="*/ 15249 w 97723"/>
                <a:gd name="connsiteY27" fmla="*/ 68308 h 192157"/>
                <a:gd name="connsiteX28" fmla="*/ 25473 w 97723"/>
                <a:gd name="connsiteY28" fmla="*/ 88099 h 192157"/>
                <a:gd name="connsiteX29" fmla="*/ 28029 w 97723"/>
                <a:gd name="connsiteY29" fmla="*/ 90652 h 192157"/>
                <a:gd name="connsiteX30" fmla="*/ 33141 w 97723"/>
                <a:gd name="connsiteY30" fmla="*/ 90014 h 192157"/>
                <a:gd name="connsiteX31" fmla="*/ 35697 w 97723"/>
                <a:gd name="connsiteY31" fmla="*/ 85545 h 192157"/>
                <a:gd name="connsiteX32" fmla="*/ 35697 w 97723"/>
                <a:gd name="connsiteY32" fmla="*/ 21705 h 192157"/>
                <a:gd name="connsiteX33" fmla="*/ 35697 w 97723"/>
                <a:gd name="connsiteY33" fmla="*/ 21067 h 192157"/>
                <a:gd name="connsiteX34" fmla="*/ 36336 w 97723"/>
                <a:gd name="connsiteY34" fmla="*/ 19790 h 192157"/>
                <a:gd name="connsiteX35" fmla="*/ 37614 w 97723"/>
                <a:gd name="connsiteY35" fmla="*/ 19152 h 192157"/>
                <a:gd name="connsiteX36" fmla="*/ 38892 w 97723"/>
                <a:gd name="connsiteY36" fmla="*/ 19790 h 192157"/>
                <a:gd name="connsiteX37" fmla="*/ 39531 w 97723"/>
                <a:gd name="connsiteY37" fmla="*/ 21067 h 192157"/>
                <a:gd name="connsiteX38" fmla="*/ 39531 w 97723"/>
                <a:gd name="connsiteY38" fmla="*/ 68947 h 192157"/>
                <a:gd name="connsiteX39" fmla="*/ 45282 w 97723"/>
                <a:gd name="connsiteY39" fmla="*/ 74692 h 192157"/>
                <a:gd name="connsiteX40" fmla="*/ 45282 w 97723"/>
                <a:gd name="connsiteY40" fmla="*/ 74692 h 192157"/>
                <a:gd name="connsiteX41" fmla="*/ 51033 w 97723"/>
                <a:gd name="connsiteY41" fmla="*/ 68947 h 192157"/>
                <a:gd name="connsiteX42" fmla="*/ 51033 w 97723"/>
                <a:gd name="connsiteY42" fmla="*/ 21067 h 192157"/>
                <a:gd name="connsiteX43" fmla="*/ 51033 w 97723"/>
                <a:gd name="connsiteY43" fmla="*/ 20428 h 192157"/>
                <a:gd name="connsiteX44" fmla="*/ 51033 w 97723"/>
                <a:gd name="connsiteY44" fmla="*/ 14683 h 192157"/>
                <a:gd name="connsiteX45" fmla="*/ 51033 w 97723"/>
                <a:gd name="connsiteY45" fmla="*/ 14044 h 192157"/>
                <a:gd name="connsiteX46" fmla="*/ 51672 w 97723"/>
                <a:gd name="connsiteY46" fmla="*/ 12768 h 192157"/>
                <a:gd name="connsiteX47" fmla="*/ 52950 w 97723"/>
                <a:gd name="connsiteY47" fmla="*/ 12129 h 192157"/>
                <a:gd name="connsiteX48" fmla="*/ 52950 w 97723"/>
                <a:gd name="connsiteY48" fmla="*/ 12129 h 192157"/>
                <a:gd name="connsiteX49" fmla="*/ 54228 w 97723"/>
                <a:gd name="connsiteY49" fmla="*/ 12768 h 192157"/>
                <a:gd name="connsiteX50" fmla="*/ 54867 w 97723"/>
                <a:gd name="connsiteY50" fmla="*/ 14683 h 192157"/>
                <a:gd name="connsiteX51" fmla="*/ 54867 w 97723"/>
                <a:gd name="connsiteY51" fmla="*/ 68947 h 192157"/>
                <a:gd name="connsiteX52" fmla="*/ 60618 w 97723"/>
                <a:gd name="connsiteY52" fmla="*/ 74692 h 192157"/>
                <a:gd name="connsiteX53" fmla="*/ 60618 w 97723"/>
                <a:gd name="connsiteY53" fmla="*/ 74692 h 192157"/>
                <a:gd name="connsiteX54" fmla="*/ 66369 w 97723"/>
                <a:gd name="connsiteY54" fmla="*/ 68947 h 192157"/>
                <a:gd name="connsiteX55" fmla="*/ 66369 w 97723"/>
                <a:gd name="connsiteY55" fmla="*/ 22344 h 192157"/>
                <a:gd name="connsiteX56" fmla="*/ 66369 w 97723"/>
                <a:gd name="connsiteY56" fmla="*/ 21705 h 192157"/>
                <a:gd name="connsiteX57" fmla="*/ 67008 w 97723"/>
                <a:gd name="connsiteY57" fmla="*/ 20428 h 192157"/>
                <a:gd name="connsiteX58" fmla="*/ 68286 w 97723"/>
                <a:gd name="connsiteY58" fmla="*/ 19790 h 192157"/>
                <a:gd name="connsiteX59" fmla="*/ 68286 w 97723"/>
                <a:gd name="connsiteY59" fmla="*/ 19790 h 192157"/>
                <a:gd name="connsiteX60" fmla="*/ 70203 w 97723"/>
                <a:gd name="connsiteY60" fmla="*/ 21705 h 192157"/>
                <a:gd name="connsiteX61" fmla="*/ 70203 w 97723"/>
                <a:gd name="connsiteY61" fmla="*/ 31920 h 192157"/>
                <a:gd name="connsiteX62" fmla="*/ 70203 w 97723"/>
                <a:gd name="connsiteY62" fmla="*/ 74692 h 192157"/>
                <a:gd name="connsiteX63" fmla="*/ 70203 w 97723"/>
                <a:gd name="connsiteY63" fmla="*/ 75331 h 192157"/>
                <a:gd name="connsiteX64" fmla="*/ 75954 w 97723"/>
                <a:gd name="connsiteY64" fmla="*/ 81076 h 192157"/>
                <a:gd name="connsiteX65" fmla="*/ 75954 w 97723"/>
                <a:gd name="connsiteY65" fmla="*/ 81076 h 192157"/>
                <a:gd name="connsiteX66" fmla="*/ 81705 w 97723"/>
                <a:gd name="connsiteY66" fmla="*/ 75331 h 192157"/>
                <a:gd name="connsiteX67" fmla="*/ 82344 w 97723"/>
                <a:gd name="connsiteY67" fmla="*/ 40857 h 192157"/>
                <a:gd name="connsiteX68" fmla="*/ 82344 w 97723"/>
                <a:gd name="connsiteY68" fmla="*/ 40219 h 192157"/>
                <a:gd name="connsiteX69" fmla="*/ 84261 w 97723"/>
                <a:gd name="connsiteY69" fmla="*/ 38304 h 192157"/>
                <a:gd name="connsiteX70" fmla="*/ 84261 w 97723"/>
                <a:gd name="connsiteY70" fmla="*/ 38304 h 192157"/>
                <a:gd name="connsiteX71" fmla="*/ 86178 w 97723"/>
                <a:gd name="connsiteY71" fmla="*/ 40857 h 192157"/>
                <a:gd name="connsiteX72" fmla="*/ 86178 w 97723"/>
                <a:gd name="connsiteY72" fmla="*/ 91929 h 192157"/>
                <a:gd name="connsiteX73" fmla="*/ 81705 w 97723"/>
                <a:gd name="connsiteY73" fmla="*/ 109804 h 192157"/>
                <a:gd name="connsiteX74" fmla="*/ 77871 w 97723"/>
                <a:gd name="connsiteY74" fmla="*/ 125126 h 192157"/>
                <a:gd name="connsiteX75" fmla="*/ 77871 w 97723"/>
                <a:gd name="connsiteY75" fmla="*/ 186412 h 192157"/>
                <a:gd name="connsiteX76" fmla="*/ 83622 w 97723"/>
                <a:gd name="connsiteY76" fmla="*/ 192158 h 192157"/>
                <a:gd name="connsiteX77" fmla="*/ 89373 w 97723"/>
                <a:gd name="connsiteY77" fmla="*/ 186412 h 192157"/>
                <a:gd name="connsiteX78" fmla="*/ 89373 w 97723"/>
                <a:gd name="connsiteY78" fmla="*/ 125764 h 192157"/>
                <a:gd name="connsiteX79" fmla="*/ 92568 w 97723"/>
                <a:gd name="connsiteY79" fmla="*/ 114273 h 192157"/>
                <a:gd name="connsiteX80" fmla="*/ 97680 w 97723"/>
                <a:gd name="connsiteY80" fmla="*/ 92568 h 192157"/>
                <a:gd name="connsiteX81" fmla="*/ 97680 w 97723"/>
                <a:gd name="connsiteY81" fmla="*/ 40857 h 192157"/>
                <a:gd name="connsiteX82" fmla="*/ 84900 w 97723"/>
                <a:gd name="connsiteY82" fmla="*/ 26812 h 192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97723" h="192157">
                  <a:moveTo>
                    <a:pt x="84900" y="26812"/>
                  </a:moveTo>
                  <a:cubicBezTo>
                    <a:pt x="84261" y="26812"/>
                    <a:pt x="83622" y="26812"/>
                    <a:pt x="82344" y="26812"/>
                  </a:cubicBezTo>
                  <a:lnTo>
                    <a:pt x="82344" y="20428"/>
                  </a:lnTo>
                  <a:cubicBezTo>
                    <a:pt x="82344" y="13406"/>
                    <a:pt x="76593" y="7022"/>
                    <a:pt x="68925" y="7022"/>
                  </a:cubicBezTo>
                  <a:cubicBezTo>
                    <a:pt x="67647" y="7022"/>
                    <a:pt x="66369" y="7022"/>
                    <a:pt x="65730" y="7660"/>
                  </a:cubicBezTo>
                  <a:cubicBezTo>
                    <a:pt x="65091" y="6384"/>
                    <a:pt x="64452" y="5107"/>
                    <a:pt x="63174" y="3830"/>
                  </a:cubicBezTo>
                  <a:cubicBezTo>
                    <a:pt x="60618" y="1276"/>
                    <a:pt x="57423" y="0"/>
                    <a:pt x="53589" y="0"/>
                  </a:cubicBezTo>
                  <a:cubicBezTo>
                    <a:pt x="49755" y="0"/>
                    <a:pt x="46560" y="1276"/>
                    <a:pt x="44004" y="3830"/>
                  </a:cubicBezTo>
                  <a:cubicBezTo>
                    <a:pt x="42726" y="5107"/>
                    <a:pt x="42087" y="6384"/>
                    <a:pt x="41448" y="7660"/>
                  </a:cubicBezTo>
                  <a:cubicBezTo>
                    <a:pt x="40170" y="7660"/>
                    <a:pt x="39531" y="7022"/>
                    <a:pt x="38253" y="7022"/>
                  </a:cubicBezTo>
                  <a:cubicBezTo>
                    <a:pt x="34419" y="7022"/>
                    <a:pt x="31224" y="8299"/>
                    <a:pt x="28668" y="10852"/>
                  </a:cubicBezTo>
                  <a:cubicBezTo>
                    <a:pt x="26112" y="13406"/>
                    <a:pt x="24834" y="16598"/>
                    <a:pt x="24834" y="19790"/>
                  </a:cubicBezTo>
                  <a:cubicBezTo>
                    <a:pt x="24834" y="19790"/>
                    <a:pt x="24834" y="20428"/>
                    <a:pt x="24834" y="20428"/>
                  </a:cubicBezTo>
                  <a:lnTo>
                    <a:pt x="24834" y="61924"/>
                  </a:lnTo>
                  <a:cubicBezTo>
                    <a:pt x="21639" y="56817"/>
                    <a:pt x="14610" y="54264"/>
                    <a:pt x="8220" y="56817"/>
                  </a:cubicBezTo>
                  <a:cubicBezTo>
                    <a:pt x="1831" y="59371"/>
                    <a:pt x="-1364" y="65755"/>
                    <a:pt x="552" y="74054"/>
                  </a:cubicBezTo>
                  <a:cubicBezTo>
                    <a:pt x="2469" y="79800"/>
                    <a:pt x="5664" y="85545"/>
                    <a:pt x="8859" y="91291"/>
                  </a:cubicBezTo>
                  <a:cubicBezTo>
                    <a:pt x="12694" y="98313"/>
                    <a:pt x="19722" y="107889"/>
                    <a:pt x="25473" y="114912"/>
                  </a:cubicBezTo>
                  <a:cubicBezTo>
                    <a:pt x="27390" y="117465"/>
                    <a:pt x="28668" y="120657"/>
                    <a:pt x="28668" y="124488"/>
                  </a:cubicBezTo>
                  <a:lnTo>
                    <a:pt x="28668" y="185135"/>
                  </a:lnTo>
                  <a:cubicBezTo>
                    <a:pt x="28668" y="188327"/>
                    <a:pt x="31224" y="190881"/>
                    <a:pt x="34419" y="190881"/>
                  </a:cubicBezTo>
                  <a:cubicBezTo>
                    <a:pt x="37614" y="190881"/>
                    <a:pt x="40170" y="188327"/>
                    <a:pt x="40170" y="185135"/>
                  </a:cubicBezTo>
                  <a:lnTo>
                    <a:pt x="40170" y="124488"/>
                  </a:lnTo>
                  <a:cubicBezTo>
                    <a:pt x="40170" y="118742"/>
                    <a:pt x="38253" y="112996"/>
                    <a:pt x="34419" y="108528"/>
                  </a:cubicBezTo>
                  <a:cubicBezTo>
                    <a:pt x="30585" y="103420"/>
                    <a:pt x="22917" y="93206"/>
                    <a:pt x="19083" y="86184"/>
                  </a:cubicBezTo>
                  <a:cubicBezTo>
                    <a:pt x="16527" y="81076"/>
                    <a:pt x="13972" y="75969"/>
                    <a:pt x="12054" y="71500"/>
                  </a:cubicBezTo>
                  <a:cubicBezTo>
                    <a:pt x="11415" y="68308"/>
                    <a:pt x="12694" y="68308"/>
                    <a:pt x="12694" y="67670"/>
                  </a:cubicBezTo>
                  <a:cubicBezTo>
                    <a:pt x="13972" y="67032"/>
                    <a:pt x="15249" y="67670"/>
                    <a:pt x="15249" y="68308"/>
                  </a:cubicBezTo>
                  <a:cubicBezTo>
                    <a:pt x="15249" y="68947"/>
                    <a:pt x="17167" y="75331"/>
                    <a:pt x="25473" y="88099"/>
                  </a:cubicBezTo>
                  <a:cubicBezTo>
                    <a:pt x="26112" y="89376"/>
                    <a:pt x="27390" y="90014"/>
                    <a:pt x="28029" y="90652"/>
                  </a:cubicBezTo>
                  <a:cubicBezTo>
                    <a:pt x="29946" y="91291"/>
                    <a:pt x="31863" y="91291"/>
                    <a:pt x="33141" y="90014"/>
                  </a:cubicBezTo>
                  <a:cubicBezTo>
                    <a:pt x="34419" y="88737"/>
                    <a:pt x="35697" y="87460"/>
                    <a:pt x="35697" y="85545"/>
                  </a:cubicBezTo>
                  <a:lnTo>
                    <a:pt x="35697" y="21705"/>
                  </a:lnTo>
                  <a:cubicBezTo>
                    <a:pt x="35697" y="21705"/>
                    <a:pt x="35697" y="21067"/>
                    <a:pt x="35697" y="21067"/>
                  </a:cubicBezTo>
                  <a:cubicBezTo>
                    <a:pt x="35697" y="20428"/>
                    <a:pt x="36336" y="19790"/>
                    <a:pt x="36336" y="19790"/>
                  </a:cubicBezTo>
                  <a:cubicBezTo>
                    <a:pt x="36336" y="19790"/>
                    <a:pt x="36975" y="19152"/>
                    <a:pt x="37614" y="19152"/>
                  </a:cubicBezTo>
                  <a:cubicBezTo>
                    <a:pt x="38253" y="19152"/>
                    <a:pt x="38892" y="19790"/>
                    <a:pt x="38892" y="19790"/>
                  </a:cubicBezTo>
                  <a:cubicBezTo>
                    <a:pt x="38892" y="19790"/>
                    <a:pt x="39531" y="20428"/>
                    <a:pt x="39531" y="21067"/>
                  </a:cubicBezTo>
                  <a:lnTo>
                    <a:pt x="39531" y="68947"/>
                  </a:lnTo>
                  <a:cubicBezTo>
                    <a:pt x="39531" y="72139"/>
                    <a:pt x="42087" y="74692"/>
                    <a:pt x="45282" y="74692"/>
                  </a:cubicBezTo>
                  <a:cubicBezTo>
                    <a:pt x="45282" y="74692"/>
                    <a:pt x="45282" y="74692"/>
                    <a:pt x="45282" y="74692"/>
                  </a:cubicBezTo>
                  <a:cubicBezTo>
                    <a:pt x="48477" y="74692"/>
                    <a:pt x="51033" y="72139"/>
                    <a:pt x="51033" y="68947"/>
                  </a:cubicBezTo>
                  <a:lnTo>
                    <a:pt x="51033" y="21067"/>
                  </a:lnTo>
                  <a:cubicBezTo>
                    <a:pt x="51033" y="21067"/>
                    <a:pt x="51033" y="20428"/>
                    <a:pt x="51033" y="20428"/>
                  </a:cubicBezTo>
                  <a:lnTo>
                    <a:pt x="51033" y="14683"/>
                  </a:lnTo>
                  <a:cubicBezTo>
                    <a:pt x="51033" y="14683"/>
                    <a:pt x="51033" y="14044"/>
                    <a:pt x="51033" y="14044"/>
                  </a:cubicBezTo>
                  <a:cubicBezTo>
                    <a:pt x="51033" y="13406"/>
                    <a:pt x="51672" y="12768"/>
                    <a:pt x="51672" y="12768"/>
                  </a:cubicBezTo>
                  <a:cubicBezTo>
                    <a:pt x="51672" y="12768"/>
                    <a:pt x="52311" y="12129"/>
                    <a:pt x="52950" y="12129"/>
                  </a:cubicBezTo>
                  <a:cubicBezTo>
                    <a:pt x="52950" y="12129"/>
                    <a:pt x="52950" y="12129"/>
                    <a:pt x="52950" y="12129"/>
                  </a:cubicBezTo>
                  <a:cubicBezTo>
                    <a:pt x="53589" y="12129"/>
                    <a:pt x="54228" y="12768"/>
                    <a:pt x="54228" y="12768"/>
                  </a:cubicBezTo>
                  <a:cubicBezTo>
                    <a:pt x="54228" y="12768"/>
                    <a:pt x="54867" y="13406"/>
                    <a:pt x="54867" y="14683"/>
                  </a:cubicBezTo>
                  <a:lnTo>
                    <a:pt x="54867" y="68947"/>
                  </a:lnTo>
                  <a:cubicBezTo>
                    <a:pt x="54867" y="72139"/>
                    <a:pt x="57423" y="74692"/>
                    <a:pt x="60618" y="74692"/>
                  </a:cubicBezTo>
                  <a:cubicBezTo>
                    <a:pt x="60618" y="74692"/>
                    <a:pt x="60618" y="74692"/>
                    <a:pt x="60618" y="74692"/>
                  </a:cubicBezTo>
                  <a:cubicBezTo>
                    <a:pt x="63813" y="74692"/>
                    <a:pt x="66369" y="72139"/>
                    <a:pt x="66369" y="68947"/>
                  </a:cubicBezTo>
                  <a:lnTo>
                    <a:pt x="66369" y="22344"/>
                  </a:lnTo>
                  <a:cubicBezTo>
                    <a:pt x="66369" y="22344"/>
                    <a:pt x="66369" y="21705"/>
                    <a:pt x="66369" y="21705"/>
                  </a:cubicBezTo>
                  <a:cubicBezTo>
                    <a:pt x="66369" y="21067"/>
                    <a:pt x="67008" y="20428"/>
                    <a:pt x="67008" y="20428"/>
                  </a:cubicBezTo>
                  <a:cubicBezTo>
                    <a:pt x="67008" y="20428"/>
                    <a:pt x="67647" y="19790"/>
                    <a:pt x="68286" y="19790"/>
                  </a:cubicBezTo>
                  <a:cubicBezTo>
                    <a:pt x="68286" y="19790"/>
                    <a:pt x="68286" y="19790"/>
                    <a:pt x="68286" y="19790"/>
                  </a:cubicBezTo>
                  <a:cubicBezTo>
                    <a:pt x="69564" y="19790"/>
                    <a:pt x="70203" y="21067"/>
                    <a:pt x="70203" y="21705"/>
                  </a:cubicBezTo>
                  <a:lnTo>
                    <a:pt x="70203" y="31920"/>
                  </a:lnTo>
                  <a:lnTo>
                    <a:pt x="70203" y="74692"/>
                  </a:lnTo>
                  <a:lnTo>
                    <a:pt x="70203" y="75331"/>
                  </a:lnTo>
                  <a:cubicBezTo>
                    <a:pt x="70203" y="78523"/>
                    <a:pt x="72759" y="81076"/>
                    <a:pt x="75954" y="81076"/>
                  </a:cubicBezTo>
                  <a:cubicBezTo>
                    <a:pt x="75954" y="81076"/>
                    <a:pt x="75954" y="81076"/>
                    <a:pt x="75954" y="81076"/>
                  </a:cubicBezTo>
                  <a:cubicBezTo>
                    <a:pt x="79149" y="81076"/>
                    <a:pt x="81705" y="78523"/>
                    <a:pt x="81705" y="75331"/>
                  </a:cubicBezTo>
                  <a:lnTo>
                    <a:pt x="82344" y="40857"/>
                  </a:lnTo>
                  <a:cubicBezTo>
                    <a:pt x="82344" y="40857"/>
                    <a:pt x="82344" y="40219"/>
                    <a:pt x="82344" y="40219"/>
                  </a:cubicBezTo>
                  <a:cubicBezTo>
                    <a:pt x="82344" y="38942"/>
                    <a:pt x="83622" y="38304"/>
                    <a:pt x="84261" y="38304"/>
                  </a:cubicBezTo>
                  <a:cubicBezTo>
                    <a:pt x="84261" y="38304"/>
                    <a:pt x="84261" y="38304"/>
                    <a:pt x="84261" y="38304"/>
                  </a:cubicBezTo>
                  <a:cubicBezTo>
                    <a:pt x="85539" y="38304"/>
                    <a:pt x="86178" y="39580"/>
                    <a:pt x="86178" y="40857"/>
                  </a:cubicBezTo>
                  <a:lnTo>
                    <a:pt x="86178" y="91929"/>
                  </a:lnTo>
                  <a:cubicBezTo>
                    <a:pt x="85539" y="100228"/>
                    <a:pt x="83622" y="104697"/>
                    <a:pt x="81705" y="109804"/>
                  </a:cubicBezTo>
                  <a:cubicBezTo>
                    <a:pt x="79788" y="114273"/>
                    <a:pt x="78510" y="118742"/>
                    <a:pt x="77871" y="125126"/>
                  </a:cubicBezTo>
                  <a:lnTo>
                    <a:pt x="77871" y="186412"/>
                  </a:lnTo>
                  <a:cubicBezTo>
                    <a:pt x="77871" y="189604"/>
                    <a:pt x="80427" y="192158"/>
                    <a:pt x="83622" y="192158"/>
                  </a:cubicBezTo>
                  <a:cubicBezTo>
                    <a:pt x="86817" y="192158"/>
                    <a:pt x="89373" y="189604"/>
                    <a:pt x="89373" y="186412"/>
                  </a:cubicBezTo>
                  <a:lnTo>
                    <a:pt x="89373" y="125764"/>
                  </a:lnTo>
                  <a:cubicBezTo>
                    <a:pt x="89373" y="121934"/>
                    <a:pt x="90651" y="118742"/>
                    <a:pt x="92568" y="114273"/>
                  </a:cubicBezTo>
                  <a:cubicBezTo>
                    <a:pt x="94485" y="108528"/>
                    <a:pt x="97041" y="102782"/>
                    <a:pt x="97680" y="92568"/>
                  </a:cubicBezTo>
                  <a:lnTo>
                    <a:pt x="97680" y="40857"/>
                  </a:lnTo>
                  <a:cubicBezTo>
                    <a:pt x="98318" y="32558"/>
                    <a:pt x="91928" y="26812"/>
                    <a:pt x="84900" y="26812"/>
                  </a:cubicBezTo>
                  <a:close/>
                </a:path>
              </a:pathLst>
            </a:custGeom>
            <a:grpFill/>
            <a:ln w="6390" cap="flat">
              <a:noFill/>
              <a:prstDash val="solid"/>
              <a:miter/>
            </a:ln>
          </p:spPr>
          <p:txBody>
            <a:bodyPr rtlCol="0" anchor="ctr"/>
            <a:lstStyle/>
            <a:p>
              <a:endParaRPr lang="en-US"/>
            </a:p>
          </p:txBody>
        </p:sp>
        <p:sp>
          <p:nvSpPr>
            <p:cNvPr id="18" name="Graphic 4">
              <a:extLst>
                <a:ext uri="{FF2B5EF4-FFF2-40B4-BE49-F238E27FC236}">
                  <a16:creationId xmlns:a16="http://schemas.microsoft.com/office/drawing/2014/main" id="{6B814A8B-05FB-4B38-A544-2F5DD5494219}"/>
                </a:ext>
              </a:extLst>
            </p:cNvPr>
            <p:cNvSpPr/>
            <p:nvPr/>
          </p:nvSpPr>
          <p:spPr>
            <a:xfrm>
              <a:off x="11858117" y="3144049"/>
              <a:ext cx="26837" cy="23620"/>
            </a:xfrm>
            <a:custGeom>
              <a:avLst/>
              <a:gdLst>
                <a:gd name="connsiteX0" fmla="*/ 21087 w 26837"/>
                <a:gd name="connsiteY0" fmla="*/ 0 h 23620"/>
                <a:gd name="connsiteX1" fmla="*/ 15975 w 26837"/>
                <a:gd name="connsiteY1" fmla="*/ 1915 h 23620"/>
                <a:gd name="connsiteX2" fmla="*/ 14058 w 26837"/>
                <a:gd name="connsiteY2" fmla="*/ 3830 h 23620"/>
                <a:gd name="connsiteX3" fmla="*/ 12141 w 26837"/>
                <a:gd name="connsiteY3" fmla="*/ 1915 h 23620"/>
                <a:gd name="connsiteX4" fmla="*/ 7029 w 26837"/>
                <a:gd name="connsiteY4" fmla="*/ 0 h 23620"/>
                <a:gd name="connsiteX5" fmla="*/ 1917 w 26837"/>
                <a:gd name="connsiteY5" fmla="*/ 1915 h 23620"/>
                <a:gd name="connsiteX6" fmla="*/ 1917 w 26837"/>
                <a:gd name="connsiteY6" fmla="*/ 12129 h 23620"/>
                <a:gd name="connsiteX7" fmla="*/ 12780 w 26837"/>
                <a:gd name="connsiteY7" fmla="*/ 23621 h 23620"/>
                <a:gd name="connsiteX8" fmla="*/ 13419 w 26837"/>
                <a:gd name="connsiteY8" fmla="*/ 23621 h 23620"/>
                <a:gd name="connsiteX9" fmla="*/ 13419 w 26837"/>
                <a:gd name="connsiteY9" fmla="*/ 23621 h 23620"/>
                <a:gd name="connsiteX10" fmla="*/ 13419 w 26837"/>
                <a:gd name="connsiteY10" fmla="*/ 23621 h 23620"/>
                <a:gd name="connsiteX11" fmla="*/ 14058 w 26837"/>
                <a:gd name="connsiteY11" fmla="*/ 23621 h 23620"/>
                <a:gd name="connsiteX12" fmla="*/ 22365 w 26837"/>
                <a:gd name="connsiteY12" fmla="*/ 14683 h 23620"/>
                <a:gd name="connsiteX13" fmla="*/ 24921 w 26837"/>
                <a:gd name="connsiteY13" fmla="*/ 12129 h 23620"/>
                <a:gd name="connsiteX14" fmla="*/ 24921 w 26837"/>
                <a:gd name="connsiteY14" fmla="*/ 1915 h 23620"/>
                <a:gd name="connsiteX15" fmla="*/ 21087 w 26837"/>
                <a:gd name="connsiteY15" fmla="*/ 0 h 23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837" h="23620">
                  <a:moveTo>
                    <a:pt x="21087" y="0"/>
                  </a:moveTo>
                  <a:cubicBezTo>
                    <a:pt x="19170" y="0"/>
                    <a:pt x="17253" y="638"/>
                    <a:pt x="15975" y="1915"/>
                  </a:cubicBezTo>
                  <a:lnTo>
                    <a:pt x="14058" y="3830"/>
                  </a:lnTo>
                  <a:lnTo>
                    <a:pt x="12141" y="1915"/>
                  </a:lnTo>
                  <a:cubicBezTo>
                    <a:pt x="10863" y="638"/>
                    <a:pt x="8946" y="0"/>
                    <a:pt x="7029" y="0"/>
                  </a:cubicBezTo>
                  <a:cubicBezTo>
                    <a:pt x="5112" y="0"/>
                    <a:pt x="3195" y="638"/>
                    <a:pt x="1917" y="1915"/>
                  </a:cubicBezTo>
                  <a:cubicBezTo>
                    <a:pt x="-639" y="4469"/>
                    <a:pt x="-639" y="8937"/>
                    <a:pt x="1917" y="12129"/>
                  </a:cubicBezTo>
                  <a:lnTo>
                    <a:pt x="12780" y="23621"/>
                  </a:lnTo>
                  <a:cubicBezTo>
                    <a:pt x="12780" y="23621"/>
                    <a:pt x="13419" y="23621"/>
                    <a:pt x="13419" y="23621"/>
                  </a:cubicBezTo>
                  <a:cubicBezTo>
                    <a:pt x="13419" y="23621"/>
                    <a:pt x="13419" y="23621"/>
                    <a:pt x="13419" y="23621"/>
                  </a:cubicBezTo>
                  <a:cubicBezTo>
                    <a:pt x="13419" y="23621"/>
                    <a:pt x="13419" y="23621"/>
                    <a:pt x="13419" y="23621"/>
                  </a:cubicBezTo>
                  <a:cubicBezTo>
                    <a:pt x="13419" y="23621"/>
                    <a:pt x="14058" y="23621"/>
                    <a:pt x="14058" y="23621"/>
                  </a:cubicBezTo>
                  <a:lnTo>
                    <a:pt x="22365" y="14683"/>
                  </a:lnTo>
                  <a:lnTo>
                    <a:pt x="24921" y="12129"/>
                  </a:lnTo>
                  <a:cubicBezTo>
                    <a:pt x="27477" y="9576"/>
                    <a:pt x="27477" y="5107"/>
                    <a:pt x="24921" y="1915"/>
                  </a:cubicBezTo>
                  <a:cubicBezTo>
                    <a:pt x="24282" y="638"/>
                    <a:pt x="22365" y="0"/>
                    <a:pt x="21087" y="0"/>
                  </a:cubicBezTo>
                  <a:close/>
                </a:path>
              </a:pathLst>
            </a:custGeom>
            <a:grpFill/>
            <a:ln w="6390" cap="flat">
              <a:noFill/>
              <a:prstDash val="solid"/>
              <a:miter/>
            </a:ln>
          </p:spPr>
          <p:txBody>
            <a:bodyPr rtlCol="0" anchor="ctr"/>
            <a:lstStyle/>
            <a:p>
              <a:endParaRPr lang="en-US"/>
            </a:p>
          </p:txBody>
        </p:sp>
        <p:sp>
          <p:nvSpPr>
            <p:cNvPr id="20" name="Graphic 4">
              <a:extLst>
                <a:ext uri="{FF2B5EF4-FFF2-40B4-BE49-F238E27FC236}">
                  <a16:creationId xmlns:a16="http://schemas.microsoft.com/office/drawing/2014/main" id="{2E5E1E52-E295-48DA-8E12-16DF451ECD2A}"/>
                </a:ext>
              </a:extLst>
            </p:cNvPr>
            <p:cNvSpPr/>
            <p:nvPr/>
          </p:nvSpPr>
          <p:spPr>
            <a:xfrm>
              <a:off x="12056205" y="3144049"/>
              <a:ext cx="26837" cy="23620"/>
            </a:xfrm>
            <a:custGeom>
              <a:avLst/>
              <a:gdLst>
                <a:gd name="connsiteX0" fmla="*/ 21087 w 26837"/>
                <a:gd name="connsiteY0" fmla="*/ 0 h 23620"/>
                <a:gd name="connsiteX1" fmla="*/ 15975 w 26837"/>
                <a:gd name="connsiteY1" fmla="*/ 1915 h 23620"/>
                <a:gd name="connsiteX2" fmla="*/ 14058 w 26837"/>
                <a:gd name="connsiteY2" fmla="*/ 3830 h 23620"/>
                <a:gd name="connsiteX3" fmla="*/ 12141 w 26837"/>
                <a:gd name="connsiteY3" fmla="*/ 1915 h 23620"/>
                <a:gd name="connsiteX4" fmla="*/ 7029 w 26837"/>
                <a:gd name="connsiteY4" fmla="*/ 0 h 23620"/>
                <a:gd name="connsiteX5" fmla="*/ 1917 w 26837"/>
                <a:gd name="connsiteY5" fmla="*/ 1915 h 23620"/>
                <a:gd name="connsiteX6" fmla="*/ 1917 w 26837"/>
                <a:gd name="connsiteY6" fmla="*/ 12129 h 23620"/>
                <a:gd name="connsiteX7" fmla="*/ 12780 w 26837"/>
                <a:gd name="connsiteY7" fmla="*/ 23621 h 23620"/>
                <a:gd name="connsiteX8" fmla="*/ 13419 w 26837"/>
                <a:gd name="connsiteY8" fmla="*/ 23621 h 23620"/>
                <a:gd name="connsiteX9" fmla="*/ 13419 w 26837"/>
                <a:gd name="connsiteY9" fmla="*/ 23621 h 23620"/>
                <a:gd name="connsiteX10" fmla="*/ 13419 w 26837"/>
                <a:gd name="connsiteY10" fmla="*/ 23621 h 23620"/>
                <a:gd name="connsiteX11" fmla="*/ 14058 w 26837"/>
                <a:gd name="connsiteY11" fmla="*/ 23621 h 23620"/>
                <a:gd name="connsiteX12" fmla="*/ 22365 w 26837"/>
                <a:gd name="connsiteY12" fmla="*/ 14683 h 23620"/>
                <a:gd name="connsiteX13" fmla="*/ 24921 w 26837"/>
                <a:gd name="connsiteY13" fmla="*/ 12129 h 23620"/>
                <a:gd name="connsiteX14" fmla="*/ 24921 w 26837"/>
                <a:gd name="connsiteY14" fmla="*/ 1915 h 23620"/>
                <a:gd name="connsiteX15" fmla="*/ 21087 w 26837"/>
                <a:gd name="connsiteY15" fmla="*/ 0 h 23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837" h="23620">
                  <a:moveTo>
                    <a:pt x="21087" y="0"/>
                  </a:moveTo>
                  <a:cubicBezTo>
                    <a:pt x="19170" y="0"/>
                    <a:pt x="17253" y="638"/>
                    <a:pt x="15975" y="1915"/>
                  </a:cubicBezTo>
                  <a:lnTo>
                    <a:pt x="14058" y="3830"/>
                  </a:lnTo>
                  <a:lnTo>
                    <a:pt x="12141" y="1915"/>
                  </a:lnTo>
                  <a:cubicBezTo>
                    <a:pt x="10863" y="638"/>
                    <a:pt x="8946" y="0"/>
                    <a:pt x="7029" y="0"/>
                  </a:cubicBezTo>
                  <a:cubicBezTo>
                    <a:pt x="5112" y="0"/>
                    <a:pt x="3195" y="638"/>
                    <a:pt x="1917" y="1915"/>
                  </a:cubicBezTo>
                  <a:cubicBezTo>
                    <a:pt x="-639" y="4469"/>
                    <a:pt x="-639" y="8937"/>
                    <a:pt x="1917" y="12129"/>
                  </a:cubicBezTo>
                  <a:lnTo>
                    <a:pt x="12780" y="23621"/>
                  </a:lnTo>
                  <a:cubicBezTo>
                    <a:pt x="12780" y="23621"/>
                    <a:pt x="13419" y="23621"/>
                    <a:pt x="13419" y="23621"/>
                  </a:cubicBezTo>
                  <a:cubicBezTo>
                    <a:pt x="13419" y="23621"/>
                    <a:pt x="13419" y="23621"/>
                    <a:pt x="13419" y="23621"/>
                  </a:cubicBezTo>
                  <a:cubicBezTo>
                    <a:pt x="13419" y="23621"/>
                    <a:pt x="13419" y="23621"/>
                    <a:pt x="13419" y="23621"/>
                  </a:cubicBezTo>
                  <a:cubicBezTo>
                    <a:pt x="13419" y="23621"/>
                    <a:pt x="14058" y="23621"/>
                    <a:pt x="14058" y="23621"/>
                  </a:cubicBezTo>
                  <a:lnTo>
                    <a:pt x="22365" y="14683"/>
                  </a:lnTo>
                  <a:lnTo>
                    <a:pt x="24921" y="12129"/>
                  </a:lnTo>
                  <a:cubicBezTo>
                    <a:pt x="27477" y="9576"/>
                    <a:pt x="27477" y="5107"/>
                    <a:pt x="24921" y="1915"/>
                  </a:cubicBezTo>
                  <a:cubicBezTo>
                    <a:pt x="24921" y="638"/>
                    <a:pt x="23004" y="0"/>
                    <a:pt x="21087" y="0"/>
                  </a:cubicBezTo>
                  <a:close/>
                </a:path>
              </a:pathLst>
            </a:custGeom>
            <a:grpFill/>
            <a:ln w="6390" cap="flat">
              <a:noFill/>
              <a:prstDash val="solid"/>
              <a:miter/>
            </a:ln>
          </p:spPr>
          <p:txBody>
            <a:bodyPr rtlCol="0" anchor="ctr"/>
            <a:lstStyle/>
            <a:p>
              <a:endParaRPr lang="en-US"/>
            </a:p>
          </p:txBody>
        </p:sp>
        <p:sp>
          <p:nvSpPr>
            <p:cNvPr id="21" name="Graphic 4">
              <a:extLst>
                <a:ext uri="{FF2B5EF4-FFF2-40B4-BE49-F238E27FC236}">
                  <a16:creationId xmlns:a16="http://schemas.microsoft.com/office/drawing/2014/main" id="{4E46C639-79C6-4D4A-BC69-B835EA792C2F}"/>
                </a:ext>
              </a:extLst>
            </p:cNvPr>
            <p:cNvSpPr/>
            <p:nvPr/>
          </p:nvSpPr>
          <p:spPr>
            <a:xfrm>
              <a:off x="11956682" y="3115960"/>
              <a:ext cx="31630" cy="28727"/>
            </a:xfrm>
            <a:custGeom>
              <a:avLst/>
              <a:gdLst>
                <a:gd name="connsiteX0" fmla="*/ 23483 w 31630"/>
                <a:gd name="connsiteY0" fmla="*/ 0 h 28727"/>
                <a:gd name="connsiteX1" fmla="*/ 17732 w 31630"/>
                <a:gd name="connsiteY1" fmla="*/ 2554 h 28727"/>
                <a:gd name="connsiteX2" fmla="*/ 15815 w 31630"/>
                <a:gd name="connsiteY2" fmla="*/ 4469 h 28727"/>
                <a:gd name="connsiteX3" fmla="*/ 13898 w 31630"/>
                <a:gd name="connsiteY3" fmla="*/ 2554 h 28727"/>
                <a:gd name="connsiteX4" fmla="*/ 8147 w 31630"/>
                <a:gd name="connsiteY4" fmla="*/ 0 h 28727"/>
                <a:gd name="connsiteX5" fmla="*/ 2396 w 31630"/>
                <a:gd name="connsiteY5" fmla="*/ 2554 h 28727"/>
                <a:gd name="connsiteX6" fmla="*/ 2396 w 31630"/>
                <a:gd name="connsiteY6" fmla="*/ 14683 h 28727"/>
                <a:gd name="connsiteX7" fmla="*/ 15176 w 31630"/>
                <a:gd name="connsiteY7" fmla="*/ 28090 h 28727"/>
                <a:gd name="connsiteX8" fmla="*/ 15815 w 31630"/>
                <a:gd name="connsiteY8" fmla="*/ 28728 h 28727"/>
                <a:gd name="connsiteX9" fmla="*/ 15815 w 31630"/>
                <a:gd name="connsiteY9" fmla="*/ 28728 h 28727"/>
                <a:gd name="connsiteX10" fmla="*/ 15815 w 31630"/>
                <a:gd name="connsiteY10" fmla="*/ 28728 h 28727"/>
                <a:gd name="connsiteX11" fmla="*/ 16454 w 31630"/>
                <a:gd name="connsiteY11" fmla="*/ 28090 h 28727"/>
                <a:gd name="connsiteX12" fmla="*/ 26039 w 31630"/>
                <a:gd name="connsiteY12" fmla="*/ 17875 h 28727"/>
                <a:gd name="connsiteX13" fmla="*/ 29234 w 31630"/>
                <a:gd name="connsiteY13" fmla="*/ 14683 h 28727"/>
                <a:gd name="connsiteX14" fmla="*/ 29234 w 31630"/>
                <a:gd name="connsiteY14" fmla="*/ 2554 h 28727"/>
                <a:gd name="connsiteX15" fmla="*/ 23483 w 31630"/>
                <a:gd name="connsiteY15" fmla="*/ 0 h 2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630" h="28727">
                  <a:moveTo>
                    <a:pt x="23483" y="0"/>
                  </a:moveTo>
                  <a:cubicBezTo>
                    <a:pt x="21566" y="0"/>
                    <a:pt x="19010" y="639"/>
                    <a:pt x="17732" y="2554"/>
                  </a:cubicBezTo>
                  <a:lnTo>
                    <a:pt x="15815" y="4469"/>
                  </a:lnTo>
                  <a:lnTo>
                    <a:pt x="13898" y="2554"/>
                  </a:lnTo>
                  <a:cubicBezTo>
                    <a:pt x="12620" y="1277"/>
                    <a:pt x="10064" y="0"/>
                    <a:pt x="8147" y="0"/>
                  </a:cubicBezTo>
                  <a:cubicBezTo>
                    <a:pt x="6230" y="0"/>
                    <a:pt x="3674" y="639"/>
                    <a:pt x="2396" y="2554"/>
                  </a:cubicBezTo>
                  <a:cubicBezTo>
                    <a:pt x="-799" y="5746"/>
                    <a:pt x="-799" y="10853"/>
                    <a:pt x="2396" y="14683"/>
                  </a:cubicBezTo>
                  <a:lnTo>
                    <a:pt x="15176" y="28090"/>
                  </a:lnTo>
                  <a:cubicBezTo>
                    <a:pt x="15176" y="28090"/>
                    <a:pt x="15815" y="28728"/>
                    <a:pt x="15815" y="28728"/>
                  </a:cubicBezTo>
                  <a:cubicBezTo>
                    <a:pt x="15815" y="28728"/>
                    <a:pt x="15815" y="28728"/>
                    <a:pt x="15815" y="28728"/>
                  </a:cubicBezTo>
                  <a:cubicBezTo>
                    <a:pt x="15815" y="28728"/>
                    <a:pt x="15815" y="28728"/>
                    <a:pt x="15815" y="28728"/>
                  </a:cubicBezTo>
                  <a:cubicBezTo>
                    <a:pt x="15815" y="28728"/>
                    <a:pt x="16454" y="28728"/>
                    <a:pt x="16454" y="28090"/>
                  </a:cubicBezTo>
                  <a:lnTo>
                    <a:pt x="26039" y="17875"/>
                  </a:lnTo>
                  <a:lnTo>
                    <a:pt x="29234" y="14683"/>
                  </a:lnTo>
                  <a:cubicBezTo>
                    <a:pt x="32429" y="11491"/>
                    <a:pt x="32429" y="6384"/>
                    <a:pt x="29234" y="2554"/>
                  </a:cubicBezTo>
                  <a:cubicBezTo>
                    <a:pt x="27956" y="639"/>
                    <a:pt x="25400" y="0"/>
                    <a:pt x="23483" y="0"/>
                  </a:cubicBezTo>
                  <a:close/>
                </a:path>
              </a:pathLst>
            </a:custGeom>
            <a:grpFill/>
            <a:ln w="6390" cap="flat">
              <a:noFill/>
              <a:prstDash val="solid"/>
              <a:miter/>
            </a:ln>
          </p:spPr>
          <p:txBody>
            <a:bodyPr rtlCol="0" anchor="ctr"/>
            <a:lstStyle/>
            <a:p>
              <a:endParaRPr lang="en-US"/>
            </a:p>
          </p:txBody>
        </p:sp>
      </p:grpSp>
    </p:spTree>
    <p:extLst>
      <p:ext uri="{BB962C8B-B14F-4D97-AF65-F5344CB8AC3E}">
        <p14:creationId xmlns:p14="http://schemas.microsoft.com/office/powerpoint/2010/main" val="261154086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fYzwamWJRxav7sz7hdJ6M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wFfimFVNRQqxOGXBnqvH1w"/>
</p:tagLst>
</file>

<file path=ppt/theme/theme1.xml><?xml version="1.0" encoding="utf-8"?>
<a:theme xmlns:a="http://schemas.openxmlformats.org/drawingml/2006/main" name="1_DD Template Jan 2018 16x9">
  <a:themeElements>
    <a:clrScheme name="DD Rebrand Dec 2016">
      <a:dk1>
        <a:srgbClr val="000000"/>
      </a:dk1>
      <a:lt1>
        <a:srgbClr val="FFFFFF"/>
      </a:lt1>
      <a:dk2>
        <a:srgbClr val="000000"/>
      </a:dk2>
      <a:lt2>
        <a:srgbClr val="F7F5F3"/>
      </a:lt2>
      <a:accent1>
        <a:srgbClr val="86F200"/>
      </a:accent1>
      <a:accent2>
        <a:srgbClr val="34F0FF"/>
      </a:accent2>
      <a:accent3>
        <a:srgbClr val="FDD300"/>
      </a:accent3>
      <a:accent4>
        <a:srgbClr val="3EFAC5"/>
      </a:accent4>
      <a:accent5>
        <a:srgbClr val="787878"/>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D-PresentationTemplate_16x9.potx [Read-Only]" id="{916F96B5-34ED-4026-81F2-959EC6E9FD5C}" vid="{A18FA1C4-1C37-45B7-81A8-38F456485FC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D Template Jan 2018 16x9">
  <a:themeElements>
    <a:clrScheme name="DD Rebrand Dec 2016">
      <a:dk1>
        <a:srgbClr val="000000"/>
      </a:dk1>
      <a:lt1>
        <a:srgbClr val="FFFFFF"/>
      </a:lt1>
      <a:dk2>
        <a:srgbClr val="000000"/>
      </a:dk2>
      <a:lt2>
        <a:srgbClr val="F7F5F3"/>
      </a:lt2>
      <a:accent1>
        <a:srgbClr val="86F200"/>
      </a:accent1>
      <a:accent2>
        <a:srgbClr val="34F0FF"/>
      </a:accent2>
      <a:accent3>
        <a:srgbClr val="FDD300"/>
      </a:accent3>
      <a:accent4>
        <a:srgbClr val="3EFAC5"/>
      </a:accent4>
      <a:accent5>
        <a:srgbClr val="787878"/>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D-PresentationTemplate_16x9.potx [Read-Only]" id="{916F96B5-34ED-4026-81F2-959EC6E9FD5C}" vid="{A18FA1C4-1C37-45B7-81A8-38F456485FC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fc7cd8ee-77b0-444e-b76d-ea92c15ae035">
      <UserInfo>
        <DisplayName>Scales, Kimberly</DisplayName>
        <AccountId>36</AccountId>
        <AccountType/>
      </UserInfo>
      <UserInfo>
        <DisplayName>Dannemiller, Seth</DisplayName>
        <AccountId>38</AccountId>
        <AccountType/>
      </UserInfo>
      <UserInfo>
        <DisplayName>Chamberlain, Amanda</DisplayName>
        <AccountId>37</AccountId>
        <AccountType/>
      </UserInfo>
      <UserInfo>
        <DisplayName>Bowen, Liz</DisplayName>
        <AccountId>94</AccountId>
        <AccountType/>
      </UserInfo>
      <UserInfo>
        <DisplayName>Renaut, Sam</DisplayName>
        <AccountId>27</AccountId>
        <AccountType/>
      </UserInfo>
      <UserInfo>
        <DisplayName>Arif, Farah</DisplayName>
        <AccountId>105</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0BE6E22F3592447B8B66A1D64E9497F" ma:contentTypeVersion="13" ma:contentTypeDescription="Create a new document." ma:contentTypeScope="" ma:versionID="e63ce888c1dd20ff8644b7b88e4b52c5">
  <xsd:schema xmlns:xsd="http://www.w3.org/2001/XMLSchema" xmlns:xs="http://www.w3.org/2001/XMLSchema" xmlns:p="http://schemas.microsoft.com/office/2006/metadata/properties" xmlns:ns2="696edec4-fd78-4365-a067-c8f5b3a52ff9" xmlns:ns3="fc7cd8ee-77b0-444e-b76d-ea92c15ae035" targetNamespace="http://schemas.microsoft.com/office/2006/metadata/properties" ma:root="true" ma:fieldsID="d977d05e1afe2c5a63b9c26f1af3d9b6" ns2:_="" ns3:_="">
    <xsd:import namespace="696edec4-fd78-4365-a067-c8f5b3a52ff9"/>
    <xsd:import namespace="fc7cd8ee-77b0-444e-b76d-ea92c15ae0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6edec4-fd78-4365-a067-c8f5b3a52f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c7cd8ee-77b0-444e-b76d-ea92c15ae03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043A4FA-A830-409F-8C6E-4027F2B0ADA7}">
  <ds:schemaRefs>
    <ds:schemaRef ds:uri="http://schemas.microsoft.com/sharepoint/v3/contenttype/forms"/>
  </ds:schemaRefs>
</ds:datastoreItem>
</file>

<file path=customXml/itemProps2.xml><?xml version="1.0" encoding="utf-8"?>
<ds:datastoreItem xmlns:ds="http://schemas.openxmlformats.org/officeDocument/2006/customXml" ds:itemID="{C1071AE8-BDDD-41F7-ABAB-23B00C90E39E}">
  <ds:schemaRefs>
    <ds:schemaRef ds:uri="696edec4-fd78-4365-a067-c8f5b3a52ff9"/>
    <ds:schemaRef ds:uri="fc7cd8ee-77b0-444e-b76d-ea92c15ae03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8238A6A-23D2-478A-BAC8-264C03BD64C4}">
  <ds:schemaRefs>
    <ds:schemaRef ds:uri="696edec4-fd78-4365-a067-c8f5b3a52ff9"/>
    <ds:schemaRef ds:uri="fc7cd8ee-77b0-444e-b76d-ea92c15ae03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16</TotalTime>
  <Words>3430</Words>
  <Application>Microsoft Office PowerPoint</Application>
  <PresentationFormat>Widescreen</PresentationFormat>
  <Paragraphs>325</Paragraphs>
  <Slides>22</Slides>
  <Notes>18</Notes>
  <HiddenSlides>0</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1</vt:i4>
      </vt:variant>
      <vt:variant>
        <vt:lpstr>Slide Titles</vt:lpstr>
      </vt:variant>
      <vt:variant>
        <vt:i4>22</vt:i4>
      </vt:variant>
    </vt:vector>
  </HeadingPairs>
  <TitlesOfParts>
    <vt:vector size="34" baseType="lpstr">
      <vt:lpstr>Arial</vt:lpstr>
      <vt:lpstr>Bradley Hand ITC</vt:lpstr>
      <vt:lpstr>Calibri</vt:lpstr>
      <vt:lpstr>Calibri Light</vt:lpstr>
      <vt:lpstr>Chronicle Display Black</vt:lpstr>
      <vt:lpstr>Open Sans</vt:lpstr>
      <vt:lpstr>Wingdings</vt:lpstr>
      <vt:lpstr>Wingdings 2</vt:lpstr>
      <vt:lpstr>1_DD Template Jan 2018 16x9</vt:lpstr>
      <vt:lpstr>Office Theme</vt:lpstr>
      <vt:lpstr>DD Template Jan 2018 16x9</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Chamberlain, Amanda</dc:creator>
  <cp:lastModifiedBy>Bowen, Liz</cp:lastModifiedBy>
  <cp:revision>2</cp:revision>
  <dcterms:created xsi:type="dcterms:W3CDTF">2022-03-02T19:39:17Z</dcterms:created>
  <dcterms:modified xsi:type="dcterms:W3CDTF">2022-07-08T16:06:42Z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60d57e-af5b-4752-ac57-3e4f28ca11dc_Enabled">
    <vt:lpwstr>true</vt:lpwstr>
  </property>
  <property fmtid="{D5CDD505-2E9C-101B-9397-08002B2CF9AE}" pid="3" name="MSIP_Label_ea60d57e-af5b-4752-ac57-3e4f28ca11dc_SetDate">
    <vt:lpwstr>2022-03-02T19:39:17Z</vt:lpwstr>
  </property>
  <property fmtid="{D5CDD505-2E9C-101B-9397-08002B2CF9AE}" pid="4" name="MSIP_Label_ea60d57e-af5b-4752-ac57-3e4f28ca11dc_Method">
    <vt:lpwstr>Standard</vt:lpwstr>
  </property>
  <property fmtid="{D5CDD505-2E9C-101B-9397-08002B2CF9AE}" pid="5" name="MSIP_Label_ea60d57e-af5b-4752-ac57-3e4f28ca11dc_Name">
    <vt:lpwstr>ea60d57e-af5b-4752-ac57-3e4f28ca11dc</vt:lpwstr>
  </property>
  <property fmtid="{D5CDD505-2E9C-101B-9397-08002B2CF9AE}" pid="6" name="MSIP_Label_ea60d57e-af5b-4752-ac57-3e4f28ca11dc_SiteId">
    <vt:lpwstr>36da45f1-dd2c-4d1f-af13-5abe46b99921</vt:lpwstr>
  </property>
  <property fmtid="{D5CDD505-2E9C-101B-9397-08002B2CF9AE}" pid="7" name="MSIP_Label_ea60d57e-af5b-4752-ac57-3e4f28ca11dc_ActionId">
    <vt:lpwstr>b56fc405-ba0b-49dc-8cd8-8647f7bd787c</vt:lpwstr>
  </property>
  <property fmtid="{D5CDD505-2E9C-101B-9397-08002B2CF9AE}" pid="8" name="MSIP_Label_ea60d57e-af5b-4752-ac57-3e4f28ca11dc_ContentBits">
    <vt:lpwstr>0</vt:lpwstr>
  </property>
  <property fmtid="{D5CDD505-2E9C-101B-9397-08002B2CF9AE}" pid="9" name="ContentTypeId">
    <vt:lpwstr>0x010100E0BE6E22F3592447B8B66A1D64E9497F</vt:lpwstr>
  </property>
</Properties>
</file>